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7.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8" r:id="rId4"/>
    <p:sldMasterId id="2147483677" r:id="rId5"/>
    <p:sldMasterId id="2147483709" r:id="rId6"/>
    <p:sldMasterId id="2147483711" r:id="rId7"/>
    <p:sldMasterId id="2147483737" r:id="rId8"/>
    <p:sldMasterId id="2147483784" r:id="rId9"/>
    <p:sldMasterId id="2147483828" r:id="rId10"/>
    <p:sldMasterId id="2147483846" r:id="rId11"/>
  </p:sldMasterIdLst>
  <p:notesMasterIdLst>
    <p:notesMasterId r:id="rId83"/>
  </p:notesMasterIdLst>
  <p:sldIdLst>
    <p:sldId id="256" r:id="rId12"/>
    <p:sldId id="1599" r:id="rId13"/>
    <p:sldId id="273" r:id="rId14"/>
    <p:sldId id="1601" r:id="rId15"/>
    <p:sldId id="1587" r:id="rId16"/>
    <p:sldId id="1596" r:id="rId17"/>
    <p:sldId id="1602" r:id="rId18"/>
    <p:sldId id="1603" r:id="rId19"/>
    <p:sldId id="1604" r:id="rId20"/>
    <p:sldId id="1605" r:id="rId21"/>
    <p:sldId id="1606" r:id="rId22"/>
    <p:sldId id="1607" r:id="rId23"/>
    <p:sldId id="1608" r:id="rId24"/>
    <p:sldId id="1609" r:id="rId25"/>
    <p:sldId id="1618" r:id="rId26"/>
    <p:sldId id="1620" r:id="rId27"/>
    <p:sldId id="1623" r:id="rId28"/>
    <p:sldId id="1622" r:id="rId29"/>
    <p:sldId id="2612" r:id="rId30"/>
    <p:sldId id="2621" r:id="rId31"/>
    <p:sldId id="2613" r:id="rId32"/>
    <p:sldId id="2561" r:id="rId33"/>
    <p:sldId id="2563" r:id="rId34"/>
    <p:sldId id="2565" r:id="rId35"/>
    <p:sldId id="2566" r:id="rId36"/>
    <p:sldId id="2567" r:id="rId37"/>
    <p:sldId id="2569" r:id="rId38"/>
    <p:sldId id="2570" r:id="rId39"/>
    <p:sldId id="2571" r:id="rId40"/>
    <p:sldId id="2572" r:id="rId41"/>
    <p:sldId id="2615" r:id="rId42"/>
    <p:sldId id="2616" r:id="rId43"/>
    <p:sldId id="2617" r:id="rId44"/>
    <p:sldId id="2618" r:id="rId45"/>
    <p:sldId id="2619" r:id="rId46"/>
    <p:sldId id="2620" r:id="rId47"/>
    <p:sldId id="2574" r:id="rId48"/>
    <p:sldId id="2575" r:id="rId49"/>
    <p:sldId id="2576" r:id="rId50"/>
    <p:sldId id="2564" r:id="rId51"/>
    <p:sldId id="2577" r:id="rId52"/>
    <p:sldId id="2578" r:id="rId53"/>
    <p:sldId id="2579" r:id="rId54"/>
    <p:sldId id="1424" r:id="rId55"/>
    <p:sldId id="2580" r:id="rId56"/>
    <p:sldId id="2581" r:id="rId57"/>
    <p:sldId id="2582" r:id="rId58"/>
    <p:sldId id="2583" r:id="rId59"/>
    <p:sldId id="2584" r:id="rId60"/>
    <p:sldId id="2585" r:id="rId61"/>
    <p:sldId id="2586" r:id="rId62"/>
    <p:sldId id="2588" r:id="rId63"/>
    <p:sldId id="2589" r:id="rId64"/>
    <p:sldId id="2590" r:id="rId65"/>
    <p:sldId id="2591" r:id="rId66"/>
    <p:sldId id="2592" r:id="rId67"/>
    <p:sldId id="2594" r:id="rId68"/>
    <p:sldId id="2595" r:id="rId69"/>
    <p:sldId id="2596" r:id="rId70"/>
    <p:sldId id="2593" r:id="rId71"/>
    <p:sldId id="2597" r:id="rId72"/>
    <p:sldId id="2599" r:id="rId73"/>
    <p:sldId id="2604" r:id="rId74"/>
    <p:sldId id="2601" r:id="rId75"/>
    <p:sldId id="2602" r:id="rId76"/>
    <p:sldId id="2603" r:id="rId77"/>
    <p:sldId id="1423" r:id="rId78"/>
    <p:sldId id="2605" r:id="rId79"/>
    <p:sldId id="1422" r:id="rId80"/>
    <p:sldId id="272" r:id="rId81"/>
    <p:sldId id="1507" r:id="rId82"/>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120C2C9-9E16-A68F-7F9F-F3C4D9CFA95A}" name="Jen MacIvor" initials="JM" userId="S::jmacivor@mailctp.com::8946427a-499e-4367-8d7a-3ee358e3cfa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449A"/>
    <a:srgbClr val="1C4597"/>
    <a:srgbClr val="F6921D"/>
    <a:srgbClr val="0A56B8"/>
    <a:srgbClr val="363D5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2282FE-2D47-C24F-8BA9-E5989F625734}" v="22" dt="2025-04-03T11:27:55.193"/>
    <p1510:client id="{460AB27E-1FDB-B760-A3F0-D0748BE63A1C}" v="8" dt="2025-04-03T13:33:27.732"/>
    <p1510:client id="{74C9B11C-C57A-432A-84D4-1EA8FF68505B}" v="311" dt="2025-04-03T05:36:19.519"/>
    <p1510:client id="{E671376C-6F36-2DFD-91F0-089CA15624FA}" v="29" dt="2025-04-03T11:21:51.261"/>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4"/>
    <p:restoredTop sz="84332" autoAdjust="0"/>
  </p:normalViewPr>
  <p:slideViewPr>
    <p:cSldViewPr snapToGrid="0">
      <p:cViewPr varScale="1">
        <p:scale>
          <a:sx n="88" d="100"/>
          <a:sy n="88" d="100"/>
        </p:scale>
        <p:origin x="1456" y="4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presProps" Target="presProps.xml"/><Relationship Id="rId89" Type="http://schemas.microsoft.com/office/2018/10/relationships/authors" Target="authors.xml"/><Relationship Id="rId16" Type="http://schemas.openxmlformats.org/officeDocument/2006/relationships/slide" Target="slides/slide5.xml"/><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5" Type="http://schemas.openxmlformats.org/officeDocument/2006/relationships/slideMaster" Target="slideMasters/slideMaster2.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notesMaster" Target="notesMasters/notesMaster1.xml"/><Relationship Id="rId88"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7" Type="http://schemas.openxmlformats.org/officeDocument/2006/relationships/slideMaster" Target="slideMasters/slideMaster4.xml"/><Relationship Id="rId71" Type="http://schemas.openxmlformats.org/officeDocument/2006/relationships/slide" Target="slides/slide60.xml"/><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tableStyles" Target="tableStyles.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6F449A-1047-48A8-847A-1E0DF8C1E9E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41A1EC9-996B-4985-B268-7659599E1AE4}" type="pres">
      <dgm:prSet presAssocID="{E96F449A-1047-48A8-847A-1E0DF8C1E9EC}" presName="linear" presStyleCnt="0">
        <dgm:presLayoutVars>
          <dgm:animLvl val="lvl"/>
          <dgm:resizeHandles val="exact"/>
        </dgm:presLayoutVars>
      </dgm:prSet>
      <dgm:spPr/>
    </dgm:pt>
  </dgm:ptLst>
  <dgm:cxnLst>
    <dgm:cxn modelId="{2A1B7F75-522E-4089-B78B-6726C9A899DF}" type="presOf" srcId="{E96F449A-1047-48A8-847A-1E0DF8C1E9EC}" destId="{441A1EC9-996B-4985-B268-7659599E1AE4}"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96F449A-1047-48A8-847A-1E0DF8C1E9E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41A1EC9-996B-4985-B268-7659599E1AE4}" type="pres">
      <dgm:prSet presAssocID="{E96F449A-1047-48A8-847A-1E0DF8C1E9EC}" presName="linear" presStyleCnt="0">
        <dgm:presLayoutVars>
          <dgm:animLvl val="lvl"/>
          <dgm:resizeHandles val="exact"/>
        </dgm:presLayoutVars>
      </dgm:prSet>
      <dgm:spPr/>
    </dgm:pt>
  </dgm:ptLst>
  <dgm:cxnLst>
    <dgm:cxn modelId="{2A1B7F75-522E-4089-B78B-6726C9A899DF}" type="presOf" srcId="{E96F449A-1047-48A8-847A-1E0DF8C1E9EC}" destId="{441A1EC9-996B-4985-B268-7659599E1AE4}"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96F449A-1047-48A8-847A-1E0DF8C1E9E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D5825B2-78A8-4F62-B2F1-0F76CDC81FC4}">
      <dgm:prSet/>
      <dgm:spPr/>
      <dgm:t>
        <a:bodyPr/>
        <a:lstStyle/>
        <a:p>
          <a:r>
            <a:rPr lang="en-US" dirty="0"/>
            <a:t>The Main Event!</a:t>
          </a:r>
        </a:p>
      </dgm:t>
    </dgm:pt>
    <dgm:pt modelId="{EB6CEDA8-5E46-4C1E-A3C7-60517DECFA5F}" type="parTrans" cxnId="{FFD06A3C-8320-4098-8CBD-DBC7DC92E0F6}">
      <dgm:prSet/>
      <dgm:spPr/>
      <dgm:t>
        <a:bodyPr/>
        <a:lstStyle/>
        <a:p>
          <a:endParaRPr lang="en-US"/>
        </a:p>
      </dgm:t>
    </dgm:pt>
    <dgm:pt modelId="{2F5DF1FE-9981-4170-BFD7-B54C08E4E916}" type="sibTrans" cxnId="{FFD06A3C-8320-4098-8CBD-DBC7DC92E0F6}">
      <dgm:prSet/>
      <dgm:spPr/>
      <dgm:t>
        <a:bodyPr/>
        <a:lstStyle/>
        <a:p>
          <a:endParaRPr lang="en-US"/>
        </a:p>
      </dgm:t>
    </dgm:pt>
    <dgm:pt modelId="{441A1EC9-996B-4985-B268-7659599E1AE4}" type="pres">
      <dgm:prSet presAssocID="{E96F449A-1047-48A8-847A-1E0DF8C1E9EC}" presName="linear" presStyleCnt="0">
        <dgm:presLayoutVars>
          <dgm:animLvl val="lvl"/>
          <dgm:resizeHandles val="exact"/>
        </dgm:presLayoutVars>
      </dgm:prSet>
      <dgm:spPr/>
    </dgm:pt>
    <dgm:pt modelId="{E01824A9-0622-4F2E-9CB3-817D8B51FB84}" type="pres">
      <dgm:prSet presAssocID="{9D5825B2-78A8-4F62-B2F1-0F76CDC81FC4}" presName="parentText" presStyleLbl="node1" presStyleIdx="0" presStyleCnt="1">
        <dgm:presLayoutVars>
          <dgm:chMax val="0"/>
          <dgm:bulletEnabled val="1"/>
        </dgm:presLayoutVars>
      </dgm:prSet>
      <dgm:spPr/>
    </dgm:pt>
  </dgm:ptLst>
  <dgm:cxnLst>
    <dgm:cxn modelId="{FFD06A3C-8320-4098-8CBD-DBC7DC92E0F6}" srcId="{E96F449A-1047-48A8-847A-1E0DF8C1E9EC}" destId="{9D5825B2-78A8-4F62-B2F1-0F76CDC81FC4}" srcOrd="0" destOrd="0" parTransId="{EB6CEDA8-5E46-4C1E-A3C7-60517DECFA5F}" sibTransId="{2F5DF1FE-9981-4170-BFD7-B54C08E4E916}"/>
    <dgm:cxn modelId="{C379CB74-49F8-4BA0-B23E-884B7A7E30BA}" type="presOf" srcId="{9D5825B2-78A8-4F62-B2F1-0F76CDC81FC4}" destId="{E01824A9-0622-4F2E-9CB3-817D8B51FB84}" srcOrd="0" destOrd="0" presId="urn:microsoft.com/office/officeart/2005/8/layout/vList2"/>
    <dgm:cxn modelId="{2A1B7F75-522E-4089-B78B-6726C9A899DF}" type="presOf" srcId="{E96F449A-1047-48A8-847A-1E0DF8C1E9EC}" destId="{441A1EC9-996B-4985-B268-7659599E1AE4}" srcOrd="0" destOrd="0" presId="urn:microsoft.com/office/officeart/2005/8/layout/vList2"/>
    <dgm:cxn modelId="{74F3FEC0-7764-49D4-BA75-4985D16D4F0A}" type="presParOf" srcId="{441A1EC9-996B-4985-B268-7659599E1AE4}" destId="{E01824A9-0622-4F2E-9CB3-817D8B51FB84}"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96F449A-1047-48A8-847A-1E0DF8C1E9E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4FF5B16-6566-4C0C-9297-193A8C7CEED3}">
      <dgm:prSet/>
      <dgm:spPr/>
      <dgm:t>
        <a:bodyPr/>
        <a:lstStyle/>
        <a:p>
          <a:r>
            <a:rPr lang="en-US" b="1" spc="-6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Inventory Control - Mastering Inventory Accuracy &amp; Controlling the Costing Layers of Items in Inventory.</a:t>
          </a:r>
          <a:endParaRPr lang="en-US"/>
        </a:p>
      </dgm:t>
    </dgm:pt>
    <dgm:pt modelId="{08338EE3-4F01-47F3-87B6-5366882DFD13}" type="parTrans" cxnId="{96F80074-569E-4850-95BB-0805F350CFAA}">
      <dgm:prSet/>
      <dgm:spPr/>
      <dgm:t>
        <a:bodyPr/>
        <a:lstStyle/>
        <a:p>
          <a:endParaRPr lang="en-US"/>
        </a:p>
      </dgm:t>
    </dgm:pt>
    <dgm:pt modelId="{5717B5A1-C942-4F35-9AF6-F2A3C29FEB0E}" type="sibTrans" cxnId="{96F80074-569E-4850-95BB-0805F350CFAA}">
      <dgm:prSet/>
      <dgm:spPr/>
      <dgm:t>
        <a:bodyPr/>
        <a:lstStyle/>
        <a:p>
          <a:endParaRPr lang="en-US"/>
        </a:p>
      </dgm:t>
    </dgm:pt>
    <dgm:pt modelId="{441A1EC9-996B-4985-B268-7659599E1AE4}" type="pres">
      <dgm:prSet presAssocID="{E96F449A-1047-48A8-847A-1E0DF8C1E9EC}" presName="linear" presStyleCnt="0">
        <dgm:presLayoutVars>
          <dgm:animLvl val="lvl"/>
          <dgm:resizeHandles val="exact"/>
        </dgm:presLayoutVars>
      </dgm:prSet>
      <dgm:spPr/>
    </dgm:pt>
    <dgm:pt modelId="{C3CCFFC4-3F14-4B2D-854D-5F1347FA2468}" type="pres">
      <dgm:prSet presAssocID="{24FF5B16-6566-4C0C-9297-193A8C7CEED3}" presName="parentText" presStyleLbl="node1" presStyleIdx="0" presStyleCnt="1">
        <dgm:presLayoutVars>
          <dgm:chMax val="0"/>
          <dgm:bulletEnabled val="1"/>
        </dgm:presLayoutVars>
      </dgm:prSet>
      <dgm:spPr/>
    </dgm:pt>
  </dgm:ptLst>
  <dgm:cxnLst>
    <dgm:cxn modelId="{9BFEC023-627A-4B69-AE32-D7B047CFD16C}" type="presOf" srcId="{24FF5B16-6566-4C0C-9297-193A8C7CEED3}" destId="{C3CCFFC4-3F14-4B2D-854D-5F1347FA2468}" srcOrd="0" destOrd="0" presId="urn:microsoft.com/office/officeart/2005/8/layout/vList2"/>
    <dgm:cxn modelId="{96F80074-569E-4850-95BB-0805F350CFAA}" srcId="{E96F449A-1047-48A8-847A-1E0DF8C1E9EC}" destId="{24FF5B16-6566-4C0C-9297-193A8C7CEED3}" srcOrd="0" destOrd="0" parTransId="{08338EE3-4F01-47F3-87B6-5366882DFD13}" sibTransId="{5717B5A1-C942-4F35-9AF6-F2A3C29FEB0E}"/>
    <dgm:cxn modelId="{2A1B7F75-522E-4089-B78B-6726C9A899DF}" type="presOf" srcId="{E96F449A-1047-48A8-847A-1E0DF8C1E9EC}" destId="{441A1EC9-996B-4985-B268-7659599E1AE4}" srcOrd="0" destOrd="0" presId="urn:microsoft.com/office/officeart/2005/8/layout/vList2"/>
    <dgm:cxn modelId="{6EABEF82-4D37-4517-AB5A-D3D18BEE2BC9}" type="presParOf" srcId="{441A1EC9-996B-4985-B268-7659599E1AE4}" destId="{C3CCFFC4-3F14-4B2D-854D-5F1347FA2468}"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96F449A-1047-48A8-847A-1E0DF8C1E9E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57E0256-ED8C-4A89-BD45-BC00A17F8E16}">
      <dgm:prSet/>
      <dgm:spPr/>
      <dgm:t>
        <a:bodyPr/>
        <a:lstStyle/>
        <a:p>
          <a:r>
            <a:rPr lang="en-US" b="1" spc="-6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Inventory Control - Mastering Inventory Accuracy &amp; Controlling the Costing Layers of Items in Inventory.</a:t>
          </a:r>
          <a:endParaRPr lang="en-US" dirty="0"/>
        </a:p>
      </dgm:t>
    </dgm:pt>
    <dgm:pt modelId="{5160D44B-E95F-48D0-B52B-64E25219FC31}" type="parTrans" cxnId="{4ADF69CD-776D-4061-AC7B-C22B8D77F9B1}">
      <dgm:prSet/>
      <dgm:spPr/>
      <dgm:t>
        <a:bodyPr/>
        <a:lstStyle/>
        <a:p>
          <a:endParaRPr lang="en-US"/>
        </a:p>
      </dgm:t>
    </dgm:pt>
    <dgm:pt modelId="{E05936C1-DF88-4CC6-B9AF-058CE726CE89}" type="sibTrans" cxnId="{4ADF69CD-776D-4061-AC7B-C22B8D77F9B1}">
      <dgm:prSet/>
      <dgm:spPr/>
      <dgm:t>
        <a:bodyPr/>
        <a:lstStyle/>
        <a:p>
          <a:endParaRPr lang="en-US"/>
        </a:p>
      </dgm:t>
    </dgm:pt>
    <dgm:pt modelId="{441A1EC9-996B-4985-B268-7659599E1AE4}" type="pres">
      <dgm:prSet presAssocID="{E96F449A-1047-48A8-847A-1E0DF8C1E9EC}" presName="linear" presStyleCnt="0">
        <dgm:presLayoutVars>
          <dgm:animLvl val="lvl"/>
          <dgm:resizeHandles val="exact"/>
        </dgm:presLayoutVars>
      </dgm:prSet>
      <dgm:spPr/>
    </dgm:pt>
    <dgm:pt modelId="{97964730-C382-4BEA-AC19-06FF2816D4CE}" type="pres">
      <dgm:prSet presAssocID="{357E0256-ED8C-4A89-BD45-BC00A17F8E16}" presName="parentText" presStyleLbl="node1" presStyleIdx="0" presStyleCnt="1" custScaleX="63923" custScaleY="113791" custLinFactNeighborX="-17658" custLinFactNeighborY="63994">
        <dgm:presLayoutVars>
          <dgm:chMax val="0"/>
          <dgm:bulletEnabled val="1"/>
        </dgm:presLayoutVars>
      </dgm:prSet>
      <dgm:spPr/>
    </dgm:pt>
  </dgm:ptLst>
  <dgm:cxnLst>
    <dgm:cxn modelId="{2A1B7F75-522E-4089-B78B-6726C9A899DF}" type="presOf" srcId="{E96F449A-1047-48A8-847A-1E0DF8C1E9EC}" destId="{441A1EC9-996B-4985-B268-7659599E1AE4}" srcOrd="0" destOrd="0" presId="urn:microsoft.com/office/officeart/2005/8/layout/vList2"/>
    <dgm:cxn modelId="{2E81D684-B459-4A89-A3FD-8525AAE319C5}" type="presOf" srcId="{357E0256-ED8C-4A89-BD45-BC00A17F8E16}" destId="{97964730-C382-4BEA-AC19-06FF2816D4CE}" srcOrd="0" destOrd="0" presId="urn:microsoft.com/office/officeart/2005/8/layout/vList2"/>
    <dgm:cxn modelId="{4ADF69CD-776D-4061-AC7B-C22B8D77F9B1}" srcId="{E96F449A-1047-48A8-847A-1E0DF8C1E9EC}" destId="{357E0256-ED8C-4A89-BD45-BC00A17F8E16}" srcOrd="0" destOrd="0" parTransId="{5160D44B-E95F-48D0-B52B-64E25219FC31}" sibTransId="{E05936C1-DF88-4CC6-B9AF-058CE726CE89}"/>
    <dgm:cxn modelId="{53FB9ED2-7623-4FE7-ACF7-4D20765C3627}" type="presParOf" srcId="{441A1EC9-996B-4985-B268-7659599E1AE4}" destId="{97964730-C382-4BEA-AC19-06FF2816D4CE}"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96F449A-1047-48A8-847A-1E0DF8C1E9E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323C62B-08F3-4E6F-87BD-040DD8519E65}">
      <dgm:prSet/>
      <dgm:spPr/>
      <dgm:t>
        <a:bodyPr/>
        <a:lstStyle/>
        <a:p>
          <a:r>
            <a:rPr lang="en-US" b="1" dirty="0"/>
            <a:t>Introduction</a:t>
          </a:r>
        </a:p>
      </dgm:t>
    </dgm:pt>
    <dgm:pt modelId="{0F73EBD3-C31A-4136-ACD1-8FCF2E87C846}" type="parTrans" cxnId="{CFCFAD9A-A7D8-49AC-9D41-7E5ACC43ABF4}">
      <dgm:prSet/>
      <dgm:spPr/>
      <dgm:t>
        <a:bodyPr/>
        <a:lstStyle/>
        <a:p>
          <a:endParaRPr lang="en-US"/>
        </a:p>
      </dgm:t>
    </dgm:pt>
    <dgm:pt modelId="{FD82EAC1-B5EE-4E39-A72B-C7F49B8432CF}" type="sibTrans" cxnId="{CFCFAD9A-A7D8-49AC-9D41-7E5ACC43ABF4}">
      <dgm:prSet/>
      <dgm:spPr/>
      <dgm:t>
        <a:bodyPr/>
        <a:lstStyle/>
        <a:p>
          <a:endParaRPr lang="en-US"/>
        </a:p>
      </dgm:t>
    </dgm:pt>
    <dgm:pt modelId="{77121735-803E-4AB7-98FD-415BF9D98A90}">
      <dgm:prSet/>
      <dgm:spPr/>
      <dgm:t>
        <a:bodyPr/>
        <a:lstStyle/>
        <a:p>
          <a:r>
            <a:rPr lang="en-US" b="1" dirty="0"/>
            <a:t>Challenges in Inventory Management</a:t>
          </a:r>
        </a:p>
      </dgm:t>
    </dgm:pt>
    <dgm:pt modelId="{0F58A6FC-5FC2-46AD-8CB3-16031CB7D3BD}" type="parTrans" cxnId="{C2C71D05-ACB6-45A4-B2D1-5CFDBF3698BF}">
      <dgm:prSet/>
      <dgm:spPr/>
      <dgm:t>
        <a:bodyPr/>
        <a:lstStyle/>
        <a:p>
          <a:endParaRPr lang="en-US"/>
        </a:p>
      </dgm:t>
    </dgm:pt>
    <dgm:pt modelId="{C92CCFEC-8857-424C-82AE-F7E3B73B2007}" type="sibTrans" cxnId="{C2C71D05-ACB6-45A4-B2D1-5CFDBF3698BF}">
      <dgm:prSet/>
      <dgm:spPr/>
      <dgm:t>
        <a:bodyPr/>
        <a:lstStyle/>
        <a:p>
          <a:endParaRPr lang="en-US"/>
        </a:p>
      </dgm:t>
    </dgm:pt>
    <dgm:pt modelId="{1A7A9A2D-58B9-4BFC-97D8-9111264F3FBE}">
      <dgm:prSet/>
      <dgm:spPr/>
      <dgm:t>
        <a:bodyPr/>
        <a:lstStyle/>
        <a:p>
          <a:r>
            <a:rPr lang="en-US" b="1" dirty="0"/>
            <a:t>Strategies for Optimization</a:t>
          </a:r>
        </a:p>
      </dgm:t>
    </dgm:pt>
    <dgm:pt modelId="{61A48210-C4B2-4FC4-8FC4-18F7DDC1FE56}" type="parTrans" cxnId="{0533EC6F-90F1-454C-B04B-542697798CF0}">
      <dgm:prSet/>
      <dgm:spPr/>
      <dgm:t>
        <a:bodyPr/>
        <a:lstStyle/>
        <a:p>
          <a:endParaRPr lang="en-US"/>
        </a:p>
      </dgm:t>
    </dgm:pt>
    <dgm:pt modelId="{ADDEA881-66EB-43E2-A28C-FDD985082699}" type="sibTrans" cxnId="{0533EC6F-90F1-454C-B04B-542697798CF0}">
      <dgm:prSet/>
      <dgm:spPr/>
      <dgm:t>
        <a:bodyPr/>
        <a:lstStyle/>
        <a:p>
          <a:endParaRPr lang="en-US"/>
        </a:p>
      </dgm:t>
    </dgm:pt>
    <dgm:pt modelId="{B25A7AF2-72A1-454A-9E01-6A944AACCE9C}">
      <dgm:prSet/>
      <dgm:spPr/>
      <dgm:t>
        <a:bodyPr/>
        <a:lstStyle/>
        <a:p>
          <a:r>
            <a:rPr lang="en-US" b="1" dirty="0"/>
            <a:t>Item Costing Methods</a:t>
          </a:r>
        </a:p>
      </dgm:t>
    </dgm:pt>
    <dgm:pt modelId="{CFC61A36-54C6-4B6F-9E1D-859492E0856A}" type="parTrans" cxnId="{F9C5814D-54BE-4716-BE0A-4FB59E2A44E0}">
      <dgm:prSet/>
      <dgm:spPr/>
      <dgm:t>
        <a:bodyPr/>
        <a:lstStyle/>
        <a:p>
          <a:endParaRPr lang="en-US"/>
        </a:p>
      </dgm:t>
    </dgm:pt>
    <dgm:pt modelId="{6FC08A47-D857-4E20-9C3F-3263999B054E}" type="sibTrans" cxnId="{F9C5814D-54BE-4716-BE0A-4FB59E2A44E0}">
      <dgm:prSet/>
      <dgm:spPr/>
      <dgm:t>
        <a:bodyPr/>
        <a:lstStyle/>
        <a:p>
          <a:endParaRPr lang="en-US"/>
        </a:p>
      </dgm:t>
    </dgm:pt>
    <dgm:pt modelId="{0FE69FF3-904A-4CC1-AA7D-7BF850908F60}">
      <dgm:prSet/>
      <dgm:spPr/>
      <dgm:t>
        <a:bodyPr/>
        <a:lstStyle/>
        <a:p>
          <a:r>
            <a:rPr lang="en-US" b="1" dirty="0"/>
            <a:t>Physical Inventory Methods </a:t>
          </a:r>
        </a:p>
      </dgm:t>
    </dgm:pt>
    <dgm:pt modelId="{B149005D-A08D-40E8-9CAE-271EB51D3022}" type="parTrans" cxnId="{FBD992F7-42D8-400D-BD87-C1EEB76515C8}">
      <dgm:prSet/>
      <dgm:spPr/>
      <dgm:t>
        <a:bodyPr/>
        <a:lstStyle/>
        <a:p>
          <a:endParaRPr lang="en-US"/>
        </a:p>
      </dgm:t>
    </dgm:pt>
    <dgm:pt modelId="{4C48BE5D-F9B1-4418-8FDA-B774F3792678}" type="sibTrans" cxnId="{FBD992F7-42D8-400D-BD87-C1EEB76515C8}">
      <dgm:prSet/>
      <dgm:spPr/>
      <dgm:t>
        <a:bodyPr/>
        <a:lstStyle/>
        <a:p>
          <a:endParaRPr lang="en-US"/>
        </a:p>
      </dgm:t>
    </dgm:pt>
    <dgm:pt modelId="{58C21515-C320-402A-A965-4A66B4EBC3B3}">
      <dgm:prSet/>
      <dgm:spPr/>
      <dgm:t>
        <a:bodyPr/>
        <a:lstStyle/>
        <a:p>
          <a:r>
            <a:rPr lang="en-US" b="1" dirty="0"/>
            <a:t>Cycle Counting </a:t>
          </a:r>
        </a:p>
      </dgm:t>
    </dgm:pt>
    <dgm:pt modelId="{15831556-3A95-447F-A225-F348D645B468}" type="parTrans" cxnId="{8F3B48C7-E7B7-4424-A65A-73FAD65BA4C7}">
      <dgm:prSet/>
      <dgm:spPr/>
      <dgm:t>
        <a:bodyPr/>
        <a:lstStyle/>
        <a:p>
          <a:endParaRPr lang="en-US"/>
        </a:p>
      </dgm:t>
    </dgm:pt>
    <dgm:pt modelId="{8596C5D7-6019-4EA9-90DB-0E577A3C6186}" type="sibTrans" cxnId="{8F3B48C7-E7B7-4424-A65A-73FAD65BA4C7}">
      <dgm:prSet/>
      <dgm:spPr/>
      <dgm:t>
        <a:bodyPr/>
        <a:lstStyle/>
        <a:p>
          <a:endParaRPr lang="en-US"/>
        </a:p>
      </dgm:t>
    </dgm:pt>
    <dgm:pt modelId="{DF006D36-171A-4379-90AB-9BD5902AD11E}">
      <dgm:prSet/>
      <dgm:spPr/>
      <dgm:t>
        <a:bodyPr/>
        <a:lstStyle/>
        <a:p>
          <a:r>
            <a:rPr lang="en-US" b="1" dirty="0"/>
            <a:t>Inventory Valuation</a:t>
          </a:r>
        </a:p>
      </dgm:t>
    </dgm:pt>
    <dgm:pt modelId="{7E0CC715-3620-465E-843B-BBA12A4FABD2}" type="parTrans" cxnId="{BC1BB298-EB8A-49E4-8A0E-3028DE15678E}">
      <dgm:prSet/>
      <dgm:spPr/>
      <dgm:t>
        <a:bodyPr/>
        <a:lstStyle/>
        <a:p>
          <a:endParaRPr lang="en-US"/>
        </a:p>
      </dgm:t>
    </dgm:pt>
    <dgm:pt modelId="{721546D3-CE9B-4835-B736-A45A1158D204}" type="sibTrans" cxnId="{BC1BB298-EB8A-49E4-8A0E-3028DE15678E}">
      <dgm:prSet/>
      <dgm:spPr/>
      <dgm:t>
        <a:bodyPr/>
        <a:lstStyle/>
        <a:p>
          <a:endParaRPr lang="en-US"/>
        </a:p>
      </dgm:t>
    </dgm:pt>
    <dgm:pt modelId="{87865092-D120-4AB8-940A-8D9BA87887BC}">
      <dgm:prSet/>
      <dgm:spPr/>
      <dgm:t>
        <a:bodyPr/>
        <a:lstStyle/>
        <a:p>
          <a:r>
            <a:rPr lang="en-US" b="1" dirty="0"/>
            <a:t>Q&amp;A Session</a:t>
          </a:r>
        </a:p>
      </dgm:t>
    </dgm:pt>
    <dgm:pt modelId="{D8260FC1-F57D-4E71-B12F-595F52C5D941}" type="parTrans" cxnId="{A16AA611-057C-4DC2-8470-1EFE8034B86C}">
      <dgm:prSet/>
      <dgm:spPr/>
      <dgm:t>
        <a:bodyPr/>
        <a:lstStyle/>
        <a:p>
          <a:endParaRPr lang="en-US"/>
        </a:p>
      </dgm:t>
    </dgm:pt>
    <dgm:pt modelId="{35A22874-96F3-4C1A-A97D-031B4AA9586C}" type="sibTrans" cxnId="{A16AA611-057C-4DC2-8470-1EFE8034B86C}">
      <dgm:prSet/>
      <dgm:spPr/>
      <dgm:t>
        <a:bodyPr/>
        <a:lstStyle/>
        <a:p>
          <a:endParaRPr lang="en-US"/>
        </a:p>
      </dgm:t>
    </dgm:pt>
    <dgm:pt modelId="{441A1EC9-996B-4985-B268-7659599E1AE4}" type="pres">
      <dgm:prSet presAssocID="{E96F449A-1047-48A8-847A-1E0DF8C1E9EC}" presName="linear" presStyleCnt="0">
        <dgm:presLayoutVars>
          <dgm:animLvl val="lvl"/>
          <dgm:resizeHandles val="exact"/>
        </dgm:presLayoutVars>
      </dgm:prSet>
      <dgm:spPr/>
    </dgm:pt>
    <dgm:pt modelId="{65A181C3-0EB5-48AC-8261-0E729176E2F3}" type="pres">
      <dgm:prSet presAssocID="{F323C62B-08F3-4E6F-87BD-040DD8519E65}" presName="parentText" presStyleLbl="node1" presStyleIdx="0" presStyleCnt="8" custLinFactNeighborY="-16910">
        <dgm:presLayoutVars>
          <dgm:chMax val="0"/>
          <dgm:bulletEnabled val="1"/>
        </dgm:presLayoutVars>
      </dgm:prSet>
      <dgm:spPr/>
    </dgm:pt>
    <dgm:pt modelId="{05148066-85E6-4184-BF8F-55F623552B2D}" type="pres">
      <dgm:prSet presAssocID="{FD82EAC1-B5EE-4E39-A72B-C7F49B8432CF}" presName="spacer" presStyleCnt="0"/>
      <dgm:spPr/>
    </dgm:pt>
    <dgm:pt modelId="{3768AB02-F386-44C7-961E-B5516B9464E2}" type="pres">
      <dgm:prSet presAssocID="{77121735-803E-4AB7-98FD-415BF9D98A90}" presName="parentText" presStyleLbl="node1" presStyleIdx="1" presStyleCnt="8">
        <dgm:presLayoutVars>
          <dgm:chMax val="0"/>
          <dgm:bulletEnabled val="1"/>
        </dgm:presLayoutVars>
      </dgm:prSet>
      <dgm:spPr/>
    </dgm:pt>
    <dgm:pt modelId="{87880611-975A-4388-B83D-63F0F3CFFAEC}" type="pres">
      <dgm:prSet presAssocID="{C92CCFEC-8857-424C-82AE-F7E3B73B2007}" presName="spacer" presStyleCnt="0"/>
      <dgm:spPr/>
    </dgm:pt>
    <dgm:pt modelId="{1F679C54-1964-4A85-8286-99ED6704835F}" type="pres">
      <dgm:prSet presAssocID="{1A7A9A2D-58B9-4BFC-97D8-9111264F3FBE}" presName="parentText" presStyleLbl="node1" presStyleIdx="2" presStyleCnt="8">
        <dgm:presLayoutVars>
          <dgm:chMax val="0"/>
          <dgm:bulletEnabled val="1"/>
        </dgm:presLayoutVars>
      </dgm:prSet>
      <dgm:spPr/>
    </dgm:pt>
    <dgm:pt modelId="{A40AD99D-D65D-451D-AFC3-A65CDF6C74AF}" type="pres">
      <dgm:prSet presAssocID="{ADDEA881-66EB-43E2-A28C-FDD985082699}" presName="spacer" presStyleCnt="0"/>
      <dgm:spPr/>
    </dgm:pt>
    <dgm:pt modelId="{38C2BC6C-0AB4-469C-9F97-E5A62D63FBDE}" type="pres">
      <dgm:prSet presAssocID="{B25A7AF2-72A1-454A-9E01-6A944AACCE9C}" presName="parentText" presStyleLbl="node1" presStyleIdx="3" presStyleCnt="8">
        <dgm:presLayoutVars>
          <dgm:chMax val="0"/>
          <dgm:bulletEnabled val="1"/>
        </dgm:presLayoutVars>
      </dgm:prSet>
      <dgm:spPr/>
    </dgm:pt>
    <dgm:pt modelId="{9B05C852-7E6B-4363-8401-95018FF9E31A}" type="pres">
      <dgm:prSet presAssocID="{6FC08A47-D857-4E20-9C3F-3263999B054E}" presName="spacer" presStyleCnt="0"/>
      <dgm:spPr/>
    </dgm:pt>
    <dgm:pt modelId="{39F1AE63-CA83-4C10-85B6-7A50BF7F10D7}" type="pres">
      <dgm:prSet presAssocID="{0FE69FF3-904A-4CC1-AA7D-7BF850908F60}" presName="parentText" presStyleLbl="node1" presStyleIdx="4" presStyleCnt="8">
        <dgm:presLayoutVars>
          <dgm:chMax val="0"/>
          <dgm:bulletEnabled val="1"/>
        </dgm:presLayoutVars>
      </dgm:prSet>
      <dgm:spPr/>
    </dgm:pt>
    <dgm:pt modelId="{0FAA1824-8A2D-4C9C-B840-58F458C213D4}" type="pres">
      <dgm:prSet presAssocID="{4C48BE5D-F9B1-4418-8FDA-B774F3792678}" presName="spacer" presStyleCnt="0"/>
      <dgm:spPr/>
    </dgm:pt>
    <dgm:pt modelId="{EFDF18E5-8CFC-410B-8FF8-84049BC7C348}" type="pres">
      <dgm:prSet presAssocID="{58C21515-C320-402A-A965-4A66B4EBC3B3}" presName="parentText" presStyleLbl="node1" presStyleIdx="5" presStyleCnt="8">
        <dgm:presLayoutVars>
          <dgm:chMax val="0"/>
          <dgm:bulletEnabled val="1"/>
        </dgm:presLayoutVars>
      </dgm:prSet>
      <dgm:spPr/>
    </dgm:pt>
    <dgm:pt modelId="{D32D652E-BFC9-4A2A-9007-4694D3D3DCB8}" type="pres">
      <dgm:prSet presAssocID="{8596C5D7-6019-4EA9-90DB-0E577A3C6186}" presName="spacer" presStyleCnt="0"/>
      <dgm:spPr/>
    </dgm:pt>
    <dgm:pt modelId="{2D419D30-53E1-41D0-BF28-19D439AE2D43}" type="pres">
      <dgm:prSet presAssocID="{DF006D36-171A-4379-90AB-9BD5902AD11E}" presName="parentText" presStyleLbl="node1" presStyleIdx="6" presStyleCnt="8">
        <dgm:presLayoutVars>
          <dgm:chMax val="0"/>
          <dgm:bulletEnabled val="1"/>
        </dgm:presLayoutVars>
      </dgm:prSet>
      <dgm:spPr/>
    </dgm:pt>
    <dgm:pt modelId="{3D662596-445D-4B17-9DD8-1FBF119F1D69}" type="pres">
      <dgm:prSet presAssocID="{721546D3-CE9B-4835-B736-A45A1158D204}" presName="spacer" presStyleCnt="0"/>
      <dgm:spPr/>
    </dgm:pt>
    <dgm:pt modelId="{47FABE12-1A5F-4786-98B1-5626D6E1D55B}" type="pres">
      <dgm:prSet presAssocID="{87865092-D120-4AB8-940A-8D9BA87887BC}" presName="parentText" presStyleLbl="node1" presStyleIdx="7" presStyleCnt="8">
        <dgm:presLayoutVars>
          <dgm:chMax val="0"/>
          <dgm:bulletEnabled val="1"/>
        </dgm:presLayoutVars>
      </dgm:prSet>
      <dgm:spPr/>
    </dgm:pt>
  </dgm:ptLst>
  <dgm:cxnLst>
    <dgm:cxn modelId="{C2C71D05-ACB6-45A4-B2D1-5CFDBF3698BF}" srcId="{E96F449A-1047-48A8-847A-1E0DF8C1E9EC}" destId="{77121735-803E-4AB7-98FD-415BF9D98A90}" srcOrd="1" destOrd="0" parTransId="{0F58A6FC-5FC2-46AD-8CB3-16031CB7D3BD}" sibTransId="{C92CCFEC-8857-424C-82AE-F7E3B73B2007}"/>
    <dgm:cxn modelId="{A16AA611-057C-4DC2-8470-1EFE8034B86C}" srcId="{E96F449A-1047-48A8-847A-1E0DF8C1E9EC}" destId="{87865092-D120-4AB8-940A-8D9BA87887BC}" srcOrd="7" destOrd="0" parTransId="{D8260FC1-F57D-4E71-B12F-595F52C5D941}" sibTransId="{35A22874-96F3-4C1A-A97D-031B4AA9586C}"/>
    <dgm:cxn modelId="{A8AAC11B-07A4-4E87-A246-94D1B3A91FE9}" type="presOf" srcId="{1A7A9A2D-58B9-4BFC-97D8-9111264F3FBE}" destId="{1F679C54-1964-4A85-8286-99ED6704835F}" srcOrd="0" destOrd="0" presId="urn:microsoft.com/office/officeart/2005/8/layout/vList2"/>
    <dgm:cxn modelId="{90113D25-A6F4-403A-B809-6CD03034DD7E}" type="presOf" srcId="{87865092-D120-4AB8-940A-8D9BA87887BC}" destId="{47FABE12-1A5F-4786-98B1-5626D6E1D55B}" srcOrd="0" destOrd="0" presId="urn:microsoft.com/office/officeart/2005/8/layout/vList2"/>
    <dgm:cxn modelId="{E513972F-7469-4148-A817-B30D1CD2CBDC}" type="presOf" srcId="{F323C62B-08F3-4E6F-87BD-040DD8519E65}" destId="{65A181C3-0EB5-48AC-8261-0E729176E2F3}" srcOrd="0" destOrd="0" presId="urn:microsoft.com/office/officeart/2005/8/layout/vList2"/>
    <dgm:cxn modelId="{ACFE2E31-56D3-46E6-A01C-D191FAC12218}" type="presOf" srcId="{DF006D36-171A-4379-90AB-9BD5902AD11E}" destId="{2D419D30-53E1-41D0-BF28-19D439AE2D43}" srcOrd="0" destOrd="0" presId="urn:microsoft.com/office/officeart/2005/8/layout/vList2"/>
    <dgm:cxn modelId="{F9C5814D-54BE-4716-BE0A-4FB59E2A44E0}" srcId="{E96F449A-1047-48A8-847A-1E0DF8C1E9EC}" destId="{B25A7AF2-72A1-454A-9E01-6A944AACCE9C}" srcOrd="3" destOrd="0" parTransId="{CFC61A36-54C6-4B6F-9E1D-859492E0856A}" sibTransId="{6FC08A47-D857-4E20-9C3F-3263999B054E}"/>
    <dgm:cxn modelId="{0533EC6F-90F1-454C-B04B-542697798CF0}" srcId="{E96F449A-1047-48A8-847A-1E0DF8C1E9EC}" destId="{1A7A9A2D-58B9-4BFC-97D8-9111264F3FBE}" srcOrd="2" destOrd="0" parTransId="{61A48210-C4B2-4FC4-8FC4-18F7DDC1FE56}" sibTransId="{ADDEA881-66EB-43E2-A28C-FDD985082699}"/>
    <dgm:cxn modelId="{2A1B7F75-522E-4089-B78B-6726C9A899DF}" type="presOf" srcId="{E96F449A-1047-48A8-847A-1E0DF8C1E9EC}" destId="{441A1EC9-996B-4985-B268-7659599E1AE4}" srcOrd="0" destOrd="0" presId="urn:microsoft.com/office/officeart/2005/8/layout/vList2"/>
    <dgm:cxn modelId="{BC1BB298-EB8A-49E4-8A0E-3028DE15678E}" srcId="{E96F449A-1047-48A8-847A-1E0DF8C1E9EC}" destId="{DF006D36-171A-4379-90AB-9BD5902AD11E}" srcOrd="6" destOrd="0" parTransId="{7E0CC715-3620-465E-843B-BBA12A4FABD2}" sibTransId="{721546D3-CE9B-4835-B736-A45A1158D204}"/>
    <dgm:cxn modelId="{CFCFAD9A-A7D8-49AC-9D41-7E5ACC43ABF4}" srcId="{E96F449A-1047-48A8-847A-1E0DF8C1E9EC}" destId="{F323C62B-08F3-4E6F-87BD-040DD8519E65}" srcOrd="0" destOrd="0" parTransId="{0F73EBD3-C31A-4136-ACD1-8FCF2E87C846}" sibTransId="{FD82EAC1-B5EE-4E39-A72B-C7F49B8432CF}"/>
    <dgm:cxn modelId="{A9C28E9D-BE6B-43A4-A2DF-1CD43A98398C}" type="presOf" srcId="{B25A7AF2-72A1-454A-9E01-6A944AACCE9C}" destId="{38C2BC6C-0AB4-469C-9F97-E5A62D63FBDE}" srcOrd="0" destOrd="0" presId="urn:microsoft.com/office/officeart/2005/8/layout/vList2"/>
    <dgm:cxn modelId="{8F3B48C7-E7B7-4424-A65A-73FAD65BA4C7}" srcId="{E96F449A-1047-48A8-847A-1E0DF8C1E9EC}" destId="{58C21515-C320-402A-A965-4A66B4EBC3B3}" srcOrd="5" destOrd="0" parTransId="{15831556-3A95-447F-A225-F348D645B468}" sibTransId="{8596C5D7-6019-4EA9-90DB-0E577A3C6186}"/>
    <dgm:cxn modelId="{5200B8DF-BA90-4AD0-99B6-8AE2898034AF}" type="presOf" srcId="{77121735-803E-4AB7-98FD-415BF9D98A90}" destId="{3768AB02-F386-44C7-961E-B5516B9464E2}" srcOrd="0" destOrd="0" presId="urn:microsoft.com/office/officeart/2005/8/layout/vList2"/>
    <dgm:cxn modelId="{4A7FD1E6-1E2A-461C-BEFD-E13863AB2BD5}" type="presOf" srcId="{0FE69FF3-904A-4CC1-AA7D-7BF850908F60}" destId="{39F1AE63-CA83-4C10-85B6-7A50BF7F10D7}" srcOrd="0" destOrd="0" presId="urn:microsoft.com/office/officeart/2005/8/layout/vList2"/>
    <dgm:cxn modelId="{011D29F2-12CF-45B8-9104-D05F0FB866FA}" type="presOf" srcId="{58C21515-C320-402A-A965-4A66B4EBC3B3}" destId="{EFDF18E5-8CFC-410B-8FF8-84049BC7C348}" srcOrd="0" destOrd="0" presId="urn:microsoft.com/office/officeart/2005/8/layout/vList2"/>
    <dgm:cxn modelId="{FBD992F7-42D8-400D-BD87-C1EEB76515C8}" srcId="{E96F449A-1047-48A8-847A-1E0DF8C1E9EC}" destId="{0FE69FF3-904A-4CC1-AA7D-7BF850908F60}" srcOrd="4" destOrd="0" parTransId="{B149005D-A08D-40E8-9CAE-271EB51D3022}" sibTransId="{4C48BE5D-F9B1-4418-8FDA-B774F3792678}"/>
    <dgm:cxn modelId="{F4CEA5DA-BBA4-468D-9140-DCD225D9CFF6}" type="presParOf" srcId="{441A1EC9-996B-4985-B268-7659599E1AE4}" destId="{65A181C3-0EB5-48AC-8261-0E729176E2F3}" srcOrd="0" destOrd="0" presId="urn:microsoft.com/office/officeart/2005/8/layout/vList2"/>
    <dgm:cxn modelId="{798159C0-C67C-41EB-8245-49C34877308C}" type="presParOf" srcId="{441A1EC9-996B-4985-B268-7659599E1AE4}" destId="{05148066-85E6-4184-BF8F-55F623552B2D}" srcOrd="1" destOrd="0" presId="urn:microsoft.com/office/officeart/2005/8/layout/vList2"/>
    <dgm:cxn modelId="{DCAD633A-61A6-4BBE-8C94-CF19D47D0853}" type="presParOf" srcId="{441A1EC9-996B-4985-B268-7659599E1AE4}" destId="{3768AB02-F386-44C7-961E-B5516B9464E2}" srcOrd="2" destOrd="0" presId="urn:microsoft.com/office/officeart/2005/8/layout/vList2"/>
    <dgm:cxn modelId="{6B97267F-570A-4C1B-ABF9-8D9D603AD198}" type="presParOf" srcId="{441A1EC9-996B-4985-B268-7659599E1AE4}" destId="{87880611-975A-4388-B83D-63F0F3CFFAEC}" srcOrd="3" destOrd="0" presId="urn:microsoft.com/office/officeart/2005/8/layout/vList2"/>
    <dgm:cxn modelId="{DFEAFC48-84CD-456E-BE39-89630129A577}" type="presParOf" srcId="{441A1EC9-996B-4985-B268-7659599E1AE4}" destId="{1F679C54-1964-4A85-8286-99ED6704835F}" srcOrd="4" destOrd="0" presId="urn:microsoft.com/office/officeart/2005/8/layout/vList2"/>
    <dgm:cxn modelId="{3FC2F09E-36E2-475D-A303-A46C4CFB079D}" type="presParOf" srcId="{441A1EC9-996B-4985-B268-7659599E1AE4}" destId="{A40AD99D-D65D-451D-AFC3-A65CDF6C74AF}" srcOrd="5" destOrd="0" presId="urn:microsoft.com/office/officeart/2005/8/layout/vList2"/>
    <dgm:cxn modelId="{381F5C44-B2BF-46F2-993D-69F63AEBFCC6}" type="presParOf" srcId="{441A1EC9-996B-4985-B268-7659599E1AE4}" destId="{38C2BC6C-0AB4-469C-9F97-E5A62D63FBDE}" srcOrd="6" destOrd="0" presId="urn:microsoft.com/office/officeart/2005/8/layout/vList2"/>
    <dgm:cxn modelId="{5620D3C1-64D7-426A-8E00-F131F5613A0D}" type="presParOf" srcId="{441A1EC9-996B-4985-B268-7659599E1AE4}" destId="{9B05C852-7E6B-4363-8401-95018FF9E31A}" srcOrd="7" destOrd="0" presId="urn:microsoft.com/office/officeart/2005/8/layout/vList2"/>
    <dgm:cxn modelId="{E64982E2-CCC9-444B-ADC1-AE2D192A776B}" type="presParOf" srcId="{441A1EC9-996B-4985-B268-7659599E1AE4}" destId="{39F1AE63-CA83-4C10-85B6-7A50BF7F10D7}" srcOrd="8" destOrd="0" presId="urn:microsoft.com/office/officeart/2005/8/layout/vList2"/>
    <dgm:cxn modelId="{CB31D900-1A67-4223-92ED-7D563DAB287D}" type="presParOf" srcId="{441A1EC9-996B-4985-B268-7659599E1AE4}" destId="{0FAA1824-8A2D-4C9C-B840-58F458C213D4}" srcOrd="9" destOrd="0" presId="urn:microsoft.com/office/officeart/2005/8/layout/vList2"/>
    <dgm:cxn modelId="{37A39068-1180-4F7E-AF5E-A1CC1C0418D5}" type="presParOf" srcId="{441A1EC9-996B-4985-B268-7659599E1AE4}" destId="{EFDF18E5-8CFC-410B-8FF8-84049BC7C348}" srcOrd="10" destOrd="0" presId="urn:microsoft.com/office/officeart/2005/8/layout/vList2"/>
    <dgm:cxn modelId="{2E6F0727-0395-4C08-8B66-32077CA611A8}" type="presParOf" srcId="{441A1EC9-996B-4985-B268-7659599E1AE4}" destId="{D32D652E-BFC9-4A2A-9007-4694D3D3DCB8}" srcOrd="11" destOrd="0" presId="urn:microsoft.com/office/officeart/2005/8/layout/vList2"/>
    <dgm:cxn modelId="{ED0EAC2A-C4E7-4918-B842-4B5FCF31E48B}" type="presParOf" srcId="{441A1EC9-996B-4985-B268-7659599E1AE4}" destId="{2D419D30-53E1-41D0-BF28-19D439AE2D43}" srcOrd="12" destOrd="0" presId="urn:microsoft.com/office/officeart/2005/8/layout/vList2"/>
    <dgm:cxn modelId="{F0D7CB99-82E7-4673-B333-3CF1394BC227}" type="presParOf" srcId="{441A1EC9-996B-4985-B268-7659599E1AE4}" destId="{3D662596-445D-4B17-9DD8-1FBF119F1D69}" srcOrd="13" destOrd="0" presId="urn:microsoft.com/office/officeart/2005/8/layout/vList2"/>
    <dgm:cxn modelId="{E6A67799-204A-4733-8F1E-B920AC0E3516}" type="presParOf" srcId="{441A1EC9-996B-4985-B268-7659599E1AE4}" destId="{47FABE12-1A5F-4786-98B1-5626D6E1D55B}" srcOrd="1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96F449A-1047-48A8-847A-1E0DF8C1E9E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D5825B2-78A8-4F62-B2F1-0F76CDC81FC4}">
      <dgm:prSet custT="1"/>
      <dgm:spPr/>
      <dgm:t>
        <a:bodyPr/>
        <a:lstStyle/>
        <a:p>
          <a:r>
            <a:rPr lang="en-US" sz="1800" b="1" dirty="0">
              <a:solidFill>
                <a:schemeClr val="bg1"/>
              </a:solidFill>
              <a:ea typeface="Verdana" panose="020B0604030504040204" pitchFamily="34" charset="0"/>
              <a:cs typeface="Verdana" panose="020B0604030504040204" pitchFamily="34" charset="0"/>
            </a:rPr>
            <a:t>What will you learn today?</a:t>
          </a:r>
        </a:p>
        <a:p>
          <a:pPr>
            <a:buNone/>
          </a:pPr>
          <a:r>
            <a:rPr lang="en-US" sz="1800" b="1" dirty="0">
              <a:solidFill>
                <a:schemeClr val="bg1"/>
              </a:solidFill>
              <a:ea typeface="Verdana" panose="020B0604030504040204" pitchFamily="34" charset="0"/>
              <a:cs typeface="Verdana" panose="020B0604030504040204" pitchFamily="34" charset="0"/>
            </a:rPr>
            <a:t>Learning Points (LP) Objectives listed below:</a:t>
          </a:r>
        </a:p>
        <a:p>
          <a:pPr>
            <a:buFont typeface="+mj-lt"/>
            <a:buAutoNum type="arabicPeriod"/>
          </a:pPr>
          <a:r>
            <a:rPr lang="en-US" sz="1800" b="1" dirty="0">
              <a:solidFill>
                <a:schemeClr val="bg1"/>
              </a:solidFill>
              <a:effectLst/>
              <a:ea typeface="Times New Roman" panose="02020603050405020304" pitchFamily="18" charset="0"/>
              <a:cs typeface="Times New Roman" panose="02020603050405020304" pitchFamily="18" charset="0"/>
            </a:rPr>
            <a:t>LP-1 What makes up Inventory Items and Inventory Accuracy, Cycle Counting, Inventory Item Cost Methods.</a:t>
          </a:r>
          <a:endParaRPr lang="en-US" sz="1800" b="1" dirty="0">
            <a:solidFill>
              <a:schemeClr val="bg1"/>
            </a:solidFill>
            <a:effectLst/>
            <a:ea typeface="Aptos" panose="020B0004020202020204" pitchFamily="34" charset="0"/>
            <a:cs typeface="Times New Roman" panose="02020603050405020304" pitchFamily="18" charset="0"/>
          </a:endParaRPr>
        </a:p>
        <a:p>
          <a:pPr>
            <a:buFont typeface="+mj-lt"/>
            <a:buAutoNum type="arabicPeriod"/>
          </a:pPr>
          <a:endParaRPr lang="en-US" sz="1800" b="1" dirty="0">
            <a:solidFill>
              <a:schemeClr val="bg1"/>
            </a:solidFill>
            <a:ea typeface="Verdana" panose="020B0604030504040204" pitchFamily="34" charset="0"/>
            <a:cs typeface="Verdana" panose="020B0604030504040204" pitchFamily="34" charset="0"/>
          </a:endParaRPr>
        </a:p>
        <a:p>
          <a:pPr>
            <a:buFont typeface="+mj-lt"/>
            <a:buAutoNum type="arabicPeriod"/>
          </a:pPr>
          <a:r>
            <a:rPr lang="en-US" sz="1800" b="1" dirty="0">
              <a:solidFill>
                <a:schemeClr val="bg1"/>
              </a:solidFill>
              <a:effectLst/>
              <a:ea typeface="Times New Roman" panose="02020603050405020304" pitchFamily="18" charset="0"/>
              <a:cs typeface="Times New Roman" panose="02020603050405020304" pitchFamily="18" charset="0"/>
            </a:rPr>
            <a:t>LP-2  Determine the appropriate level of WMS for each Location, and the best method to accomplish a Physical Inventory using: </a:t>
          </a:r>
          <a:r>
            <a:rPr lang="en-US" sz="1800" b="1" dirty="0">
              <a:solidFill>
                <a:schemeClr val="bg1"/>
              </a:solidFill>
              <a:effectLst/>
              <a:ea typeface="Times New Roman" panose="02020603050405020304" pitchFamily="18" charset="0"/>
            </a:rPr>
            <a:t>Physical Inventory Journals, </a:t>
          </a:r>
          <a:r>
            <a:rPr lang="en-US" sz="1800" b="1" dirty="0" err="1">
              <a:solidFill>
                <a:schemeClr val="bg1"/>
              </a:solidFill>
              <a:effectLst/>
              <a:ea typeface="Times New Roman" panose="02020603050405020304" pitchFamily="18" charset="0"/>
            </a:rPr>
            <a:t>Whse</a:t>
          </a:r>
          <a:r>
            <a:rPr lang="en-US" sz="1800" b="1" dirty="0">
              <a:solidFill>
                <a:schemeClr val="bg1"/>
              </a:solidFill>
              <a:effectLst/>
              <a:ea typeface="Times New Roman" panose="02020603050405020304" pitchFamily="18" charset="0"/>
            </a:rPr>
            <a:t> Physical Inventory Journals, Physical Inventory Orders, Physical Inventory Recordings, Item Reclassification Journals.</a:t>
          </a:r>
          <a:r>
            <a:rPr lang="en-US" sz="1800" b="1" dirty="0">
              <a:solidFill>
                <a:schemeClr val="bg1"/>
              </a:solidFill>
              <a:effectLst/>
              <a:ea typeface="Times New Roman" panose="02020603050405020304" pitchFamily="18" charset="0"/>
              <a:cs typeface="Times New Roman" panose="02020603050405020304" pitchFamily="18" charset="0"/>
            </a:rPr>
            <a:t> </a:t>
          </a:r>
        </a:p>
        <a:p>
          <a:pPr>
            <a:buFont typeface="+mj-lt"/>
            <a:buAutoNum type="arabicPeriod"/>
          </a:pPr>
          <a:endParaRPr lang="en-US" sz="1800" b="1" dirty="0">
            <a:solidFill>
              <a:schemeClr val="bg1"/>
            </a:solidFill>
            <a:ea typeface="Times New Roman" panose="02020603050405020304" pitchFamily="18" charset="0"/>
            <a:cs typeface="Times New Roman" panose="02020603050405020304" pitchFamily="18" charset="0"/>
          </a:endParaRPr>
        </a:p>
        <a:p>
          <a:pPr>
            <a:buFont typeface="+mj-lt"/>
            <a:buAutoNum type="arabicPeriod"/>
          </a:pPr>
          <a:r>
            <a:rPr lang="en-US" sz="1800" b="1" dirty="0">
              <a:solidFill>
                <a:schemeClr val="bg1"/>
              </a:solidFill>
              <a:effectLst/>
              <a:ea typeface="Times New Roman" panose="02020603050405020304" pitchFamily="18" charset="0"/>
              <a:cs typeface="Times New Roman" panose="02020603050405020304" pitchFamily="18" charset="0"/>
            </a:rPr>
            <a:t>LP-3  How to De-Couple your Warehouse Item/Location Cycle Counting program from Item/Inventory Valuation affecting Finance.</a:t>
          </a:r>
        </a:p>
        <a:p>
          <a:pPr>
            <a:buFont typeface="+mj-lt"/>
            <a:buAutoNum type="arabicPeriod"/>
          </a:pPr>
          <a:endParaRPr lang="en-US" sz="1800" b="1" dirty="0">
            <a:solidFill>
              <a:schemeClr val="bg1"/>
            </a:solidFill>
            <a:effectLst/>
            <a:ea typeface="Times New Roman" panose="02020603050405020304" pitchFamily="18" charset="0"/>
            <a:cs typeface="Times New Roman" panose="02020603050405020304" pitchFamily="18" charset="0"/>
          </a:endParaRPr>
        </a:p>
        <a:p>
          <a:pPr>
            <a:buFont typeface="+mj-lt"/>
            <a:buAutoNum type="arabicPeriod"/>
          </a:pPr>
          <a:r>
            <a:rPr lang="en-US" sz="1800" b="1" dirty="0">
              <a:solidFill>
                <a:schemeClr val="bg1"/>
              </a:solidFill>
              <a:ea typeface="Aptos" panose="020B0004020202020204" pitchFamily="34" charset="0"/>
              <a:cs typeface="Times New Roman" panose="02020603050405020304" pitchFamily="18" charset="0"/>
            </a:rPr>
            <a:t>LP-4  Adjust Cost – Item Entries: Manual vs. Automated Cost Adjustments &amp; New Inventory Cost Adjustment Tool.</a:t>
          </a:r>
          <a:endParaRPr lang="en-US" sz="1800" b="1" dirty="0">
            <a:solidFill>
              <a:schemeClr val="bg1"/>
            </a:solidFill>
          </a:endParaRPr>
        </a:p>
      </dgm:t>
    </dgm:pt>
    <dgm:pt modelId="{EB6CEDA8-5E46-4C1E-A3C7-60517DECFA5F}" type="parTrans" cxnId="{FFD06A3C-8320-4098-8CBD-DBC7DC92E0F6}">
      <dgm:prSet/>
      <dgm:spPr/>
      <dgm:t>
        <a:bodyPr/>
        <a:lstStyle/>
        <a:p>
          <a:endParaRPr lang="en-US"/>
        </a:p>
      </dgm:t>
    </dgm:pt>
    <dgm:pt modelId="{2F5DF1FE-9981-4170-BFD7-B54C08E4E916}" type="sibTrans" cxnId="{FFD06A3C-8320-4098-8CBD-DBC7DC92E0F6}">
      <dgm:prSet/>
      <dgm:spPr/>
      <dgm:t>
        <a:bodyPr/>
        <a:lstStyle/>
        <a:p>
          <a:endParaRPr lang="en-US"/>
        </a:p>
      </dgm:t>
    </dgm:pt>
    <dgm:pt modelId="{441A1EC9-996B-4985-B268-7659599E1AE4}" type="pres">
      <dgm:prSet presAssocID="{E96F449A-1047-48A8-847A-1E0DF8C1E9EC}" presName="linear" presStyleCnt="0">
        <dgm:presLayoutVars>
          <dgm:animLvl val="lvl"/>
          <dgm:resizeHandles val="exact"/>
        </dgm:presLayoutVars>
      </dgm:prSet>
      <dgm:spPr/>
    </dgm:pt>
    <dgm:pt modelId="{E01824A9-0622-4F2E-9CB3-817D8B51FB84}" type="pres">
      <dgm:prSet presAssocID="{9D5825B2-78A8-4F62-B2F1-0F76CDC81FC4}" presName="parentText" presStyleLbl="node1" presStyleIdx="0" presStyleCnt="1">
        <dgm:presLayoutVars>
          <dgm:chMax val="0"/>
          <dgm:bulletEnabled val="1"/>
        </dgm:presLayoutVars>
      </dgm:prSet>
      <dgm:spPr/>
    </dgm:pt>
  </dgm:ptLst>
  <dgm:cxnLst>
    <dgm:cxn modelId="{FFD06A3C-8320-4098-8CBD-DBC7DC92E0F6}" srcId="{E96F449A-1047-48A8-847A-1E0DF8C1E9EC}" destId="{9D5825B2-78A8-4F62-B2F1-0F76CDC81FC4}" srcOrd="0" destOrd="0" parTransId="{EB6CEDA8-5E46-4C1E-A3C7-60517DECFA5F}" sibTransId="{2F5DF1FE-9981-4170-BFD7-B54C08E4E916}"/>
    <dgm:cxn modelId="{C379CB74-49F8-4BA0-B23E-884B7A7E30BA}" type="presOf" srcId="{9D5825B2-78A8-4F62-B2F1-0F76CDC81FC4}" destId="{E01824A9-0622-4F2E-9CB3-817D8B51FB84}" srcOrd="0" destOrd="0" presId="urn:microsoft.com/office/officeart/2005/8/layout/vList2"/>
    <dgm:cxn modelId="{2A1B7F75-522E-4089-B78B-6726C9A899DF}" type="presOf" srcId="{E96F449A-1047-48A8-847A-1E0DF8C1E9EC}" destId="{441A1EC9-996B-4985-B268-7659599E1AE4}" srcOrd="0" destOrd="0" presId="urn:microsoft.com/office/officeart/2005/8/layout/vList2"/>
    <dgm:cxn modelId="{74F3FEC0-7764-49D4-BA75-4985D16D4F0A}" type="presParOf" srcId="{441A1EC9-996B-4985-B268-7659599E1AE4}" destId="{E01824A9-0622-4F2E-9CB3-817D8B51FB84}"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96F449A-1047-48A8-847A-1E0DF8C1E9E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41A1EC9-996B-4985-B268-7659599E1AE4}" type="pres">
      <dgm:prSet presAssocID="{E96F449A-1047-48A8-847A-1E0DF8C1E9EC}" presName="linear" presStyleCnt="0">
        <dgm:presLayoutVars>
          <dgm:animLvl val="lvl"/>
          <dgm:resizeHandles val="exact"/>
        </dgm:presLayoutVars>
      </dgm:prSet>
      <dgm:spPr/>
    </dgm:pt>
  </dgm:ptLst>
  <dgm:cxnLst>
    <dgm:cxn modelId="{2A1B7F75-522E-4089-B78B-6726C9A899DF}" type="presOf" srcId="{E96F449A-1047-48A8-847A-1E0DF8C1E9EC}" destId="{441A1EC9-996B-4985-B268-7659599E1AE4}"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1824A9-0622-4F2E-9CB3-817D8B51FB84}">
      <dsp:nvSpPr>
        <dsp:cNvPr id="0" name=""/>
        <dsp:cNvSpPr/>
      </dsp:nvSpPr>
      <dsp:spPr>
        <a:xfrm>
          <a:off x="0" y="1039869"/>
          <a:ext cx="8808745" cy="155902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dirty="0"/>
            <a:t>The Main Event!</a:t>
          </a:r>
        </a:p>
      </dsp:txBody>
      <dsp:txXfrm>
        <a:off x="76105" y="1115974"/>
        <a:ext cx="8656535" cy="140681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CCFFC4-3F14-4B2D-854D-5F1347FA2468}">
      <dsp:nvSpPr>
        <dsp:cNvPr id="0" name=""/>
        <dsp:cNvSpPr/>
      </dsp:nvSpPr>
      <dsp:spPr>
        <a:xfrm>
          <a:off x="0" y="18751"/>
          <a:ext cx="11114557" cy="360126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pPr>
          <a:r>
            <a:rPr lang="en-US" sz="5400" b="1" kern="1200" spc="-6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Inventory Control - Mastering Inventory Accuracy &amp; Controlling the Costing Layers of Items in Inventory.</a:t>
          </a:r>
          <a:endParaRPr lang="en-US" sz="5400" kern="1200"/>
        </a:p>
      </dsp:txBody>
      <dsp:txXfrm>
        <a:off x="175799" y="194550"/>
        <a:ext cx="10762959" cy="32496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964730-C382-4BEA-AC19-06FF2816D4CE}">
      <dsp:nvSpPr>
        <dsp:cNvPr id="0" name=""/>
        <dsp:cNvSpPr/>
      </dsp:nvSpPr>
      <dsp:spPr>
        <a:xfrm>
          <a:off x="32147" y="104950"/>
          <a:ext cx="5400741" cy="3802349"/>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b="1" kern="1200" spc="-6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Inventory Control - Mastering Inventory Accuracy &amp; Controlling the Costing Layers of Items in Inventory.</a:t>
          </a:r>
          <a:endParaRPr lang="en-US" sz="3400" kern="1200" dirty="0"/>
        </a:p>
      </dsp:txBody>
      <dsp:txXfrm>
        <a:off x="217762" y="290565"/>
        <a:ext cx="5029511" cy="343111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A181C3-0EB5-48AC-8261-0E729176E2F3}">
      <dsp:nvSpPr>
        <dsp:cNvPr id="0" name=""/>
        <dsp:cNvSpPr/>
      </dsp:nvSpPr>
      <dsp:spPr>
        <a:xfrm>
          <a:off x="0" y="47622"/>
          <a:ext cx="7606763" cy="47970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Introduction</a:t>
          </a:r>
        </a:p>
      </dsp:txBody>
      <dsp:txXfrm>
        <a:off x="23417" y="71039"/>
        <a:ext cx="7559929" cy="432866"/>
      </dsp:txXfrm>
    </dsp:sp>
    <dsp:sp modelId="{3768AB02-F386-44C7-961E-B5516B9464E2}">
      <dsp:nvSpPr>
        <dsp:cNvPr id="0" name=""/>
        <dsp:cNvSpPr/>
      </dsp:nvSpPr>
      <dsp:spPr>
        <a:xfrm>
          <a:off x="0" y="594662"/>
          <a:ext cx="7606763" cy="47970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Challenges in Inventory Management</a:t>
          </a:r>
        </a:p>
      </dsp:txBody>
      <dsp:txXfrm>
        <a:off x="23417" y="618079"/>
        <a:ext cx="7559929" cy="432866"/>
      </dsp:txXfrm>
    </dsp:sp>
    <dsp:sp modelId="{1F679C54-1964-4A85-8286-99ED6704835F}">
      <dsp:nvSpPr>
        <dsp:cNvPr id="0" name=""/>
        <dsp:cNvSpPr/>
      </dsp:nvSpPr>
      <dsp:spPr>
        <a:xfrm>
          <a:off x="0" y="1131962"/>
          <a:ext cx="7606763" cy="47970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Strategies for Optimization</a:t>
          </a:r>
        </a:p>
      </dsp:txBody>
      <dsp:txXfrm>
        <a:off x="23417" y="1155379"/>
        <a:ext cx="7559929" cy="432866"/>
      </dsp:txXfrm>
    </dsp:sp>
    <dsp:sp modelId="{38C2BC6C-0AB4-469C-9F97-E5A62D63FBDE}">
      <dsp:nvSpPr>
        <dsp:cNvPr id="0" name=""/>
        <dsp:cNvSpPr/>
      </dsp:nvSpPr>
      <dsp:spPr>
        <a:xfrm>
          <a:off x="0" y="1669262"/>
          <a:ext cx="7606763" cy="47970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Item Costing Methods</a:t>
          </a:r>
        </a:p>
      </dsp:txBody>
      <dsp:txXfrm>
        <a:off x="23417" y="1692679"/>
        <a:ext cx="7559929" cy="432866"/>
      </dsp:txXfrm>
    </dsp:sp>
    <dsp:sp modelId="{39F1AE63-CA83-4C10-85B6-7A50BF7F10D7}">
      <dsp:nvSpPr>
        <dsp:cNvPr id="0" name=""/>
        <dsp:cNvSpPr/>
      </dsp:nvSpPr>
      <dsp:spPr>
        <a:xfrm>
          <a:off x="0" y="2206562"/>
          <a:ext cx="7606763" cy="47970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Physical Inventory Methods </a:t>
          </a:r>
        </a:p>
      </dsp:txBody>
      <dsp:txXfrm>
        <a:off x="23417" y="2229979"/>
        <a:ext cx="7559929" cy="432866"/>
      </dsp:txXfrm>
    </dsp:sp>
    <dsp:sp modelId="{EFDF18E5-8CFC-410B-8FF8-84049BC7C348}">
      <dsp:nvSpPr>
        <dsp:cNvPr id="0" name=""/>
        <dsp:cNvSpPr/>
      </dsp:nvSpPr>
      <dsp:spPr>
        <a:xfrm>
          <a:off x="0" y="2743862"/>
          <a:ext cx="7606763" cy="47970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Cycle Counting </a:t>
          </a:r>
        </a:p>
      </dsp:txBody>
      <dsp:txXfrm>
        <a:off x="23417" y="2767279"/>
        <a:ext cx="7559929" cy="432866"/>
      </dsp:txXfrm>
    </dsp:sp>
    <dsp:sp modelId="{2D419D30-53E1-41D0-BF28-19D439AE2D43}">
      <dsp:nvSpPr>
        <dsp:cNvPr id="0" name=""/>
        <dsp:cNvSpPr/>
      </dsp:nvSpPr>
      <dsp:spPr>
        <a:xfrm>
          <a:off x="0" y="3281162"/>
          <a:ext cx="7606763" cy="47970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Inventory Valuation</a:t>
          </a:r>
        </a:p>
      </dsp:txBody>
      <dsp:txXfrm>
        <a:off x="23417" y="3304579"/>
        <a:ext cx="7559929" cy="432866"/>
      </dsp:txXfrm>
    </dsp:sp>
    <dsp:sp modelId="{47FABE12-1A5F-4786-98B1-5626D6E1D55B}">
      <dsp:nvSpPr>
        <dsp:cNvPr id="0" name=""/>
        <dsp:cNvSpPr/>
      </dsp:nvSpPr>
      <dsp:spPr>
        <a:xfrm>
          <a:off x="0" y="3818462"/>
          <a:ext cx="7606763" cy="47970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Q&amp;A Session</a:t>
          </a:r>
        </a:p>
      </dsp:txBody>
      <dsp:txXfrm>
        <a:off x="23417" y="3841879"/>
        <a:ext cx="7559929" cy="43286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1824A9-0622-4F2E-9CB3-817D8B51FB84}">
      <dsp:nvSpPr>
        <dsp:cNvPr id="0" name=""/>
        <dsp:cNvSpPr/>
      </dsp:nvSpPr>
      <dsp:spPr>
        <a:xfrm>
          <a:off x="0" y="175"/>
          <a:ext cx="9870972" cy="5077617"/>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bg1"/>
              </a:solidFill>
              <a:ea typeface="Verdana" panose="020B0604030504040204" pitchFamily="34" charset="0"/>
              <a:cs typeface="Verdana" panose="020B0604030504040204" pitchFamily="34" charset="0"/>
            </a:rPr>
            <a:t>What will you learn today?</a:t>
          </a:r>
        </a:p>
        <a:p>
          <a:pPr marL="0" lvl="0" indent="0" algn="l" defTabSz="800100">
            <a:lnSpc>
              <a:spcPct val="90000"/>
            </a:lnSpc>
            <a:spcBef>
              <a:spcPct val="0"/>
            </a:spcBef>
            <a:spcAft>
              <a:spcPct val="35000"/>
            </a:spcAft>
            <a:buNone/>
          </a:pPr>
          <a:r>
            <a:rPr lang="en-US" sz="1800" b="1" kern="1200" dirty="0">
              <a:solidFill>
                <a:schemeClr val="bg1"/>
              </a:solidFill>
              <a:ea typeface="Verdana" panose="020B0604030504040204" pitchFamily="34" charset="0"/>
              <a:cs typeface="Verdana" panose="020B0604030504040204" pitchFamily="34" charset="0"/>
            </a:rPr>
            <a:t>Learning Points (LP) Objectives listed below:</a:t>
          </a:r>
        </a:p>
        <a:p>
          <a:pPr marL="0" lvl="0" indent="0" algn="l" defTabSz="800100">
            <a:lnSpc>
              <a:spcPct val="90000"/>
            </a:lnSpc>
            <a:spcBef>
              <a:spcPct val="0"/>
            </a:spcBef>
            <a:spcAft>
              <a:spcPct val="35000"/>
            </a:spcAft>
            <a:buFont typeface="+mj-lt"/>
            <a:buNone/>
          </a:pPr>
          <a:r>
            <a:rPr lang="en-US" sz="1800" b="1" kern="1200" dirty="0">
              <a:solidFill>
                <a:schemeClr val="bg1"/>
              </a:solidFill>
              <a:effectLst/>
              <a:ea typeface="Times New Roman" panose="02020603050405020304" pitchFamily="18" charset="0"/>
              <a:cs typeface="Times New Roman" panose="02020603050405020304" pitchFamily="18" charset="0"/>
            </a:rPr>
            <a:t>LP-1 What makes up Inventory Items and Inventory Accuracy, Cycle Counting, Inventory Item Cost Methods.</a:t>
          </a:r>
          <a:endParaRPr lang="en-US" sz="1800" b="1" kern="1200" dirty="0">
            <a:solidFill>
              <a:schemeClr val="bg1"/>
            </a:solidFill>
            <a:effectLst/>
            <a:ea typeface="Aptos" panose="020B0004020202020204" pitchFamily="34" charset="0"/>
            <a:cs typeface="Times New Roman" panose="02020603050405020304" pitchFamily="18" charset="0"/>
          </a:endParaRPr>
        </a:p>
        <a:p>
          <a:pPr marL="0" lvl="0" indent="0" algn="l" defTabSz="800100">
            <a:lnSpc>
              <a:spcPct val="90000"/>
            </a:lnSpc>
            <a:spcBef>
              <a:spcPct val="0"/>
            </a:spcBef>
            <a:spcAft>
              <a:spcPct val="35000"/>
            </a:spcAft>
            <a:buFont typeface="+mj-lt"/>
            <a:buNone/>
          </a:pPr>
          <a:endParaRPr lang="en-US" sz="1800" b="1" kern="1200" dirty="0">
            <a:solidFill>
              <a:schemeClr val="bg1"/>
            </a:solidFill>
            <a:ea typeface="Verdana" panose="020B0604030504040204" pitchFamily="34" charset="0"/>
            <a:cs typeface="Verdana" panose="020B0604030504040204" pitchFamily="34" charset="0"/>
          </a:endParaRPr>
        </a:p>
        <a:p>
          <a:pPr marL="0" lvl="0" indent="0" algn="l" defTabSz="800100">
            <a:lnSpc>
              <a:spcPct val="90000"/>
            </a:lnSpc>
            <a:spcBef>
              <a:spcPct val="0"/>
            </a:spcBef>
            <a:spcAft>
              <a:spcPct val="35000"/>
            </a:spcAft>
            <a:buFont typeface="+mj-lt"/>
            <a:buNone/>
          </a:pPr>
          <a:r>
            <a:rPr lang="en-US" sz="1800" b="1" kern="1200" dirty="0">
              <a:solidFill>
                <a:schemeClr val="bg1"/>
              </a:solidFill>
              <a:effectLst/>
              <a:ea typeface="Times New Roman" panose="02020603050405020304" pitchFamily="18" charset="0"/>
              <a:cs typeface="Times New Roman" panose="02020603050405020304" pitchFamily="18" charset="0"/>
            </a:rPr>
            <a:t>LP-2  Determine the appropriate level of WMS for each Location, and the best method to accomplish a Physical Inventory using: </a:t>
          </a:r>
          <a:r>
            <a:rPr lang="en-US" sz="1800" b="1" kern="1200" dirty="0">
              <a:solidFill>
                <a:schemeClr val="bg1"/>
              </a:solidFill>
              <a:effectLst/>
              <a:ea typeface="Times New Roman" panose="02020603050405020304" pitchFamily="18" charset="0"/>
            </a:rPr>
            <a:t>Physical Inventory Journals, </a:t>
          </a:r>
          <a:r>
            <a:rPr lang="en-US" sz="1800" b="1" kern="1200" dirty="0" err="1">
              <a:solidFill>
                <a:schemeClr val="bg1"/>
              </a:solidFill>
              <a:effectLst/>
              <a:ea typeface="Times New Roman" panose="02020603050405020304" pitchFamily="18" charset="0"/>
            </a:rPr>
            <a:t>Whse</a:t>
          </a:r>
          <a:r>
            <a:rPr lang="en-US" sz="1800" b="1" kern="1200" dirty="0">
              <a:solidFill>
                <a:schemeClr val="bg1"/>
              </a:solidFill>
              <a:effectLst/>
              <a:ea typeface="Times New Roman" panose="02020603050405020304" pitchFamily="18" charset="0"/>
            </a:rPr>
            <a:t> Physical Inventory Journals, Physical Inventory Orders, Physical Inventory Recordings, Item Reclassification Journals.</a:t>
          </a:r>
          <a:r>
            <a:rPr lang="en-US" sz="1800" b="1" kern="1200" dirty="0">
              <a:solidFill>
                <a:schemeClr val="bg1"/>
              </a:solidFill>
              <a:effectLst/>
              <a:ea typeface="Times New Roman" panose="02020603050405020304" pitchFamily="18" charset="0"/>
              <a:cs typeface="Times New Roman" panose="02020603050405020304" pitchFamily="18" charset="0"/>
            </a:rPr>
            <a:t> </a:t>
          </a:r>
        </a:p>
        <a:p>
          <a:pPr marL="0" lvl="0" indent="0" algn="l" defTabSz="800100">
            <a:lnSpc>
              <a:spcPct val="90000"/>
            </a:lnSpc>
            <a:spcBef>
              <a:spcPct val="0"/>
            </a:spcBef>
            <a:spcAft>
              <a:spcPct val="35000"/>
            </a:spcAft>
            <a:buFont typeface="+mj-lt"/>
            <a:buNone/>
          </a:pPr>
          <a:endParaRPr lang="en-US" sz="1800" b="1" kern="1200" dirty="0">
            <a:solidFill>
              <a:schemeClr val="bg1"/>
            </a:solidFill>
            <a:ea typeface="Times New Roman" panose="02020603050405020304" pitchFamily="18" charset="0"/>
            <a:cs typeface="Times New Roman" panose="02020603050405020304" pitchFamily="18" charset="0"/>
          </a:endParaRPr>
        </a:p>
        <a:p>
          <a:pPr marL="0" lvl="0" indent="0" algn="l" defTabSz="800100">
            <a:lnSpc>
              <a:spcPct val="90000"/>
            </a:lnSpc>
            <a:spcBef>
              <a:spcPct val="0"/>
            </a:spcBef>
            <a:spcAft>
              <a:spcPct val="35000"/>
            </a:spcAft>
            <a:buFont typeface="+mj-lt"/>
            <a:buNone/>
          </a:pPr>
          <a:r>
            <a:rPr lang="en-US" sz="1800" b="1" kern="1200" dirty="0">
              <a:solidFill>
                <a:schemeClr val="bg1"/>
              </a:solidFill>
              <a:effectLst/>
              <a:ea typeface="Times New Roman" panose="02020603050405020304" pitchFamily="18" charset="0"/>
              <a:cs typeface="Times New Roman" panose="02020603050405020304" pitchFamily="18" charset="0"/>
            </a:rPr>
            <a:t>LP-3  How to De-Couple your Warehouse Item/Location Cycle Counting program from Item/Inventory Valuation affecting Finance.</a:t>
          </a:r>
        </a:p>
        <a:p>
          <a:pPr marL="0" lvl="0" indent="0" algn="l" defTabSz="800100">
            <a:lnSpc>
              <a:spcPct val="90000"/>
            </a:lnSpc>
            <a:spcBef>
              <a:spcPct val="0"/>
            </a:spcBef>
            <a:spcAft>
              <a:spcPct val="35000"/>
            </a:spcAft>
            <a:buFont typeface="+mj-lt"/>
            <a:buNone/>
          </a:pPr>
          <a:endParaRPr lang="en-US" sz="1800" b="1" kern="1200" dirty="0">
            <a:solidFill>
              <a:schemeClr val="bg1"/>
            </a:solidFill>
            <a:effectLst/>
            <a:ea typeface="Times New Roman" panose="02020603050405020304" pitchFamily="18" charset="0"/>
            <a:cs typeface="Times New Roman" panose="02020603050405020304" pitchFamily="18" charset="0"/>
          </a:endParaRPr>
        </a:p>
        <a:p>
          <a:pPr marL="0" lvl="0" indent="0" algn="l" defTabSz="800100">
            <a:lnSpc>
              <a:spcPct val="90000"/>
            </a:lnSpc>
            <a:spcBef>
              <a:spcPct val="0"/>
            </a:spcBef>
            <a:spcAft>
              <a:spcPct val="35000"/>
            </a:spcAft>
            <a:buFont typeface="+mj-lt"/>
            <a:buNone/>
          </a:pPr>
          <a:r>
            <a:rPr lang="en-US" sz="1800" b="1" kern="1200" dirty="0">
              <a:solidFill>
                <a:schemeClr val="bg1"/>
              </a:solidFill>
              <a:ea typeface="Aptos" panose="020B0004020202020204" pitchFamily="34" charset="0"/>
              <a:cs typeface="Times New Roman" panose="02020603050405020304" pitchFamily="18" charset="0"/>
            </a:rPr>
            <a:t>LP-4  Adjust Cost – Item Entries: Manual vs. Automated Cost Adjustments &amp; New Inventory Cost Adjustment Tool.</a:t>
          </a:r>
          <a:endParaRPr lang="en-US" sz="1800" b="1" kern="1200" dirty="0">
            <a:solidFill>
              <a:schemeClr val="bg1"/>
            </a:solidFill>
          </a:endParaRPr>
        </a:p>
      </dsp:txBody>
      <dsp:txXfrm>
        <a:off x="247869" y="248044"/>
        <a:ext cx="9375234" cy="458187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2" name="Shape 62"/>
          <p:cNvSpPr>
            <a:spLocks noGrp="1" noRot="1" noChangeAspect="1"/>
          </p:cNvSpPr>
          <p:nvPr>
            <p:ph type="sldImg"/>
          </p:nvPr>
        </p:nvSpPr>
        <p:spPr>
          <a:xfrm>
            <a:off x="1143000" y="685800"/>
            <a:ext cx="4572000" cy="3429000"/>
          </a:xfrm>
          <a:prstGeom prst="rect">
            <a:avLst/>
          </a:prstGeom>
        </p:spPr>
        <p:txBody>
          <a:bodyPr/>
          <a:lstStyle/>
          <a:p>
            <a:endParaRPr/>
          </a:p>
        </p:txBody>
      </p:sp>
      <p:sp>
        <p:nvSpPr>
          <p:cNvPr id="63" name="Shape 6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Helvetica Neue"/>
      </a:defRPr>
    </a:lvl1pPr>
    <a:lvl2pPr indent="228600" latinLnBrk="0">
      <a:defRPr sz="1200">
        <a:latin typeface="+mn-lt"/>
        <a:ea typeface="+mn-ea"/>
        <a:cs typeface="+mn-cs"/>
        <a:sym typeface="Helvetica Neue"/>
      </a:defRPr>
    </a:lvl2pPr>
    <a:lvl3pPr indent="457200" latinLnBrk="0">
      <a:defRPr sz="1200">
        <a:latin typeface="+mn-lt"/>
        <a:ea typeface="+mn-ea"/>
        <a:cs typeface="+mn-cs"/>
        <a:sym typeface="Helvetica Neue"/>
      </a:defRPr>
    </a:lvl3pPr>
    <a:lvl4pPr indent="685800" latinLnBrk="0">
      <a:defRPr sz="1200">
        <a:latin typeface="+mn-lt"/>
        <a:ea typeface="+mn-ea"/>
        <a:cs typeface="+mn-cs"/>
        <a:sym typeface="Helvetica Neue"/>
      </a:defRPr>
    </a:lvl4pPr>
    <a:lvl5pPr indent="914400" latinLnBrk="0">
      <a:defRPr sz="1200">
        <a:latin typeface="+mn-lt"/>
        <a:ea typeface="+mn-ea"/>
        <a:cs typeface="+mn-cs"/>
        <a:sym typeface="Helvetica Neue"/>
      </a:defRPr>
    </a:lvl5pPr>
    <a:lvl6pPr indent="1143000" latinLnBrk="0">
      <a:defRPr sz="1200">
        <a:latin typeface="+mn-lt"/>
        <a:ea typeface="+mn-ea"/>
        <a:cs typeface="+mn-cs"/>
        <a:sym typeface="Helvetica Neue"/>
      </a:defRPr>
    </a:lvl6pPr>
    <a:lvl7pPr indent="1371600" latinLnBrk="0">
      <a:defRPr sz="1200">
        <a:latin typeface="+mn-lt"/>
        <a:ea typeface="+mn-ea"/>
        <a:cs typeface="+mn-cs"/>
        <a:sym typeface="Helvetica Neue"/>
      </a:defRPr>
    </a:lvl7pPr>
    <a:lvl8pPr indent="1600200" latinLnBrk="0">
      <a:defRPr sz="1200">
        <a:latin typeface="+mn-lt"/>
        <a:ea typeface="+mn-ea"/>
        <a:cs typeface="+mn-cs"/>
        <a:sym typeface="Helvetica Neue"/>
      </a:defRPr>
    </a:lvl8pPr>
    <a:lvl9pPr indent="1828800" latinLnBrk="0">
      <a:defRPr sz="1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392841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AE69A-6516-3739-9AA3-161594AB42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D1E3AD-2466-632C-5EB5-152C9A69D75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BFE1B4A-5671-B53B-5F96-1FE884615DE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288412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BDD4B-18F2-5A31-1B01-6FB741C298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6A4C6E-C193-7222-1B90-8EB10EA7015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0BF365B-C1F8-30E1-1924-1CBBC012783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463410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AB8DE-BE7D-7B47-0D4A-5212A074B1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55B4BD-223A-6B8E-6F14-C8F5B3552CA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920B1B3-262E-02C4-5D1E-E402E8974ED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143895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F603D-0BE9-02AC-027A-4612561113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4119AD-4D75-F742-2932-A00FB6833AE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1893669-B29F-9379-E869-5BB80C6F02C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41808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7423D-CF17-37E9-519F-1835BB4832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93B109-AC89-7A54-5455-B8FFAA4DAEF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52298B5-7AFA-D535-66F4-C52A1978441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09143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In this presentation, we will explore the various warehouse configuration options available in Business Central. We will discuss the default configuration, advanced configuration options, and additional customization options. By the end of this presentation, you will have a comprehensive understanding of how to optimize your warehouse for maximum efficiency.</a:t>
            </a:r>
          </a:p>
        </p:txBody>
      </p:sp>
      <p:sp>
        <p:nvSpPr>
          <p:cNvPr id="4" name="Slide Number Placeholder 3"/>
          <p:cNvSpPr>
            <a:spLocks noGrp="1"/>
          </p:cNvSpPr>
          <p:nvPr>
            <p:ph type="sldNum" sz="quarter" idx="5"/>
          </p:nvPr>
        </p:nvSpPr>
        <p:spPr/>
        <p:txBody>
          <a:bodyPr/>
          <a:lstStyle/>
          <a:p>
            <a:fld id="{D007A631-C374-4F11-B9E5-B0BE06C27FF4}" type="slidenum">
              <a:rPr lang="en-US" smtClean="0"/>
              <a:t>22</a:t>
            </a:fld>
            <a:endParaRPr lang="en-US"/>
          </a:p>
        </p:txBody>
      </p:sp>
    </p:spTree>
    <p:extLst>
      <p:ext uri="{BB962C8B-B14F-4D97-AF65-F5344CB8AC3E}">
        <p14:creationId xmlns:p14="http://schemas.microsoft.com/office/powerpoint/2010/main" val="37476054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The default warehouse configuration in Business Central provides a solid foundation for warehouse management. We will explore how to set up warehouse management, including defining locations, creating item tracking codes, and setting up warehouse processes.</a:t>
            </a:r>
          </a:p>
        </p:txBody>
      </p:sp>
      <p:sp>
        <p:nvSpPr>
          <p:cNvPr id="4" name="Slide Number Placeholder 3"/>
          <p:cNvSpPr>
            <a:spLocks noGrp="1"/>
          </p:cNvSpPr>
          <p:nvPr>
            <p:ph type="sldNum" sz="quarter" idx="5"/>
          </p:nvPr>
        </p:nvSpPr>
        <p:spPr/>
        <p:txBody>
          <a:bodyPr/>
          <a:lstStyle/>
          <a:p>
            <a:fld id="{D007A631-C374-4F11-B9E5-B0BE06C27FF4}" type="slidenum">
              <a:rPr lang="en-US" smtClean="0"/>
              <a:t>23</a:t>
            </a:fld>
            <a:endParaRPr lang="en-US"/>
          </a:p>
        </p:txBody>
      </p:sp>
    </p:spTree>
    <p:extLst>
      <p:ext uri="{BB962C8B-B14F-4D97-AF65-F5344CB8AC3E}">
        <p14:creationId xmlns:p14="http://schemas.microsoft.com/office/powerpoint/2010/main" val="30252493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In order to use Business Central's warehouse management features, you need to configure your warehouse management setup. We will explore how to set up warehouse management, including defining locations, creating item tracking codes, and setting up warehouse processes.</a:t>
            </a:r>
          </a:p>
        </p:txBody>
      </p:sp>
      <p:sp>
        <p:nvSpPr>
          <p:cNvPr id="4" name="Slide Number Placeholder 3"/>
          <p:cNvSpPr>
            <a:spLocks noGrp="1"/>
          </p:cNvSpPr>
          <p:nvPr>
            <p:ph type="sldNum" sz="quarter" idx="5"/>
          </p:nvPr>
        </p:nvSpPr>
        <p:spPr/>
        <p:txBody>
          <a:bodyPr/>
          <a:lstStyle/>
          <a:p>
            <a:fld id="{D007A631-C374-4F11-B9E5-B0BE06C27FF4}" type="slidenum">
              <a:rPr lang="en-US" smtClean="0"/>
              <a:t>24</a:t>
            </a:fld>
            <a:endParaRPr lang="en-US"/>
          </a:p>
        </p:txBody>
      </p:sp>
    </p:spTree>
    <p:extLst>
      <p:ext uri="{BB962C8B-B14F-4D97-AF65-F5344CB8AC3E}">
        <p14:creationId xmlns:p14="http://schemas.microsoft.com/office/powerpoint/2010/main" val="4829539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400" b="1" dirty="0"/>
              <a:t>For businesses with more complex warehouse needs, Business Central offers advanced warehouse configuration options. We will explore bin setup and content, work templates, and other advanced features.</a:t>
            </a:r>
          </a:p>
        </p:txBody>
      </p:sp>
      <p:sp>
        <p:nvSpPr>
          <p:cNvPr id="4" name="Slide Number Placeholder 3"/>
          <p:cNvSpPr>
            <a:spLocks noGrp="1"/>
          </p:cNvSpPr>
          <p:nvPr>
            <p:ph type="sldNum" sz="quarter" idx="5"/>
          </p:nvPr>
        </p:nvSpPr>
        <p:spPr/>
        <p:txBody>
          <a:bodyPr/>
          <a:lstStyle/>
          <a:p>
            <a:fld id="{D007A631-C374-4F11-B9E5-B0BE06C27FF4}" type="slidenum">
              <a:rPr lang="en-US" smtClean="0"/>
              <a:t>25</a:t>
            </a:fld>
            <a:endParaRPr lang="en-US"/>
          </a:p>
        </p:txBody>
      </p:sp>
    </p:spTree>
    <p:extLst>
      <p:ext uri="{BB962C8B-B14F-4D97-AF65-F5344CB8AC3E}">
        <p14:creationId xmlns:p14="http://schemas.microsoft.com/office/powerpoint/2010/main" val="13378228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Bin setup and content is a critical aspect of warehouse management. We will explore how to set up bins and bin content in Business Central, including defining bin types, creating bin content, and assigning bins to locations.</a:t>
            </a:r>
          </a:p>
        </p:txBody>
      </p:sp>
      <p:sp>
        <p:nvSpPr>
          <p:cNvPr id="4" name="Slide Number Placeholder 3"/>
          <p:cNvSpPr>
            <a:spLocks noGrp="1"/>
          </p:cNvSpPr>
          <p:nvPr>
            <p:ph type="sldNum" sz="quarter" idx="5"/>
          </p:nvPr>
        </p:nvSpPr>
        <p:spPr/>
        <p:txBody>
          <a:bodyPr/>
          <a:lstStyle/>
          <a:p>
            <a:fld id="{D007A631-C374-4F11-B9E5-B0BE06C27FF4}" type="slidenum">
              <a:rPr lang="en-US" smtClean="0"/>
              <a:t>26</a:t>
            </a:fld>
            <a:endParaRPr lang="en-US"/>
          </a:p>
        </p:txBody>
      </p:sp>
    </p:spTree>
    <p:extLst>
      <p:ext uri="{BB962C8B-B14F-4D97-AF65-F5344CB8AC3E}">
        <p14:creationId xmlns:p14="http://schemas.microsoft.com/office/powerpoint/2010/main" val="1236409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8259F-B0F5-E0EA-4AF5-4AD24E1240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938DCE-65B7-B5CE-FF6A-327B992F108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84D3B34-40DC-E6F9-F076-4DD8838CAFF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360774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In addition to the default and advanced warehouse configuration options, Business Central offers additional customization options. We will explore cross-docking, directed putaway and pick, and inventory pick and put-away strategies.</a:t>
            </a:r>
          </a:p>
        </p:txBody>
      </p:sp>
      <p:sp>
        <p:nvSpPr>
          <p:cNvPr id="4" name="Slide Number Placeholder 3"/>
          <p:cNvSpPr>
            <a:spLocks noGrp="1"/>
          </p:cNvSpPr>
          <p:nvPr>
            <p:ph type="sldNum" sz="quarter" idx="5"/>
          </p:nvPr>
        </p:nvSpPr>
        <p:spPr/>
        <p:txBody>
          <a:bodyPr/>
          <a:lstStyle/>
          <a:p>
            <a:fld id="{D007A631-C374-4F11-B9E5-B0BE06C27FF4}" type="slidenum">
              <a:rPr lang="en-US" smtClean="0"/>
              <a:t>27</a:t>
            </a:fld>
            <a:endParaRPr lang="en-US"/>
          </a:p>
        </p:txBody>
      </p:sp>
    </p:spTree>
    <p:extLst>
      <p:ext uri="{BB962C8B-B14F-4D97-AF65-F5344CB8AC3E}">
        <p14:creationId xmlns:p14="http://schemas.microsoft.com/office/powerpoint/2010/main" val="4199986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Cross-docking is a technique used in warehouse management to minimize handling and increase efficiency. We will explore how to set up cross-docking in Business Central, including configuring cross-docking locations, defining cross-docking templates, and assigning cross-docking locations to shipments.</a:t>
            </a:r>
          </a:p>
        </p:txBody>
      </p:sp>
      <p:sp>
        <p:nvSpPr>
          <p:cNvPr id="4" name="Slide Number Placeholder 3"/>
          <p:cNvSpPr>
            <a:spLocks noGrp="1"/>
          </p:cNvSpPr>
          <p:nvPr>
            <p:ph type="sldNum" sz="quarter" idx="5"/>
          </p:nvPr>
        </p:nvSpPr>
        <p:spPr/>
        <p:txBody>
          <a:bodyPr/>
          <a:lstStyle/>
          <a:p>
            <a:fld id="{D007A631-C374-4F11-B9E5-B0BE06C27FF4}" type="slidenum">
              <a:rPr lang="en-US" smtClean="0"/>
              <a:t>28</a:t>
            </a:fld>
            <a:endParaRPr lang="en-US"/>
          </a:p>
        </p:txBody>
      </p:sp>
    </p:spTree>
    <p:extLst>
      <p:ext uri="{BB962C8B-B14F-4D97-AF65-F5344CB8AC3E}">
        <p14:creationId xmlns:p14="http://schemas.microsoft.com/office/powerpoint/2010/main" val="1691455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Directed putaway and pick is a feature in Business Central that helps minimize handling and increase efficiency. We will explore how to set up directed putaway and pick, including defining put-away templates, creating pick instructions, and configuring directed put-away and pick rules.</a:t>
            </a:r>
          </a:p>
        </p:txBody>
      </p:sp>
      <p:sp>
        <p:nvSpPr>
          <p:cNvPr id="4" name="Slide Number Placeholder 3"/>
          <p:cNvSpPr>
            <a:spLocks noGrp="1"/>
          </p:cNvSpPr>
          <p:nvPr>
            <p:ph type="sldNum" sz="quarter" idx="5"/>
          </p:nvPr>
        </p:nvSpPr>
        <p:spPr/>
        <p:txBody>
          <a:bodyPr/>
          <a:lstStyle/>
          <a:p>
            <a:fld id="{D007A631-C374-4F11-B9E5-B0BE06C27FF4}" type="slidenum">
              <a:rPr lang="en-US" smtClean="0"/>
              <a:t>29</a:t>
            </a:fld>
            <a:endParaRPr lang="en-US"/>
          </a:p>
        </p:txBody>
      </p:sp>
    </p:spTree>
    <p:extLst>
      <p:ext uri="{BB962C8B-B14F-4D97-AF65-F5344CB8AC3E}">
        <p14:creationId xmlns:p14="http://schemas.microsoft.com/office/powerpoint/2010/main" val="40833798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Business Central offers various inventory pick and put-away strategies that can be customized to meet your specific warehouse needs. We will explore the different strategies available, including wave picking, batch picking, and zone picking.</a:t>
            </a:r>
          </a:p>
        </p:txBody>
      </p:sp>
      <p:sp>
        <p:nvSpPr>
          <p:cNvPr id="4" name="Slide Number Placeholder 3"/>
          <p:cNvSpPr>
            <a:spLocks noGrp="1"/>
          </p:cNvSpPr>
          <p:nvPr>
            <p:ph type="sldNum" sz="quarter" idx="5"/>
          </p:nvPr>
        </p:nvSpPr>
        <p:spPr/>
        <p:txBody>
          <a:bodyPr/>
          <a:lstStyle/>
          <a:p>
            <a:fld id="{D007A631-C374-4F11-B9E5-B0BE06C27FF4}" type="slidenum">
              <a:rPr lang="en-US" smtClean="0"/>
              <a:t>30</a:t>
            </a:fld>
            <a:endParaRPr lang="en-US"/>
          </a:p>
        </p:txBody>
      </p:sp>
    </p:spTree>
    <p:extLst>
      <p:ext uri="{BB962C8B-B14F-4D97-AF65-F5344CB8AC3E}">
        <p14:creationId xmlns:p14="http://schemas.microsoft.com/office/powerpoint/2010/main" val="2265082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CE406-C98A-9215-DB34-169C6EFB4D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561CD7-0EBC-ADA7-BC54-7EFF78401D9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1F55B1C-8F42-65E1-836C-82650C1A987A}"/>
              </a:ext>
            </a:extLst>
          </p:cNvPr>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b="1" dirty="0">
                <a:highlight>
                  <a:srgbClr val="FFFF00"/>
                </a:highlight>
              </a:rPr>
              <a:t>Jen to Discuss AI Inventory Forecast and Stockkeeping Levels using AI Type : (Methods)  </a:t>
            </a:r>
            <a:r>
              <a:rPr lang="en-US" sz="1200" dirty="0">
                <a:highlight>
                  <a:srgbClr val="FFFF00"/>
                </a:highlight>
              </a:rPr>
              <a:t>Then discuss crafting a Azure Machine Learning Model to customize the Algorithm. </a:t>
            </a:r>
          </a:p>
          <a:p>
            <a:r>
              <a:rPr lang="en-US" dirty="0"/>
              <a:t>.</a:t>
            </a:r>
          </a:p>
        </p:txBody>
      </p:sp>
      <p:sp>
        <p:nvSpPr>
          <p:cNvPr id="4" name="Slide Number Placeholder 3">
            <a:extLst>
              <a:ext uri="{FF2B5EF4-FFF2-40B4-BE49-F238E27FC236}">
                <a16:creationId xmlns:a16="http://schemas.microsoft.com/office/drawing/2014/main" id="{9771AEC4-339B-5DEA-6370-1D404CEFEEBE}"/>
              </a:ext>
            </a:extLst>
          </p:cNvPr>
          <p:cNvSpPr>
            <a:spLocks noGrp="1"/>
          </p:cNvSpPr>
          <p:nvPr>
            <p:ph type="sldNum" sz="quarter" idx="5"/>
          </p:nvPr>
        </p:nvSpPr>
        <p:spPr/>
        <p:txBody>
          <a:bodyPr/>
          <a:lstStyle/>
          <a:p>
            <a:fld id="{D007A631-C374-4F11-B9E5-B0BE06C27FF4}" type="slidenum">
              <a:rPr lang="en-US" smtClean="0"/>
              <a:t>31</a:t>
            </a:fld>
            <a:endParaRPr lang="en-US"/>
          </a:p>
        </p:txBody>
      </p:sp>
    </p:spTree>
    <p:extLst>
      <p:ext uri="{BB962C8B-B14F-4D97-AF65-F5344CB8AC3E}">
        <p14:creationId xmlns:p14="http://schemas.microsoft.com/office/powerpoint/2010/main" val="11037817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3EA2A-691B-C5A9-7DCC-11256A22A4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F67C80-184D-BB3D-5B32-6094055981E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2BAD43A-70B5-0F14-0647-C2A0F93B79D6}"/>
              </a:ext>
            </a:extLst>
          </p:cNvPr>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b="1" dirty="0">
                <a:highlight>
                  <a:srgbClr val="FFFF00"/>
                </a:highlight>
              </a:rPr>
              <a:t>Jen to Discuss AI Inventory Forecast and Stockkeeping Levels using AI Type : (Methods)  </a:t>
            </a:r>
            <a:r>
              <a:rPr lang="en-US" sz="1200" dirty="0">
                <a:highlight>
                  <a:srgbClr val="FFFF00"/>
                </a:highlight>
              </a:rPr>
              <a:t>Then discuss crafting a Azure Machine Learning Model to customize the Algorithm. </a:t>
            </a:r>
          </a:p>
          <a:p>
            <a:r>
              <a:rPr lang="en-US" dirty="0"/>
              <a:t>.</a:t>
            </a:r>
          </a:p>
        </p:txBody>
      </p:sp>
      <p:sp>
        <p:nvSpPr>
          <p:cNvPr id="4" name="Slide Number Placeholder 3">
            <a:extLst>
              <a:ext uri="{FF2B5EF4-FFF2-40B4-BE49-F238E27FC236}">
                <a16:creationId xmlns:a16="http://schemas.microsoft.com/office/drawing/2014/main" id="{93B7312A-C504-CAB7-2C66-E8ECCE59B492}"/>
              </a:ext>
            </a:extLst>
          </p:cNvPr>
          <p:cNvSpPr>
            <a:spLocks noGrp="1"/>
          </p:cNvSpPr>
          <p:nvPr>
            <p:ph type="sldNum" sz="quarter" idx="5"/>
          </p:nvPr>
        </p:nvSpPr>
        <p:spPr/>
        <p:txBody>
          <a:bodyPr/>
          <a:lstStyle/>
          <a:p>
            <a:fld id="{D007A631-C374-4F11-B9E5-B0BE06C27FF4}" type="slidenum">
              <a:rPr lang="en-US" smtClean="0"/>
              <a:t>32</a:t>
            </a:fld>
            <a:endParaRPr lang="en-US"/>
          </a:p>
        </p:txBody>
      </p:sp>
    </p:spTree>
    <p:extLst>
      <p:ext uri="{BB962C8B-B14F-4D97-AF65-F5344CB8AC3E}">
        <p14:creationId xmlns:p14="http://schemas.microsoft.com/office/powerpoint/2010/main" val="749046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dirty="0">
                <a:highlight>
                  <a:srgbClr val="FFFF00"/>
                </a:highlight>
              </a:rPr>
              <a:t>Jen to Discuss AI Inventory Forecast and Stockkeeping Levels using AI Type : (Methods) </a:t>
            </a:r>
            <a:endParaRPr lang="en-US" dirty="0"/>
          </a:p>
        </p:txBody>
      </p:sp>
    </p:spTree>
    <p:extLst>
      <p:ext uri="{BB962C8B-B14F-4D97-AF65-F5344CB8AC3E}">
        <p14:creationId xmlns:p14="http://schemas.microsoft.com/office/powerpoint/2010/main" val="15244866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a:highlight>
                  <a:srgbClr val="FFFF00"/>
                </a:highlight>
              </a:rPr>
              <a:t>Jen to Discuss AI Inventory Forecast and Stockkeeping Levels using AI Type : (Methods) </a:t>
            </a:r>
            <a:endParaRPr lang="en-US" dirty="0"/>
          </a:p>
        </p:txBody>
      </p:sp>
    </p:spTree>
    <p:extLst>
      <p:ext uri="{BB962C8B-B14F-4D97-AF65-F5344CB8AC3E}">
        <p14:creationId xmlns:p14="http://schemas.microsoft.com/office/powerpoint/2010/main" val="23396473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b="1" dirty="0"/>
              <a:t>Jen – To Discuss Inventory Forecasting AI Capabilities</a:t>
            </a:r>
          </a:p>
          <a:p>
            <a:endParaRPr lang="en-US" dirty="0"/>
          </a:p>
        </p:txBody>
      </p:sp>
    </p:spTree>
    <p:extLst>
      <p:ext uri="{BB962C8B-B14F-4D97-AF65-F5344CB8AC3E}">
        <p14:creationId xmlns:p14="http://schemas.microsoft.com/office/powerpoint/2010/main" val="7921507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Jen – To Discuss Inventory Forecasting AI Capabilities</a:t>
            </a:r>
          </a:p>
          <a:p>
            <a:endParaRPr lang="en-US" dirty="0"/>
          </a:p>
        </p:txBody>
      </p:sp>
    </p:spTree>
    <p:extLst>
      <p:ext uri="{BB962C8B-B14F-4D97-AF65-F5344CB8AC3E}">
        <p14:creationId xmlns:p14="http://schemas.microsoft.com/office/powerpoint/2010/main" val="64662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Total Reg  4100 +15%,   1200BC Users (64% attendees), 8 BC Academy Classes</a:t>
            </a:r>
          </a:p>
          <a:p>
            <a:r>
              <a:rPr lang="en-US" dirty="0"/>
              <a:t>150+ Sessions, 131 Speakers incl MVPs and </a:t>
            </a:r>
            <a:r>
              <a:rPr lang="en-US"/>
              <a:t>MS Product Managers</a:t>
            </a:r>
            <a:endParaRPr lang="en-US" dirty="0"/>
          </a:p>
        </p:txBody>
      </p:sp>
    </p:spTree>
    <p:extLst>
      <p:ext uri="{BB962C8B-B14F-4D97-AF65-F5344CB8AC3E}">
        <p14:creationId xmlns:p14="http://schemas.microsoft.com/office/powerpoint/2010/main" val="2606580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In this presentation, we will explore how Business Central helps businesses manage their inventory using the Physical Inventory Journal. We will cover how to set up Physical Inventory Journals, post them, conduct physical inventory counting, and reconcile inventory differences.</a:t>
            </a:r>
          </a:p>
        </p:txBody>
      </p:sp>
      <p:sp>
        <p:nvSpPr>
          <p:cNvPr id="4" name="Slide Number Placeholder 3"/>
          <p:cNvSpPr>
            <a:spLocks noGrp="1"/>
          </p:cNvSpPr>
          <p:nvPr>
            <p:ph type="sldNum" sz="quarter" idx="5"/>
          </p:nvPr>
        </p:nvSpPr>
        <p:spPr/>
        <p:txBody>
          <a:bodyPr/>
          <a:lstStyle/>
          <a:p>
            <a:fld id="{D007A631-C374-4F11-B9E5-B0BE06C27FF4}" type="slidenum">
              <a:rPr lang="en-US" smtClean="0"/>
              <a:t>37</a:t>
            </a:fld>
            <a:endParaRPr lang="en-US"/>
          </a:p>
        </p:txBody>
      </p:sp>
    </p:spTree>
    <p:extLst>
      <p:ext uri="{BB962C8B-B14F-4D97-AF65-F5344CB8AC3E}">
        <p14:creationId xmlns:p14="http://schemas.microsoft.com/office/powerpoint/2010/main" val="15126726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Business Central is an all-in-one business management solution that helps businesses streamline their operations. Efficient inventory management is key to the success of any business. In this section, we will discuss the importance of inventory management and how Business Central helps businesses achieve it.</a:t>
            </a:r>
          </a:p>
        </p:txBody>
      </p:sp>
      <p:sp>
        <p:nvSpPr>
          <p:cNvPr id="4" name="Slide Number Placeholder 3"/>
          <p:cNvSpPr>
            <a:spLocks noGrp="1"/>
          </p:cNvSpPr>
          <p:nvPr>
            <p:ph type="sldNum" sz="quarter" idx="5"/>
          </p:nvPr>
        </p:nvSpPr>
        <p:spPr/>
        <p:txBody>
          <a:bodyPr/>
          <a:lstStyle/>
          <a:p>
            <a:fld id="{D007A631-C374-4F11-B9E5-B0BE06C27FF4}" type="slidenum">
              <a:rPr lang="en-US" smtClean="0"/>
              <a:t>38</a:t>
            </a:fld>
            <a:endParaRPr lang="en-US"/>
          </a:p>
        </p:txBody>
      </p:sp>
    </p:spTree>
    <p:extLst>
      <p:ext uri="{BB962C8B-B14F-4D97-AF65-F5344CB8AC3E}">
        <p14:creationId xmlns:p14="http://schemas.microsoft.com/office/powerpoint/2010/main" val="6893698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The Physical Inventory Journal is a tool in Business Central that helps businesses keep track of their inventory levels. In this section, we will cover how to set up Physical Inventory Journals and configure them according to your business needs.</a:t>
            </a:r>
          </a:p>
        </p:txBody>
      </p:sp>
      <p:sp>
        <p:nvSpPr>
          <p:cNvPr id="4" name="Slide Number Placeholder 3"/>
          <p:cNvSpPr>
            <a:spLocks noGrp="1"/>
          </p:cNvSpPr>
          <p:nvPr>
            <p:ph type="sldNum" sz="quarter" idx="5"/>
          </p:nvPr>
        </p:nvSpPr>
        <p:spPr/>
        <p:txBody>
          <a:bodyPr/>
          <a:lstStyle/>
          <a:p>
            <a:fld id="{D007A631-C374-4F11-B9E5-B0BE06C27FF4}" type="slidenum">
              <a:rPr lang="en-US" smtClean="0"/>
              <a:t>39</a:t>
            </a:fld>
            <a:endParaRPr lang="en-US"/>
          </a:p>
        </p:txBody>
      </p:sp>
    </p:spTree>
    <p:extLst>
      <p:ext uri="{BB962C8B-B14F-4D97-AF65-F5344CB8AC3E}">
        <p14:creationId xmlns:p14="http://schemas.microsoft.com/office/powerpoint/2010/main" val="9963760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Once the Physical Inventory Journals are set up, it is time to post them. In this section, we will cover the posting process and how it updates inventory levels in Business Central. We will also discuss how to make adjustments to inventory transactions.</a:t>
            </a:r>
          </a:p>
        </p:txBody>
      </p:sp>
      <p:sp>
        <p:nvSpPr>
          <p:cNvPr id="4" name="Slide Number Placeholder 3"/>
          <p:cNvSpPr>
            <a:spLocks noGrp="1"/>
          </p:cNvSpPr>
          <p:nvPr>
            <p:ph type="sldNum" sz="quarter" idx="5"/>
          </p:nvPr>
        </p:nvSpPr>
        <p:spPr/>
        <p:txBody>
          <a:bodyPr/>
          <a:lstStyle/>
          <a:p>
            <a:fld id="{D007A631-C374-4F11-B9E5-B0BE06C27FF4}" type="slidenum">
              <a:rPr lang="en-US" smtClean="0"/>
              <a:t>40</a:t>
            </a:fld>
            <a:endParaRPr lang="en-US"/>
          </a:p>
        </p:txBody>
      </p:sp>
    </p:spTree>
    <p:extLst>
      <p:ext uri="{BB962C8B-B14F-4D97-AF65-F5344CB8AC3E}">
        <p14:creationId xmlns:p14="http://schemas.microsoft.com/office/powerpoint/2010/main" val="11581318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In this presentation, we will explore how Business Central helps businesses manage their inventory using the Physical Inventory Journal. We will cover how to set up Physical Inventory Journals, post them, conduct physical inventory counting, and reconcile inventory differences.</a:t>
            </a:r>
          </a:p>
        </p:txBody>
      </p:sp>
      <p:sp>
        <p:nvSpPr>
          <p:cNvPr id="4" name="Slide Number Placeholder 3"/>
          <p:cNvSpPr>
            <a:spLocks noGrp="1"/>
          </p:cNvSpPr>
          <p:nvPr>
            <p:ph type="sldNum" sz="quarter" idx="5"/>
          </p:nvPr>
        </p:nvSpPr>
        <p:spPr/>
        <p:txBody>
          <a:bodyPr/>
          <a:lstStyle/>
          <a:p>
            <a:fld id="{D007A631-C374-4F11-B9E5-B0BE06C27FF4}" type="slidenum">
              <a:rPr lang="en-US" smtClean="0"/>
              <a:t>41</a:t>
            </a:fld>
            <a:endParaRPr lang="en-US"/>
          </a:p>
        </p:txBody>
      </p:sp>
    </p:spTree>
    <p:extLst>
      <p:ext uri="{BB962C8B-B14F-4D97-AF65-F5344CB8AC3E}">
        <p14:creationId xmlns:p14="http://schemas.microsoft.com/office/powerpoint/2010/main" val="622646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In this presentation, we will explore the concept of the Business Central Warehouse Physical Inventory Journal and how it can help you manage your inventory more effectively.</a:t>
            </a:r>
          </a:p>
        </p:txBody>
      </p:sp>
      <p:sp>
        <p:nvSpPr>
          <p:cNvPr id="4" name="Slide Number Placeholder 3"/>
          <p:cNvSpPr>
            <a:spLocks noGrp="1"/>
          </p:cNvSpPr>
          <p:nvPr>
            <p:ph type="sldNum" sz="quarter" idx="5"/>
          </p:nvPr>
        </p:nvSpPr>
        <p:spPr/>
        <p:txBody>
          <a:bodyPr/>
          <a:lstStyle/>
          <a:p>
            <a:fld id="{D007A631-C374-4F11-B9E5-B0BE06C27FF4}" type="slidenum">
              <a:rPr lang="en-US" smtClean="0"/>
              <a:t>42</a:t>
            </a:fld>
            <a:endParaRPr lang="en-US"/>
          </a:p>
        </p:txBody>
      </p:sp>
    </p:spTree>
    <p:extLst>
      <p:ext uri="{BB962C8B-B14F-4D97-AF65-F5344CB8AC3E}">
        <p14:creationId xmlns:p14="http://schemas.microsoft.com/office/powerpoint/2010/main" val="5715369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Business Central is an all-in-one business management solution that helps businesses streamline their operations. Efficient inventory management is key to the success of any business. In this section, we will discuss the importance of inventory management and how Business Central helps businesses achieve it.</a:t>
            </a:r>
          </a:p>
        </p:txBody>
      </p:sp>
      <p:sp>
        <p:nvSpPr>
          <p:cNvPr id="4" name="Slide Number Placeholder 3"/>
          <p:cNvSpPr>
            <a:spLocks noGrp="1"/>
          </p:cNvSpPr>
          <p:nvPr>
            <p:ph type="sldNum" sz="quarter" idx="5"/>
          </p:nvPr>
        </p:nvSpPr>
        <p:spPr/>
        <p:txBody>
          <a:bodyPr/>
          <a:lstStyle/>
          <a:p>
            <a:fld id="{D007A631-C374-4F11-B9E5-B0BE06C27FF4}" type="slidenum">
              <a:rPr lang="en-US" smtClean="0"/>
              <a:t>43</a:t>
            </a:fld>
            <a:endParaRPr lang="en-US"/>
          </a:p>
        </p:txBody>
      </p:sp>
    </p:spTree>
    <p:extLst>
      <p:ext uri="{BB962C8B-B14F-4D97-AF65-F5344CB8AC3E}">
        <p14:creationId xmlns:p14="http://schemas.microsoft.com/office/powerpoint/2010/main" val="20962810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In this presentation, we will explore how Business Central helps businesses manage their inventory using the Physical Inventory Journal. We will cover how to set up Physical Inventory Journals, post them, conduct physical inventory counting, and reconcile inventory differences.</a:t>
            </a:r>
          </a:p>
        </p:txBody>
      </p:sp>
      <p:sp>
        <p:nvSpPr>
          <p:cNvPr id="4" name="Slide Number Placeholder 3"/>
          <p:cNvSpPr>
            <a:spLocks noGrp="1"/>
          </p:cNvSpPr>
          <p:nvPr>
            <p:ph type="sldNum" sz="quarter" idx="5"/>
          </p:nvPr>
        </p:nvSpPr>
        <p:spPr/>
        <p:txBody>
          <a:bodyPr/>
          <a:lstStyle/>
          <a:p>
            <a:fld id="{D007A631-C374-4F11-B9E5-B0BE06C27FF4}" type="slidenum">
              <a:rPr lang="en-US" smtClean="0"/>
              <a:t>46</a:t>
            </a:fld>
            <a:endParaRPr lang="en-US"/>
          </a:p>
        </p:txBody>
      </p:sp>
    </p:spTree>
    <p:extLst>
      <p:ext uri="{BB962C8B-B14F-4D97-AF65-F5344CB8AC3E}">
        <p14:creationId xmlns:p14="http://schemas.microsoft.com/office/powerpoint/2010/main" val="15217053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We will start with an overview of Physical Inventory Order and Physical Inventory Recording. Then, we will dive into the details of both topics. We will go over how to create a Physical Inventory Order, and then how to record the physical inventory that you have ordered.</a:t>
            </a:r>
          </a:p>
        </p:txBody>
      </p:sp>
      <p:sp>
        <p:nvSpPr>
          <p:cNvPr id="4" name="Slide Number Placeholder 3"/>
          <p:cNvSpPr>
            <a:spLocks noGrp="1"/>
          </p:cNvSpPr>
          <p:nvPr>
            <p:ph type="sldNum" sz="quarter" idx="5"/>
          </p:nvPr>
        </p:nvSpPr>
        <p:spPr/>
        <p:txBody>
          <a:bodyPr/>
          <a:lstStyle/>
          <a:p>
            <a:fld id="{D007A631-C374-4F11-B9E5-B0BE06C27FF4}" type="slidenum">
              <a:rPr lang="en-US" smtClean="0"/>
              <a:t>47</a:t>
            </a:fld>
            <a:endParaRPr lang="en-US"/>
          </a:p>
        </p:txBody>
      </p:sp>
    </p:spTree>
    <p:extLst>
      <p:ext uri="{BB962C8B-B14F-4D97-AF65-F5344CB8AC3E}">
        <p14:creationId xmlns:p14="http://schemas.microsoft.com/office/powerpoint/2010/main" val="38140501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Physical Inventory Order is used to record the inventory that you have in your warehouse. It is important to keep track of this inventory so that you can make sure you have enough stock on hand. We will start by going over the basics of Physical Inventory Order.</a:t>
            </a:r>
          </a:p>
        </p:txBody>
      </p:sp>
      <p:sp>
        <p:nvSpPr>
          <p:cNvPr id="4" name="Slide Number Placeholder 3"/>
          <p:cNvSpPr>
            <a:spLocks noGrp="1"/>
          </p:cNvSpPr>
          <p:nvPr>
            <p:ph type="sldNum" sz="quarter" idx="5"/>
          </p:nvPr>
        </p:nvSpPr>
        <p:spPr/>
        <p:txBody>
          <a:bodyPr/>
          <a:lstStyle/>
          <a:p>
            <a:fld id="{D007A631-C374-4F11-B9E5-B0BE06C27FF4}" type="slidenum">
              <a:rPr lang="en-US" smtClean="0"/>
              <a:t>48</a:t>
            </a:fld>
            <a:endParaRPr lang="en-US"/>
          </a:p>
        </p:txBody>
      </p:sp>
    </p:spTree>
    <p:extLst>
      <p:ext uri="{BB962C8B-B14F-4D97-AF65-F5344CB8AC3E}">
        <p14:creationId xmlns:p14="http://schemas.microsoft.com/office/powerpoint/2010/main" val="2585913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930D6-8477-6C7A-68B7-47006E0C0A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7F4E2C-CA4B-F695-EE35-3D872877648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DC0427F-DABA-590E-F641-A6144C22321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806484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Physical Inventory Order is used to record the inventory that you have in your warehouse. It is important to keep track of this inventory so that you can make sure you have enough stock on hand.</a:t>
            </a:r>
          </a:p>
        </p:txBody>
      </p:sp>
      <p:sp>
        <p:nvSpPr>
          <p:cNvPr id="4" name="Slide Number Placeholder 3"/>
          <p:cNvSpPr>
            <a:spLocks noGrp="1"/>
          </p:cNvSpPr>
          <p:nvPr>
            <p:ph type="sldNum" sz="quarter" idx="5"/>
          </p:nvPr>
        </p:nvSpPr>
        <p:spPr/>
        <p:txBody>
          <a:bodyPr/>
          <a:lstStyle/>
          <a:p>
            <a:fld id="{D007A631-C374-4F11-B9E5-B0BE06C27FF4}" type="slidenum">
              <a:rPr lang="en-US" smtClean="0"/>
              <a:t>49</a:t>
            </a:fld>
            <a:endParaRPr lang="en-US"/>
          </a:p>
        </p:txBody>
      </p:sp>
    </p:spTree>
    <p:extLst>
      <p:ext uri="{BB962C8B-B14F-4D97-AF65-F5344CB8AC3E}">
        <p14:creationId xmlns:p14="http://schemas.microsoft.com/office/powerpoint/2010/main" val="31814682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Creating a Physical Inventory Order is a simple process. You can use the Physical Inventory Worksheet to create a physical inventory order. We will go over the steps to create a Physical Inventory Order.</a:t>
            </a:r>
          </a:p>
        </p:txBody>
      </p:sp>
      <p:sp>
        <p:nvSpPr>
          <p:cNvPr id="4" name="Slide Number Placeholder 3"/>
          <p:cNvSpPr>
            <a:spLocks noGrp="1"/>
          </p:cNvSpPr>
          <p:nvPr>
            <p:ph type="sldNum" sz="quarter" idx="5"/>
          </p:nvPr>
        </p:nvSpPr>
        <p:spPr/>
        <p:txBody>
          <a:bodyPr/>
          <a:lstStyle/>
          <a:p>
            <a:fld id="{D007A631-C374-4F11-B9E5-B0BE06C27FF4}" type="slidenum">
              <a:rPr lang="en-US" smtClean="0"/>
              <a:t>50</a:t>
            </a:fld>
            <a:endParaRPr lang="en-US"/>
          </a:p>
        </p:txBody>
      </p:sp>
    </p:spTree>
    <p:extLst>
      <p:ext uri="{BB962C8B-B14F-4D97-AF65-F5344CB8AC3E}">
        <p14:creationId xmlns:p14="http://schemas.microsoft.com/office/powerpoint/2010/main" val="8901802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800" dirty="0"/>
              <a:t>Physical Inventory Recording is the process of recording the physical inventory that you have in your warehouse. It is important to keep track of this inventory so that you can make sure you have enough stock on hand. We will go over the basics of Physical Inventory Recording.</a:t>
            </a:r>
          </a:p>
        </p:txBody>
      </p:sp>
      <p:sp>
        <p:nvSpPr>
          <p:cNvPr id="4" name="Slide Number Placeholder 3"/>
          <p:cNvSpPr>
            <a:spLocks noGrp="1"/>
          </p:cNvSpPr>
          <p:nvPr>
            <p:ph type="sldNum" sz="quarter" idx="5"/>
          </p:nvPr>
        </p:nvSpPr>
        <p:spPr/>
        <p:txBody>
          <a:bodyPr/>
          <a:lstStyle/>
          <a:p>
            <a:fld id="{D007A631-C374-4F11-B9E5-B0BE06C27FF4}" type="slidenum">
              <a:rPr lang="en-US" smtClean="0"/>
              <a:t>51</a:t>
            </a:fld>
            <a:endParaRPr lang="en-US"/>
          </a:p>
        </p:txBody>
      </p:sp>
    </p:spTree>
    <p:extLst>
      <p:ext uri="{BB962C8B-B14F-4D97-AF65-F5344CB8AC3E}">
        <p14:creationId xmlns:p14="http://schemas.microsoft.com/office/powerpoint/2010/main" val="35801729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Creating a Physical Inventory Order is a simple process. You can use the Physical Inventory Worksheet to create a physical inventory order. We will go over the steps to create a Physical Inventory Order.</a:t>
            </a:r>
          </a:p>
        </p:txBody>
      </p:sp>
      <p:sp>
        <p:nvSpPr>
          <p:cNvPr id="4" name="Slide Number Placeholder 3"/>
          <p:cNvSpPr>
            <a:spLocks noGrp="1"/>
          </p:cNvSpPr>
          <p:nvPr>
            <p:ph type="sldNum" sz="quarter" idx="5"/>
          </p:nvPr>
        </p:nvSpPr>
        <p:spPr/>
        <p:txBody>
          <a:bodyPr/>
          <a:lstStyle/>
          <a:p>
            <a:fld id="{D007A631-C374-4F11-B9E5-B0BE06C27FF4}" type="slidenum">
              <a:rPr lang="en-US" smtClean="0"/>
              <a:t>52</a:t>
            </a:fld>
            <a:endParaRPr lang="en-US"/>
          </a:p>
        </p:txBody>
      </p:sp>
    </p:spTree>
    <p:extLst>
      <p:ext uri="{BB962C8B-B14F-4D97-AF65-F5344CB8AC3E}">
        <p14:creationId xmlns:p14="http://schemas.microsoft.com/office/powerpoint/2010/main" val="42864170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Creating a Physical Inventory Order is a simple process. You can use the Physical Inventory Worksheet to create a physical inventory order. We will go over the steps to create a Physical Inventory Order.</a:t>
            </a:r>
          </a:p>
        </p:txBody>
      </p:sp>
      <p:sp>
        <p:nvSpPr>
          <p:cNvPr id="4" name="Slide Number Placeholder 3"/>
          <p:cNvSpPr>
            <a:spLocks noGrp="1"/>
          </p:cNvSpPr>
          <p:nvPr>
            <p:ph type="sldNum" sz="quarter" idx="5"/>
          </p:nvPr>
        </p:nvSpPr>
        <p:spPr/>
        <p:txBody>
          <a:bodyPr/>
          <a:lstStyle/>
          <a:p>
            <a:fld id="{D007A631-C374-4F11-B9E5-B0BE06C27FF4}" type="slidenum">
              <a:rPr lang="en-US" smtClean="0"/>
              <a:t>53</a:t>
            </a:fld>
            <a:endParaRPr lang="en-US"/>
          </a:p>
        </p:txBody>
      </p:sp>
    </p:spTree>
    <p:extLst>
      <p:ext uri="{BB962C8B-B14F-4D97-AF65-F5344CB8AC3E}">
        <p14:creationId xmlns:p14="http://schemas.microsoft.com/office/powerpoint/2010/main" val="42112143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Creating a Physical Inventory Order is a simple process. You can use the Physical Inventory Worksheet to create a physical inventory order. We will go over the steps to create a Physical Inventory Order.</a:t>
            </a:r>
          </a:p>
        </p:txBody>
      </p:sp>
      <p:sp>
        <p:nvSpPr>
          <p:cNvPr id="4" name="Slide Number Placeholder 3"/>
          <p:cNvSpPr>
            <a:spLocks noGrp="1"/>
          </p:cNvSpPr>
          <p:nvPr>
            <p:ph type="sldNum" sz="quarter" idx="5"/>
          </p:nvPr>
        </p:nvSpPr>
        <p:spPr/>
        <p:txBody>
          <a:bodyPr/>
          <a:lstStyle/>
          <a:p>
            <a:fld id="{D007A631-C374-4F11-B9E5-B0BE06C27FF4}" type="slidenum">
              <a:rPr lang="en-US" smtClean="0"/>
              <a:t>54</a:t>
            </a:fld>
            <a:endParaRPr lang="en-US"/>
          </a:p>
        </p:txBody>
      </p:sp>
    </p:spTree>
    <p:extLst>
      <p:ext uri="{BB962C8B-B14F-4D97-AF65-F5344CB8AC3E}">
        <p14:creationId xmlns:p14="http://schemas.microsoft.com/office/powerpoint/2010/main" val="30196993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Creating a Physical Inventory Order is a simple process. You can use the Physical Inventory Worksheet to create a physical inventory order. We will go over the steps to create a Physical Inventory Order.</a:t>
            </a:r>
          </a:p>
        </p:txBody>
      </p:sp>
      <p:sp>
        <p:nvSpPr>
          <p:cNvPr id="4" name="Slide Number Placeholder 3"/>
          <p:cNvSpPr>
            <a:spLocks noGrp="1"/>
          </p:cNvSpPr>
          <p:nvPr>
            <p:ph type="sldNum" sz="quarter" idx="5"/>
          </p:nvPr>
        </p:nvSpPr>
        <p:spPr/>
        <p:txBody>
          <a:bodyPr/>
          <a:lstStyle/>
          <a:p>
            <a:fld id="{D007A631-C374-4F11-B9E5-B0BE06C27FF4}" type="slidenum">
              <a:rPr lang="en-US" smtClean="0"/>
              <a:t>55</a:t>
            </a:fld>
            <a:endParaRPr lang="en-US"/>
          </a:p>
        </p:txBody>
      </p:sp>
    </p:spTree>
    <p:extLst>
      <p:ext uri="{BB962C8B-B14F-4D97-AF65-F5344CB8AC3E}">
        <p14:creationId xmlns:p14="http://schemas.microsoft.com/office/powerpoint/2010/main" val="21984719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Creating a Physical Inventory Order is a simple process. You can use the Physical Inventory Worksheet to create a physical inventory order. We will go over the steps to create a Physical Inventory Order.</a:t>
            </a:r>
          </a:p>
        </p:txBody>
      </p:sp>
      <p:sp>
        <p:nvSpPr>
          <p:cNvPr id="4" name="Slide Number Placeholder 3"/>
          <p:cNvSpPr>
            <a:spLocks noGrp="1"/>
          </p:cNvSpPr>
          <p:nvPr>
            <p:ph type="sldNum" sz="quarter" idx="5"/>
          </p:nvPr>
        </p:nvSpPr>
        <p:spPr/>
        <p:txBody>
          <a:bodyPr/>
          <a:lstStyle/>
          <a:p>
            <a:fld id="{D007A631-C374-4F11-B9E5-B0BE06C27FF4}" type="slidenum">
              <a:rPr lang="en-US" smtClean="0"/>
              <a:t>56</a:t>
            </a:fld>
            <a:endParaRPr lang="en-US"/>
          </a:p>
        </p:txBody>
      </p:sp>
    </p:spTree>
    <p:extLst>
      <p:ext uri="{BB962C8B-B14F-4D97-AF65-F5344CB8AC3E}">
        <p14:creationId xmlns:p14="http://schemas.microsoft.com/office/powerpoint/2010/main" val="41359307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Creating a Physical Inventory Order is a simple process. You can use the Physical Inventory Worksheet to create a physical inventory order. We will go over the steps to create a Physical Inventory Order.</a:t>
            </a:r>
          </a:p>
        </p:txBody>
      </p:sp>
      <p:sp>
        <p:nvSpPr>
          <p:cNvPr id="4" name="Slide Number Placeholder 3"/>
          <p:cNvSpPr>
            <a:spLocks noGrp="1"/>
          </p:cNvSpPr>
          <p:nvPr>
            <p:ph type="sldNum" sz="quarter" idx="5"/>
          </p:nvPr>
        </p:nvSpPr>
        <p:spPr/>
        <p:txBody>
          <a:bodyPr/>
          <a:lstStyle/>
          <a:p>
            <a:fld id="{D007A631-C374-4F11-B9E5-B0BE06C27FF4}" type="slidenum">
              <a:rPr lang="en-US" smtClean="0"/>
              <a:t>57</a:t>
            </a:fld>
            <a:endParaRPr lang="en-US"/>
          </a:p>
        </p:txBody>
      </p:sp>
    </p:spTree>
    <p:extLst>
      <p:ext uri="{BB962C8B-B14F-4D97-AF65-F5344CB8AC3E}">
        <p14:creationId xmlns:p14="http://schemas.microsoft.com/office/powerpoint/2010/main" val="42568439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Creating a Physical Inventory Order is a simple process. You can use the Physical Inventory Worksheet to create a physical inventory order. We will go over the steps to create a Physical Inventory Order.</a:t>
            </a:r>
          </a:p>
        </p:txBody>
      </p:sp>
      <p:sp>
        <p:nvSpPr>
          <p:cNvPr id="4" name="Slide Number Placeholder 3"/>
          <p:cNvSpPr>
            <a:spLocks noGrp="1"/>
          </p:cNvSpPr>
          <p:nvPr>
            <p:ph type="sldNum" sz="quarter" idx="5"/>
          </p:nvPr>
        </p:nvSpPr>
        <p:spPr/>
        <p:txBody>
          <a:bodyPr/>
          <a:lstStyle/>
          <a:p>
            <a:fld id="{D007A631-C374-4F11-B9E5-B0BE06C27FF4}" type="slidenum">
              <a:rPr lang="en-US" smtClean="0"/>
              <a:t>58</a:t>
            </a:fld>
            <a:endParaRPr lang="en-US"/>
          </a:p>
        </p:txBody>
      </p:sp>
    </p:spTree>
    <p:extLst>
      <p:ext uri="{BB962C8B-B14F-4D97-AF65-F5344CB8AC3E}">
        <p14:creationId xmlns:p14="http://schemas.microsoft.com/office/powerpoint/2010/main" val="2858616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1A6A4-E8B3-E710-6ACE-F2947B6256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DE141C-FCCD-93E7-627F-2A3ECABAEFA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C5B12B3-D003-F0E3-C6CD-DFF083C3479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640587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Creating a Physical Inventory Order is a simple process. You can use the Physical Inventory Worksheet to create a physical inventory order. We will go over the steps to create a Physical Inventory Order.</a:t>
            </a:r>
          </a:p>
        </p:txBody>
      </p:sp>
      <p:sp>
        <p:nvSpPr>
          <p:cNvPr id="4" name="Slide Number Placeholder 3"/>
          <p:cNvSpPr>
            <a:spLocks noGrp="1"/>
          </p:cNvSpPr>
          <p:nvPr>
            <p:ph type="sldNum" sz="quarter" idx="5"/>
          </p:nvPr>
        </p:nvSpPr>
        <p:spPr/>
        <p:txBody>
          <a:bodyPr/>
          <a:lstStyle/>
          <a:p>
            <a:fld id="{D007A631-C374-4F11-B9E5-B0BE06C27FF4}" type="slidenum">
              <a:rPr lang="en-US" smtClean="0"/>
              <a:t>59</a:t>
            </a:fld>
            <a:endParaRPr lang="en-US"/>
          </a:p>
        </p:txBody>
      </p:sp>
    </p:spTree>
    <p:extLst>
      <p:ext uri="{BB962C8B-B14F-4D97-AF65-F5344CB8AC3E}">
        <p14:creationId xmlns:p14="http://schemas.microsoft.com/office/powerpoint/2010/main" val="13650893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Physical Inventory Order and Physical Inventory Recording are important processes in Business Central. By keeping track of your inventory, you can make sure you have enough stock on hand and avoid running out of inventory. We hope that this presentation has been helpful in understanding the basics of Physical Inventory Order and Physical Inventory Recording.</a:t>
            </a:r>
          </a:p>
        </p:txBody>
      </p:sp>
      <p:sp>
        <p:nvSpPr>
          <p:cNvPr id="4" name="Slide Number Placeholder 3"/>
          <p:cNvSpPr>
            <a:spLocks noGrp="1"/>
          </p:cNvSpPr>
          <p:nvPr>
            <p:ph type="sldNum" sz="quarter" idx="5"/>
          </p:nvPr>
        </p:nvSpPr>
        <p:spPr/>
        <p:txBody>
          <a:bodyPr/>
          <a:lstStyle/>
          <a:p>
            <a:fld id="{D007A631-C374-4F11-B9E5-B0BE06C27FF4}" type="slidenum">
              <a:rPr lang="en-US" smtClean="0"/>
              <a:t>60</a:t>
            </a:fld>
            <a:endParaRPr lang="en-US"/>
          </a:p>
        </p:txBody>
      </p:sp>
    </p:spTree>
    <p:extLst>
      <p:ext uri="{BB962C8B-B14F-4D97-AF65-F5344CB8AC3E}">
        <p14:creationId xmlns:p14="http://schemas.microsoft.com/office/powerpoint/2010/main" val="4062119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In this presentation, we will explore Business Central's new inventory cost adjustment feature and how it can streamline your inventory management.</a:t>
            </a:r>
          </a:p>
        </p:txBody>
      </p:sp>
      <p:sp>
        <p:nvSpPr>
          <p:cNvPr id="4" name="Slide Number Placeholder 3"/>
          <p:cNvSpPr>
            <a:spLocks noGrp="1"/>
          </p:cNvSpPr>
          <p:nvPr>
            <p:ph type="sldNum" sz="quarter" idx="5"/>
          </p:nvPr>
        </p:nvSpPr>
        <p:spPr/>
        <p:txBody>
          <a:bodyPr/>
          <a:lstStyle/>
          <a:p>
            <a:fld id="{D007A631-C374-4F11-B9E5-B0BE06C27FF4}" type="slidenum">
              <a:rPr lang="en-US" smtClean="0"/>
              <a:t>61</a:t>
            </a:fld>
            <a:endParaRPr lang="en-US"/>
          </a:p>
        </p:txBody>
      </p:sp>
    </p:spTree>
    <p:extLst>
      <p:ext uri="{BB962C8B-B14F-4D97-AF65-F5344CB8AC3E}">
        <p14:creationId xmlns:p14="http://schemas.microsoft.com/office/powerpoint/2010/main" val="39811339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Traditionally, inventory cost adjustments have been a cumbersome and time-consuming process. They require extensive manual work, data entry, and reconciliation. Inventory cost adjustments involve updating the cost of inventory items to reflect the actual cost of acquiring them. This process can be complicated and prone to errors, especially when the inventory is purchased at different prices or from different vendors.</a:t>
            </a:r>
          </a:p>
        </p:txBody>
      </p:sp>
      <p:sp>
        <p:nvSpPr>
          <p:cNvPr id="4" name="Slide Number Placeholder 3"/>
          <p:cNvSpPr>
            <a:spLocks noGrp="1"/>
          </p:cNvSpPr>
          <p:nvPr>
            <p:ph type="sldNum" sz="quarter" idx="5"/>
          </p:nvPr>
        </p:nvSpPr>
        <p:spPr/>
        <p:txBody>
          <a:bodyPr/>
          <a:lstStyle/>
          <a:p>
            <a:fld id="{D007A631-C374-4F11-B9E5-B0BE06C27FF4}" type="slidenum">
              <a:rPr lang="en-US" smtClean="0"/>
              <a:t>62</a:t>
            </a:fld>
            <a:endParaRPr lang="en-US"/>
          </a:p>
        </p:txBody>
      </p:sp>
    </p:spTree>
    <p:extLst>
      <p:ext uri="{BB962C8B-B14F-4D97-AF65-F5344CB8AC3E}">
        <p14:creationId xmlns:p14="http://schemas.microsoft.com/office/powerpoint/2010/main" val="25629812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The traditional inventory cost adjustment process typically involves identifying the items that require cost adjustment, determining the correct cost, and updating the inventory value. This process can be complicated and time-consuming, especially when dealing with large inventories.</a:t>
            </a:r>
          </a:p>
        </p:txBody>
      </p:sp>
      <p:sp>
        <p:nvSpPr>
          <p:cNvPr id="4" name="Slide Number Placeholder 3"/>
          <p:cNvSpPr>
            <a:spLocks noGrp="1"/>
          </p:cNvSpPr>
          <p:nvPr>
            <p:ph type="sldNum" sz="quarter" idx="5"/>
          </p:nvPr>
        </p:nvSpPr>
        <p:spPr/>
        <p:txBody>
          <a:bodyPr/>
          <a:lstStyle/>
          <a:p>
            <a:fld id="{D007A631-C374-4F11-B9E5-B0BE06C27FF4}" type="slidenum">
              <a:rPr lang="en-US" smtClean="0"/>
              <a:t>63</a:t>
            </a:fld>
            <a:endParaRPr lang="en-US"/>
          </a:p>
        </p:txBody>
      </p:sp>
    </p:spTree>
    <p:extLst>
      <p:ext uri="{BB962C8B-B14F-4D97-AF65-F5344CB8AC3E}">
        <p14:creationId xmlns:p14="http://schemas.microsoft.com/office/powerpoint/2010/main" val="29115890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Business Central's new inventory cost adjustment feature simplifies the process of adjusting inventory costs. This feature allows you to adjust the cost of an item at an individual level, making it easy to update the cost of a specific item or group of items. Additionally, the feature provides automatic cost adjustments based on predefined rules, such as FIFO or LIFO. This saves time and reduces the risk of errors.</a:t>
            </a:r>
          </a:p>
        </p:txBody>
      </p:sp>
      <p:sp>
        <p:nvSpPr>
          <p:cNvPr id="4" name="Slide Number Placeholder 3"/>
          <p:cNvSpPr>
            <a:spLocks noGrp="1"/>
          </p:cNvSpPr>
          <p:nvPr>
            <p:ph type="sldNum" sz="quarter" idx="5"/>
          </p:nvPr>
        </p:nvSpPr>
        <p:spPr/>
        <p:txBody>
          <a:bodyPr/>
          <a:lstStyle/>
          <a:p>
            <a:fld id="{D007A631-C374-4F11-B9E5-B0BE06C27FF4}" type="slidenum">
              <a:rPr lang="en-US" smtClean="0"/>
              <a:t>64</a:t>
            </a:fld>
            <a:endParaRPr lang="en-US"/>
          </a:p>
        </p:txBody>
      </p:sp>
    </p:spTree>
    <p:extLst>
      <p:ext uri="{BB962C8B-B14F-4D97-AF65-F5344CB8AC3E}">
        <p14:creationId xmlns:p14="http://schemas.microsoft.com/office/powerpoint/2010/main" val="2206774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With the new feature, you can adjust the cost of an item at an individual level. This makes it easy to update the cost of a specific item or group of items. The feature also provides a detailed audit trail, allowing you to track the changes made to the inventory cost.</a:t>
            </a:r>
          </a:p>
        </p:txBody>
      </p:sp>
      <p:sp>
        <p:nvSpPr>
          <p:cNvPr id="4" name="Slide Number Placeholder 3"/>
          <p:cNvSpPr>
            <a:spLocks noGrp="1"/>
          </p:cNvSpPr>
          <p:nvPr>
            <p:ph type="sldNum" sz="quarter" idx="5"/>
          </p:nvPr>
        </p:nvSpPr>
        <p:spPr/>
        <p:txBody>
          <a:bodyPr/>
          <a:lstStyle/>
          <a:p>
            <a:fld id="{D007A631-C374-4F11-B9E5-B0BE06C27FF4}" type="slidenum">
              <a:rPr lang="en-US" smtClean="0"/>
              <a:t>65</a:t>
            </a:fld>
            <a:endParaRPr lang="en-US"/>
          </a:p>
        </p:txBody>
      </p:sp>
    </p:spTree>
    <p:extLst>
      <p:ext uri="{BB962C8B-B14F-4D97-AF65-F5344CB8AC3E}">
        <p14:creationId xmlns:p14="http://schemas.microsoft.com/office/powerpoint/2010/main" val="382412671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In addition to individual item cost adjustment, the new feature provides automatic cost adjustments based on predefined rules. This can help maintain accuracy and reduce the risk of errors. For example, you can set up the system to automatically adjust the cost of items based on the FIFO or LIFO method.</a:t>
            </a:r>
          </a:p>
        </p:txBody>
      </p:sp>
      <p:sp>
        <p:nvSpPr>
          <p:cNvPr id="4" name="Slide Number Placeholder 3"/>
          <p:cNvSpPr>
            <a:spLocks noGrp="1"/>
          </p:cNvSpPr>
          <p:nvPr>
            <p:ph type="sldNum" sz="quarter" idx="5"/>
          </p:nvPr>
        </p:nvSpPr>
        <p:spPr/>
        <p:txBody>
          <a:bodyPr/>
          <a:lstStyle/>
          <a:p>
            <a:fld id="{D007A631-C374-4F11-B9E5-B0BE06C27FF4}" type="slidenum">
              <a:rPr lang="en-US" smtClean="0"/>
              <a:t>66</a:t>
            </a:fld>
            <a:endParaRPr lang="en-US"/>
          </a:p>
        </p:txBody>
      </p:sp>
    </p:spTree>
    <p:extLst>
      <p:ext uri="{BB962C8B-B14F-4D97-AF65-F5344CB8AC3E}">
        <p14:creationId xmlns:p14="http://schemas.microsoft.com/office/powerpoint/2010/main" val="3767359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EF7033-33CC-53E7-2E5D-15770BE189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376FC1-99CE-ECB4-CD25-975E22771EF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7363C62-8B65-65AD-9BD7-AF075F32BF2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82592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FE5D5-E974-EF88-9A65-F131EBEB76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6903A9-344E-8882-9B4E-50087CA6266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7C4A5D0-0E8B-A0C3-8E7C-77DE890A0FC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65357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F4C40-3C44-9E9F-7427-47F371C3AB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C5E8D3-2B10-51F3-D047-F54FE307E85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57DB24F-8AB8-548B-59C5-55776D8A85F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84774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110CB-30ED-DEAC-14AF-3583FD552B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1C0E02-7633-56F8-4CF5-9198B445396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2D1BD32-2695-8F98-74D4-2A0A64AD39D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1053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Master" Target="../slideMasters/slideMaster7.xml"/><Relationship Id="rId4" Type="http://schemas.openxmlformats.org/officeDocument/2006/relationships/image" Target="../media/image56.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jpe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jpeg"/><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jpe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6.jpe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6.jpe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37.jpe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8.jpeg"/><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8.jpe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8.jpe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13.emf"/><Relationship Id="rId4" Type="http://schemas.openxmlformats.org/officeDocument/2006/relationships/image" Target="../media/image12.emf"/></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6.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8.emf"/><Relationship Id="rId4" Type="http://schemas.openxmlformats.org/officeDocument/2006/relationships/image" Target="../media/image1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20.emf"/><Relationship Id="rId5" Type="http://schemas.openxmlformats.org/officeDocument/2006/relationships/image" Target="../media/image17.png"/><Relationship Id="rId4" Type="http://schemas.openxmlformats.org/officeDocument/2006/relationships/image" Target="../media/image1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21.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2.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24.emf"/><Relationship Id="rId4" Type="http://schemas.openxmlformats.org/officeDocument/2006/relationships/image" Target="../media/image1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6.emf"/></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2.xml"/><Relationship Id="rId5" Type="http://schemas.openxmlformats.org/officeDocument/2006/relationships/image" Target="../media/image13.emf"/><Relationship Id="rId4" Type="http://schemas.openxmlformats.org/officeDocument/2006/relationships/image" Target="../media/image12.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21.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21.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22.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png"/><Relationship Id="rId1" Type="http://schemas.openxmlformats.org/officeDocument/2006/relationships/slideMaster" Target="../slideMasters/slideMaster2.xml"/><Relationship Id="rId5" Type="http://schemas.openxmlformats.org/officeDocument/2006/relationships/image" Target="../media/image24.emf"/><Relationship Id="rId4" Type="http://schemas.openxmlformats.org/officeDocument/2006/relationships/image" Target="../media/image17.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18.emf"/><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6.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6.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37.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8.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8.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6.xml"/><Relationship Id="rId6" Type="http://schemas.openxmlformats.org/officeDocument/2006/relationships/image" Target="../media/image39.png"/><Relationship Id="rId5" Type="http://schemas.openxmlformats.org/officeDocument/2006/relationships/image" Target="../media/image43.svg"/><Relationship Id="rId4" Type="http://schemas.openxmlformats.org/officeDocument/2006/relationships/image" Target="../media/image42.png"/></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7.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8.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6.xml"/><Relationship Id="rId5" Type="http://schemas.openxmlformats.org/officeDocument/2006/relationships/image" Target="../media/image45.png"/><Relationship Id="rId4" Type="http://schemas.openxmlformats.org/officeDocument/2006/relationships/image" Target="../media/image51.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2.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header">
    <p:bg>
      <p:bgPr>
        <a:solidFill>
          <a:schemeClr val="tx1"/>
        </a:solidFill>
        <a:effectLst/>
      </p:bgPr>
    </p:bg>
    <p:spTree>
      <p:nvGrpSpPr>
        <p:cNvPr id="1" name=""/>
        <p:cNvGrpSpPr/>
        <p:nvPr/>
      </p:nvGrpSpPr>
      <p:grpSpPr>
        <a:xfrm>
          <a:off x="0" y="0"/>
          <a:ext cx="0" cy="0"/>
          <a:chOff x="0" y="0"/>
          <a:chExt cx="0" cy="0"/>
        </a:xfrm>
      </p:grpSpPr>
      <p:pic>
        <p:nvPicPr>
          <p:cNvPr id="2" name="Image" descr="Image">
            <a:extLst>
              <a:ext uri="{FF2B5EF4-FFF2-40B4-BE49-F238E27FC236}">
                <a16:creationId xmlns:a16="http://schemas.microsoft.com/office/drawing/2014/main" id="{5036889B-8107-3301-0E17-EB8909B51920}"/>
              </a:ext>
            </a:extLst>
          </p:cNvPr>
          <p:cNvPicPr>
            <a:picLocks noChangeAspect="1"/>
          </p:cNvPicPr>
          <p:nvPr userDrawn="1"/>
        </p:nvPicPr>
        <p:blipFill>
          <a:blip r:embed="rId2"/>
          <a:stretch>
            <a:fillRect/>
          </a:stretch>
        </p:blipFill>
        <p:spPr>
          <a:xfrm>
            <a:off x="-1" y="6140"/>
            <a:ext cx="12217958" cy="6859642"/>
          </a:xfrm>
          <a:prstGeom prst="rect">
            <a:avLst/>
          </a:prstGeom>
          <a:ln w="12700">
            <a:miter lim="400000"/>
          </a:ln>
        </p:spPr>
      </p:pic>
      <p:pic>
        <p:nvPicPr>
          <p:cNvPr id="3" name="object 3" descr="object 3">
            <a:extLst>
              <a:ext uri="{FF2B5EF4-FFF2-40B4-BE49-F238E27FC236}">
                <a16:creationId xmlns:a16="http://schemas.microsoft.com/office/drawing/2014/main" id="{39E74036-A3F9-B7BB-8D9B-24BB88EAA4B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 y="5939655"/>
            <a:ext cx="12217957" cy="926127"/>
          </a:xfrm>
          <a:prstGeom prst="rect">
            <a:avLst/>
          </a:prstGeom>
          <a:ln w="12700" cap="flat">
            <a:noFill/>
            <a:miter lim="400000"/>
          </a:ln>
          <a:effectLst/>
        </p:spPr>
      </p:pic>
      <p:sp>
        <p:nvSpPr>
          <p:cNvPr id="5" name="object 10">
            <a:extLst>
              <a:ext uri="{FF2B5EF4-FFF2-40B4-BE49-F238E27FC236}">
                <a16:creationId xmlns:a16="http://schemas.microsoft.com/office/drawing/2014/main" id="{52109E8A-CE4F-EF72-5D99-CAF28285F65F}"/>
              </a:ext>
            </a:extLst>
          </p:cNvPr>
          <p:cNvSpPr txBox="1"/>
          <p:nvPr userDrawn="1"/>
        </p:nvSpPr>
        <p:spPr>
          <a:xfrm>
            <a:off x="699648" y="6350575"/>
            <a:ext cx="2631382" cy="18106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marL="0" marR="0" lvl="0" indent="12450" algn="l" defTabSz="914367" rtl="0" eaLnBrk="1" fontAlgn="auto" latinLnBrk="0" hangingPunct="1">
              <a:lnSpc>
                <a:spcPct val="100000"/>
              </a:lnSpc>
              <a:spcBef>
                <a:spcPts val="98"/>
              </a:spcBef>
              <a:spcAft>
                <a:spcPts val="0"/>
              </a:spcAft>
              <a:buClrTx/>
              <a:buSzTx/>
              <a:buFontTx/>
              <a:buNone/>
              <a:tabLst/>
              <a:defRPr sz="1300" spc="215">
                <a:solidFill>
                  <a:srgbClr val="3C474C"/>
                </a:solidFill>
                <a:latin typeface="Lucida Sans Unicode"/>
                <a:ea typeface="Lucida Sans Unicode"/>
                <a:cs typeface="Lucida Sans Unicode"/>
                <a:sym typeface="Lucida Sans Unicode"/>
              </a:defRPr>
            </a:pPr>
            <a:r>
              <a:rPr kumimoji="0" sz="1176" b="0" i="0" u="none" strike="noStrike" kern="1200" cap="none" spc="211" normalizeH="0" baseline="0" noProof="0">
                <a:ln>
                  <a:noFill/>
                </a:ln>
                <a:solidFill>
                  <a:srgbClr val="FFFFFF"/>
                </a:solidFill>
                <a:effectLst/>
                <a:uLnTx/>
                <a:uFillTx/>
                <a:latin typeface="Poppins" pitchFamily="2" charset="77"/>
                <a:cs typeface="Poppins" pitchFamily="2" charset="77"/>
                <a:sym typeface="Lucida Sans Unicode"/>
              </a:rPr>
              <a:t>@</a:t>
            </a:r>
            <a:r>
              <a:rPr kumimoji="0" sz="1176" b="0" i="0" u="none" strike="noStrike" kern="1200" cap="none" spc="-64" normalizeH="0" baseline="0" noProof="0">
                <a:ln>
                  <a:noFill/>
                </a:ln>
                <a:solidFill>
                  <a:srgbClr val="FFFFFF"/>
                </a:solidFill>
                <a:effectLst/>
                <a:uLnTx/>
                <a:uFillTx/>
                <a:latin typeface="Poppins" pitchFamily="2" charset="77"/>
                <a:cs typeface="Poppins" pitchFamily="2" charset="77"/>
                <a:sym typeface="Lucida Sans Unicode"/>
              </a:rPr>
              <a:t> </a:t>
            </a:r>
            <a:r>
              <a:rPr kumimoji="0" sz="1176" b="0" i="0" u="none" strike="noStrike" kern="1200" cap="none" spc="-49" normalizeH="0" baseline="0" noProof="0">
                <a:ln>
                  <a:noFill/>
                </a:ln>
                <a:solidFill>
                  <a:srgbClr val="FFFFFF"/>
                </a:solidFill>
                <a:effectLst/>
                <a:uLnTx/>
                <a:uFillTx/>
                <a:latin typeface="Poppins" pitchFamily="2" charset="77"/>
                <a:cs typeface="Poppins" pitchFamily="2" charset="77"/>
                <a:sym typeface="Lucida Sans Unicode"/>
              </a:rPr>
              <a:t>2023</a:t>
            </a:r>
            <a:r>
              <a:rPr kumimoji="0" sz="1176" b="0" i="0" u="none" strike="noStrike" kern="1200" cap="none" spc="-64" normalizeH="0" baseline="0" noProof="0">
                <a:ln>
                  <a:noFill/>
                </a:ln>
                <a:solidFill>
                  <a:srgbClr val="FFFFFF"/>
                </a:solidFill>
                <a:effectLst/>
                <a:uLnTx/>
                <a:uFillTx/>
                <a:latin typeface="Poppins" pitchFamily="2" charset="77"/>
                <a:cs typeface="Poppins" pitchFamily="2" charset="77"/>
                <a:sym typeface="Lucida Sans Unicode"/>
              </a:rPr>
              <a:t> </a:t>
            </a:r>
            <a:r>
              <a:rPr kumimoji="0" sz="1176" b="0" i="0" u="none" strike="noStrike" kern="1200" cap="none" spc="59" normalizeH="0" baseline="0" noProof="0">
                <a:ln>
                  <a:noFill/>
                </a:ln>
                <a:solidFill>
                  <a:srgbClr val="FFFFFF"/>
                </a:solidFill>
                <a:effectLst/>
                <a:uLnTx/>
                <a:uFillTx/>
                <a:latin typeface="Poppins" pitchFamily="2" charset="77"/>
                <a:cs typeface="Poppins" pitchFamily="2" charset="77"/>
                <a:sym typeface="Lucida Sans Unicode"/>
              </a:rPr>
              <a:t>Dynamic</a:t>
            </a:r>
            <a:r>
              <a:rPr kumimoji="0" sz="1176" b="0" i="0" u="none" strike="noStrike" kern="1200" cap="none" spc="-64" normalizeH="0" baseline="0" noProof="0">
                <a:ln>
                  <a:noFill/>
                </a:ln>
                <a:solidFill>
                  <a:srgbClr val="FFFFFF"/>
                </a:solidFill>
                <a:effectLst/>
                <a:uLnTx/>
                <a:uFillTx/>
                <a:latin typeface="Poppins" pitchFamily="2" charset="77"/>
                <a:cs typeface="Poppins" pitchFamily="2" charset="77"/>
                <a:sym typeface="Lucida Sans Unicode"/>
              </a:rPr>
              <a:t> </a:t>
            </a:r>
            <a:r>
              <a:rPr kumimoji="0" sz="1176" b="0" i="0" u="none" strike="noStrike" kern="1200" cap="none" spc="39" normalizeH="0" baseline="0" noProof="0">
                <a:ln>
                  <a:noFill/>
                </a:ln>
                <a:solidFill>
                  <a:srgbClr val="FFFFFF"/>
                </a:solidFill>
                <a:effectLst/>
                <a:uLnTx/>
                <a:uFillTx/>
                <a:latin typeface="Poppins" pitchFamily="2" charset="77"/>
                <a:cs typeface="Poppins" pitchFamily="2" charset="77"/>
                <a:sym typeface="Lucida Sans Unicode"/>
              </a:rPr>
              <a:t>Communities</a:t>
            </a:r>
          </a:p>
        </p:txBody>
      </p:sp>
      <p:pic>
        <p:nvPicPr>
          <p:cNvPr id="10" name="Picture 9">
            <a:extLst>
              <a:ext uri="{FF2B5EF4-FFF2-40B4-BE49-F238E27FC236}">
                <a16:creationId xmlns:a16="http://schemas.microsoft.com/office/drawing/2014/main" id="{A5B4ECB6-20DA-3692-D3D8-199EC8AB46F7}"/>
              </a:ext>
            </a:extLst>
          </p:cNvPr>
          <p:cNvPicPr>
            <a:picLocks noChangeAspect="1"/>
          </p:cNvPicPr>
          <p:nvPr userDrawn="1"/>
        </p:nvPicPr>
        <p:blipFill>
          <a:blip r:embed="rId4"/>
          <a:stretch>
            <a:fillRect/>
          </a:stretch>
        </p:blipFill>
        <p:spPr>
          <a:xfrm>
            <a:off x="9170106" y="141642"/>
            <a:ext cx="3037884" cy="1083334"/>
          </a:xfrm>
          <a:prstGeom prst="rect">
            <a:avLst/>
          </a:prstGeom>
        </p:spPr>
      </p:pic>
    </p:spTree>
    <p:extLst>
      <p:ext uri="{BB962C8B-B14F-4D97-AF65-F5344CB8AC3E}">
        <p14:creationId xmlns:p14="http://schemas.microsoft.com/office/powerpoint/2010/main" val="12593037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03">
          <p15:clr>
            <a:srgbClr val="FBAE40"/>
          </p15:clr>
        </p15:guide>
        <p15:guide id="2" orient="horz" pos="105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de exam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7451" y="328424"/>
            <a:ext cx="11655840" cy="899665"/>
          </a:xfrm>
        </p:spPr>
        <p:txBody>
          <a:bodyPr/>
          <a:lstStyle>
            <a:lvl1pPr>
              <a:defRPr baseline="0">
                <a:solidFill>
                  <a:schemeClr val="bg1"/>
                </a:solidFill>
              </a:defRPr>
            </a:lvl1pPr>
          </a:lstStyle>
          <a:p>
            <a:r>
              <a:rPr lang="en-US"/>
              <a:t>Slide for developer code</a:t>
            </a:r>
          </a:p>
        </p:txBody>
      </p:sp>
      <p:sp>
        <p:nvSpPr>
          <p:cNvPr id="5" name="Text Placeholder 4"/>
          <p:cNvSpPr>
            <a:spLocks noGrp="1"/>
          </p:cNvSpPr>
          <p:nvPr>
            <p:ph type="body" sz="quarter" idx="10"/>
          </p:nvPr>
        </p:nvSpPr>
        <p:spPr>
          <a:xfrm>
            <a:off x="717451" y="1374402"/>
            <a:ext cx="11653522" cy="2218467"/>
          </a:xfrm>
        </p:spPr>
        <p:txBody>
          <a:bodyPr/>
          <a:lstStyle>
            <a:lvl1pPr marL="0" indent="0">
              <a:buNone/>
              <a:defRPr sz="3137">
                <a:solidFill>
                  <a:schemeClr val="bg1"/>
                </a:solidFill>
                <a:latin typeface="Consolas" panose="020B0609020204030204" pitchFamily="49" charset="0"/>
                <a:cs typeface="Consolas" panose="020B0609020204030204" pitchFamily="49" charset="0"/>
              </a:defRPr>
            </a:lvl1pPr>
            <a:lvl2pPr marL="339726" indent="0">
              <a:buNone/>
              <a:defRPr>
                <a:solidFill>
                  <a:schemeClr val="bg1"/>
                </a:solidFill>
                <a:latin typeface="Consolas" panose="020B0609020204030204" pitchFamily="49" charset="0"/>
                <a:cs typeface="Consolas" panose="020B0609020204030204" pitchFamily="49" charset="0"/>
              </a:defRPr>
            </a:lvl2pPr>
            <a:lvl3pPr marL="573090" indent="0">
              <a:buNone/>
              <a:defRPr>
                <a:solidFill>
                  <a:schemeClr val="bg1"/>
                </a:solidFill>
                <a:latin typeface="Consolas" panose="020B0609020204030204" pitchFamily="49" charset="0"/>
                <a:cs typeface="Consolas" panose="020B0609020204030204" pitchFamily="49" charset="0"/>
              </a:defRPr>
            </a:lvl3pPr>
            <a:lvl4pPr marL="798516" indent="0">
              <a:buNone/>
              <a:defRPr>
                <a:solidFill>
                  <a:schemeClr val="bg1"/>
                </a:solidFill>
                <a:latin typeface="Consolas" panose="020B0609020204030204" pitchFamily="49" charset="0"/>
                <a:cs typeface="Consolas" panose="020B0609020204030204" pitchFamily="49" charset="0"/>
              </a:defRPr>
            </a:lvl4pPr>
            <a:lvl5pPr marL="1030292" indent="0">
              <a:buNone/>
              <a:defRPr>
                <a:solidFill>
                  <a:schemeClr val="bg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5913583"/>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92B9F7-AF0E-4B72-BDAE-F0D41C2CEC35}"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12106874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Title Layout">
    <p:spTree>
      <p:nvGrpSpPr>
        <p:cNvPr id="1" name=""/>
        <p:cNvGrpSpPr/>
        <p:nvPr/>
      </p:nvGrpSpPr>
      <p:grpSpPr>
        <a:xfrm>
          <a:off x="0" y="0"/>
          <a:ext cx="0" cy="0"/>
          <a:chOff x="0" y="0"/>
          <a:chExt cx="0" cy="0"/>
        </a:xfrm>
      </p:grpSpPr>
      <p:pic>
        <p:nvPicPr>
          <p:cNvPr id="2" name="Image" descr="Image">
            <a:extLst>
              <a:ext uri="{FF2B5EF4-FFF2-40B4-BE49-F238E27FC236}">
                <a16:creationId xmlns:a16="http://schemas.microsoft.com/office/drawing/2014/main" id="{9DC30B4B-3E61-95AD-0A2B-CDA82D66A634}"/>
              </a:ext>
            </a:extLst>
          </p:cNvPr>
          <p:cNvPicPr>
            <a:picLocks noChangeAspect="1"/>
          </p:cNvPicPr>
          <p:nvPr userDrawn="1"/>
        </p:nvPicPr>
        <p:blipFill>
          <a:blip r:embed="rId2"/>
          <a:stretch>
            <a:fillRect/>
          </a:stretch>
        </p:blipFill>
        <p:spPr>
          <a:xfrm>
            <a:off x="0" y="-54968"/>
            <a:ext cx="4833000" cy="6967936"/>
          </a:xfrm>
          <a:prstGeom prst="rect">
            <a:avLst/>
          </a:prstGeom>
          <a:ln w="12700">
            <a:miter lim="400000"/>
          </a:ln>
        </p:spPr>
      </p:pic>
      <p:sp>
        <p:nvSpPr>
          <p:cNvPr id="11" name="Title Text"/>
          <p:cNvSpPr txBox="1">
            <a:spLocks noGrp="1"/>
          </p:cNvSpPr>
          <p:nvPr>
            <p:ph type="title" hasCustomPrompt="1"/>
          </p:nvPr>
        </p:nvSpPr>
        <p:spPr>
          <a:xfrm>
            <a:off x="6279947" y="2125979"/>
            <a:ext cx="5275403" cy="3251666"/>
          </a:xfrm>
          <a:prstGeom prst="rect">
            <a:avLst/>
          </a:prstGeom>
        </p:spPr>
        <p:txBody>
          <a:bodyPr/>
          <a:lstStyle>
            <a:lvl1pPr algn="l">
              <a:defRPr>
                <a:solidFill>
                  <a:srgbClr val="1C4597"/>
                </a:solidFill>
              </a:defRPr>
            </a:lvl1pPr>
          </a:lstStyle>
          <a:p>
            <a:r>
              <a:rPr lang="en-US"/>
              <a:t>Insert User Group Meeting Title</a:t>
            </a:r>
            <a:endParaRPr/>
          </a:p>
        </p:txBody>
      </p:sp>
      <p:sp>
        <p:nvSpPr>
          <p:cNvPr id="4" name="object 22">
            <a:extLst>
              <a:ext uri="{FF2B5EF4-FFF2-40B4-BE49-F238E27FC236}">
                <a16:creationId xmlns:a16="http://schemas.microsoft.com/office/drawing/2014/main" id="{7353B817-33A3-64E7-C39A-14B696A3363B}"/>
              </a:ext>
            </a:extLst>
          </p:cNvPr>
          <p:cNvSpPr txBox="1"/>
          <p:nvPr userDrawn="1"/>
        </p:nvSpPr>
        <p:spPr>
          <a:xfrm>
            <a:off x="370414" y="2083545"/>
            <a:ext cx="3639626" cy="175548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marL="0" marR="5080" indent="0">
              <a:lnSpc>
                <a:spcPct val="108900"/>
              </a:lnSpc>
              <a:defRPr sz="2300" b="1" spc="20">
                <a:solidFill>
                  <a:srgbClr val="F6921E"/>
                </a:solidFill>
                <a:latin typeface="Tahoma"/>
                <a:ea typeface="Tahoma"/>
                <a:cs typeface="Tahoma"/>
                <a:sym typeface="Tahoma"/>
              </a:defRPr>
            </a:pPr>
            <a:r>
              <a:rPr lang="en-US" sz="3600">
                <a:solidFill>
                  <a:schemeClr val="bg1"/>
                </a:solidFill>
              </a:rPr>
              <a:t>Your “for user, by user” community</a:t>
            </a:r>
            <a:endParaRPr sz="3600" spc="65">
              <a:solidFill>
                <a:schemeClr val="bg1"/>
              </a:solidFill>
            </a:endParaRPr>
          </a:p>
        </p:txBody>
      </p:sp>
      <p:sp>
        <p:nvSpPr>
          <p:cNvPr id="5" name="object 25">
            <a:extLst>
              <a:ext uri="{FF2B5EF4-FFF2-40B4-BE49-F238E27FC236}">
                <a16:creationId xmlns:a16="http://schemas.microsoft.com/office/drawing/2014/main" id="{A121BD87-5AD3-E92E-0591-D38C5B617842}"/>
              </a:ext>
            </a:extLst>
          </p:cNvPr>
          <p:cNvSpPr/>
          <p:nvPr userDrawn="1"/>
        </p:nvSpPr>
        <p:spPr>
          <a:xfrm>
            <a:off x="6279948" y="2095169"/>
            <a:ext cx="5275403" cy="1"/>
          </a:xfrm>
          <a:prstGeom prst="line">
            <a:avLst/>
          </a:prstGeom>
          <a:ln w="25400">
            <a:solidFill>
              <a:srgbClr val="1D4597"/>
            </a:solidFill>
          </a:ln>
        </p:spPr>
        <p:txBody>
          <a:bodyPr lIns="45719" rIns="45719"/>
          <a:lstStyle/>
          <a:p>
            <a:endParaRPr/>
          </a:p>
        </p:txBody>
      </p:sp>
      <p:sp>
        <p:nvSpPr>
          <p:cNvPr id="6" name="object 24">
            <a:extLst>
              <a:ext uri="{FF2B5EF4-FFF2-40B4-BE49-F238E27FC236}">
                <a16:creationId xmlns:a16="http://schemas.microsoft.com/office/drawing/2014/main" id="{9DC0CF59-7937-F572-5918-2AFD6A180232}"/>
              </a:ext>
            </a:extLst>
          </p:cNvPr>
          <p:cNvSpPr/>
          <p:nvPr userDrawn="1"/>
        </p:nvSpPr>
        <p:spPr>
          <a:xfrm>
            <a:off x="6279948" y="5377645"/>
            <a:ext cx="5275403" cy="1"/>
          </a:xfrm>
          <a:prstGeom prst="line">
            <a:avLst/>
          </a:prstGeom>
          <a:ln w="25400">
            <a:solidFill>
              <a:srgbClr val="1D4597"/>
            </a:solidFill>
          </a:ln>
        </p:spPr>
        <p:txBody>
          <a:bodyPr lIns="45719" rIns="45719"/>
          <a:lstStyle/>
          <a:p>
            <a:endParaRPr/>
          </a:p>
        </p:txBody>
      </p:sp>
      <p:sp>
        <p:nvSpPr>
          <p:cNvPr id="7" name="object 23">
            <a:extLst>
              <a:ext uri="{FF2B5EF4-FFF2-40B4-BE49-F238E27FC236}">
                <a16:creationId xmlns:a16="http://schemas.microsoft.com/office/drawing/2014/main" id="{FCABF203-55A5-FB16-85F4-BE125DEEE214}"/>
              </a:ext>
            </a:extLst>
          </p:cNvPr>
          <p:cNvSpPr txBox="1"/>
          <p:nvPr userDrawn="1"/>
        </p:nvSpPr>
        <p:spPr>
          <a:xfrm>
            <a:off x="274320" y="6490454"/>
            <a:ext cx="2570482" cy="18466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marR="5080" algn="l">
              <a:spcBef>
                <a:spcPts val="400"/>
              </a:spcBef>
              <a:defRPr sz="1200" spc="70">
                <a:solidFill>
                  <a:srgbClr val="727272"/>
                </a:solidFill>
                <a:latin typeface="Verdana"/>
                <a:ea typeface="Verdana"/>
                <a:cs typeface="Verdana"/>
                <a:sym typeface="Verdana"/>
              </a:defRPr>
            </a:pPr>
            <a:r>
              <a:rPr>
                <a:solidFill>
                  <a:schemeClr val="bg1"/>
                </a:solidFill>
              </a:rPr>
              <a:t>@</a:t>
            </a:r>
            <a:r>
              <a:rPr spc="-104">
                <a:solidFill>
                  <a:schemeClr val="bg1"/>
                </a:solidFill>
              </a:rPr>
              <a:t> </a:t>
            </a:r>
            <a:r>
              <a:rPr spc="-30">
                <a:solidFill>
                  <a:schemeClr val="bg1"/>
                </a:solidFill>
              </a:rPr>
              <a:t>2023</a:t>
            </a:r>
            <a:r>
              <a:rPr spc="-104">
                <a:solidFill>
                  <a:schemeClr val="bg1"/>
                </a:solidFill>
              </a:rPr>
              <a:t> </a:t>
            </a:r>
            <a:r>
              <a:rPr spc="50">
                <a:solidFill>
                  <a:schemeClr val="bg1"/>
                </a:solidFill>
              </a:rPr>
              <a:t>Dynamic</a:t>
            </a:r>
            <a:r>
              <a:rPr spc="-104">
                <a:solidFill>
                  <a:schemeClr val="bg1"/>
                </a:solidFill>
              </a:rPr>
              <a:t> </a:t>
            </a:r>
            <a:r>
              <a:rPr spc="50">
                <a:solidFill>
                  <a:schemeClr val="bg1"/>
                </a:solidFill>
              </a:rPr>
              <a:t>Communities</a:t>
            </a:r>
          </a:p>
        </p:txBody>
      </p:sp>
      <p:sp>
        <p:nvSpPr>
          <p:cNvPr id="14" name="Freeform 13">
            <a:extLst>
              <a:ext uri="{FF2B5EF4-FFF2-40B4-BE49-F238E27FC236}">
                <a16:creationId xmlns:a16="http://schemas.microsoft.com/office/drawing/2014/main" id="{29498740-4C4E-1A7D-DE14-57D42BD9E884}"/>
              </a:ext>
            </a:extLst>
          </p:cNvPr>
          <p:cNvSpPr/>
          <p:nvPr userDrawn="1"/>
        </p:nvSpPr>
        <p:spPr>
          <a:xfrm>
            <a:off x="0" y="182880"/>
            <a:ext cx="4010040" cy="1435100"/>
          </a:xfrm>
          <a:custGeom>
            <a:avLst/>
            <a:gdLst>
              <a:gd name="connsiteX0" fmla="*/ 0 w 4010040"/>
              <a:gd name="connsiteY0" fmla="*/ 0 h 1435100"/>
              <a:gd name="connsiteX1" fmla="*/ 3292490 w 4010040"/>
              <a:gd name="connsiteY1" fmla="*/ 0 h 1435100"/>
              <a:gd name="connsiteX2" fmla="*/ 4010040 w 4010040"/>
              <a:gd name="connsiteY2" fmla="*/ 717550 h 1435100"/>
              <a:gd name="connsiteX3" fmla="*/ 3292490 w 4010040"/>
              <a:gd name="connsiteY3" fmla="*/ 1435100 h 1435100"/>
              <a:gd name="connsiteX4" fmla="*/ 0 w 4010040"/>
              <a:gd name="connsiteY4" fmla="*/ 1435100 h 1435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0040" h="1435100">
                <a:moveTo>
                  <a:pt x="0" y="0"/>
                </a:moveTo>
                <a:lnTo>
                  <a:pt x="3292490" y="0"/>
                </a:lnTo>
                <a:cubicBezTo>
                  <a:pt x="3688782" y="0"/>
                  <a:pt x="4010040" y="321258"/>
                  <a:pt x="4010040" y="717550"/>
                </a:cubicBezTo>
                <a:cubicBezTo>
                  <a:pt x="4010040" y="1113842"/>
                  <a:pt x="3688782" y="1435100"/>
                  <a:pt x="3292490" y="1435100"/>
                </a:cubicBezTo>
                <a:lnTo>
                  <a:pt x="0" y="1435100"/>
                </a:lnTo>
                <a:close/>
              </a:path>
            </a:pathLst>
          </a:custGeom>
          <a:solidFill>
            <a:srgbClr val="FFFFFF"/>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pic>
        <p:nvPicPr>
          <p:cNvPr id="1026" name="Picture 2">
            <a:extLst>
              <a:ext uri="{FF2B5EF4-FFF2-40B4-BE49-F238E27FC236}">
                <a16:creationId xmlns:a16="http://schemas.microsoft.com/office/drawing/2014/main" id="{9C5359F6-CD2F-E8A1-47B4-136885CD2CF9}"/>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4018" y="459578"/>
            <a:ext cx="3674165" cy="8817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933882C-A64C-28B3-EE29-7C2F36B7CF1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279947" y="339725"/>
            <a:ext cx="4582332" cy="1001789"/>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16">
            <a:extLst>
              <a:ext uri="{FF2B5EF4-FFF2-40B4-BE49-F238E27FC236}">
                <a16:creationId xmlns:a16="http://schemas.microsoft.com/office/drawing/2014/main" id="{06817C58-1DC0-AEF4-E945-4A2D51113212}"/>
              </a:ext>
            </a:extLst>
          </p:cNvPr>
          <p:cNvSpPr>
            <a:spLocks noGrp="1"/>
          </p:cNvSpPr>
          <p:nvPr>
            <p:ph type="body" sz="quarter" idx="10" hasCustomPrompt="1"/>
          </p:nvPr>
        </p:nvSpPr>
        <p:spPr>
          <a:xfrm>
            <a:off x="6280150" y="5580063"/>
            <a:ext cx="5275263" cy="938212"/>
          </a:xfrm>
          <a:ln w="12700">
            <a:miter lim="400000"/>
          </a:ln>
        </p:spPr>
        <p:txBody>
          <a:bodyPr lIns="0" tIns="0" rIns="0" bIns="0">
            <a:normAutofit/>
          </a:bodyPr>
          <a:lstStyle>
            <a:lvl1pPr algn="l">
              <a:defRPr lang="en-US" sz="3200" b="1" smtClean="0">
                <a:solidFill>
                  <a:srgbClr val="F6921D"/>
                </a:solidFill>
                <a:latin typeface="Arial"/>
                <a:ea typeface="Arial"/>
                <a:cs typeface="Arial"/>
                <a:sym typeface="Arial"/>
              </a:defRPr>
            </a:lvl1pPr>
            <a:lvl2pPr>
              <a:defRPr lang="en-US" sz="4400" b="1" smtClean="0">
                <a:solidFill>
                  <a:srgbClr val="E88C24"/>
                </a:solidFill>
                <a:latin typeface="Arial"/>
                <a:ea typeface="Arial"/>
                <a:cs typeface="Arial"/>
                <a:sym typeface="Arial"/>
              </a:defRPr>
            </a:lvl2pPr>
            <a:lvl3pPr>
              <a:defRPr lang="en-US" sz="4400" b="1" smtClean="0">
                <a:solidFill>
                  <a:srgbClr val="E88C24"/>
                </a:solidFill>
                <a:latin typeface="Arial"/>
                <a:ea typeface="Arial"/>
                <a:cs typeface="Arial"/>
                <a:sym typeface="Arial"/>
              </a:defRPr>
            </a:lvl3pPr>
            <a:lvl4pPr>
              <a:defRPr lang="en-US" sz="4400" b="1" smtClean="0">
                <a:solidFill>
                  <a:srgbClr val="E88C24"/>
                </a:solidFill>
                <a:latin typeface="Arial"/>
                <a:ea typeface="Arial"/>
                <a:cs typeface="Arial"/>
                <a:sym typeface="Arial"/>
              </a:defRPr>
            </a:lvl4pPr>
            <a:lvl5pPr>
              <a:defRPr lang="en-US" sz="4400" b="1">
                <a:solidFill>
                  <a:srgbClr val="E88C24"/>
                </a:solidFill>
                <a:latin typeface="Arial"/>
                <a:ea typeface="Arial"/>
                <a:cs typeface="Arial"/>
                <a:sym typeface="Arial"/>
              </a:defRPr>
            </a:lvl5pPr>
          </a:lstStyle>
          <a:p>
            <a:pPr lvl="0" algn="r"/>
            <a:r>
              <a:rPr lang="en-US"/>
              <a:t>Insert meeting date, time</a:t>
            </a:r>
          </a:p>
        </p:txBody>
      </p:sp>
    </p:spTree>
    <p:extLst>
      <p:ext uri="{BB962C8B-B14F-4D97-AF65-F5344CB8AC3E}">
        <p14:creationId xmlns:p14="http://schemas.microsoft.com/office/powerpoint/2010/main" val="1582584271"/>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Agenda Layout">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4FC5822A-FD7D-2A3F-C465-223DD0E568EB}"/>
              </a:ext>
            </a:extLst>
          </p:cNvPr>
          <p:cNvPicPr>
            <a:picLocks noChangeAspect="1"/>
          </p:cNvPicPr>
          <p:nvPr userDrawn="1"/>
        </p:nvPicPr>
        <p:blipFill>
          <a:blip r:embed="rId2"/>
          <a:stretch>
            <a:fillRect/>
          </a:stretch>
        </p:blipFill>
        <p:spPr>
          <a:xfrm>
            <a:off x="9731609" y="-12700"/>
            <a:ext cx="2462373" cy="6950044"/>
          </a:xfrm>
          <a:prstGeom prst="rect">
            <a:avLst/>
          </a:prstGeom>
          <a:ln w="12700">
            <a:miter lim="400000"/>
          </a:ln>
        </p:spPr>
      </p:pic>
      <p:sp>
        <p:nvSpPr>
          <p:cNvPr id="20" name="Title Text"/>
          <p:cNvSpPr txBox="1">
            <a:spLocks noGrp="1"/>
          </p:cNvSpPr>
          <p:nvPr>
            <p:ph type="title" hasCustomPrompt="1"/>
          </p:nvPr>
        </p:nvSpPr>
        <p:spPr>
          <a:xfrm>
            <a:off x="640080" y="365760"/>
            <a:ext cx="10454083" cy="706120"/>
          </a:xfrm>
          <a:prstGeom prst="rect">
            <a:avLst/>
          </a:prstGeom>
        </p:spPr>
        <p:txBody>
          <a:bodyPr/>
          <a:lstStyle/>
          <a:p>
            <a:r>
              <a:rPr lang="en-US"/>
              <a:t>Insert UG Meeting Agenda</a:t>
            </a:r>
            <a:endParaRPr/>
          </a:p>
        </p:txBody>
      </p:sp>
      <p:sp>
        <p:nvSpPr>
          <p:cNvPr id="2" name="object 17">
            <a:extLst>
              <a:ext uri="{FF2B5EF4-FFF2-40B4-BE49-F238E27FC236}">
                <a16:creationId xmlns:a16="http://schemas.microsoft.com/office/drawing/2014/main" id="{1C0086DF-678D-4F52-3919-5B7E227CB760}"/>
              </a:ext>
            </a:extLst>
          </p:cNvPr>
          <p:cNvSpPr txBox="1"/>
          <p:nvPr userDrawn="1"/>
        </p:nvSpPr>
        <p:spPr>
          <a:xfrm>
            <a:off x="274320" y="6492240"/>
            <a:ext cx="2567307" cy="190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12700">
              <a:spcBef>
                <a:spcPts val="200"/>
              </a:spcBef>
              <a:defRPr sz="1200" spc="70">
                <a:solidFill>
                  <a:srgbClr val="727272"/>
                </a:solidFill>
                <a:latin typeface="Verdana"/>
                <a:ea typeface="Verdana"/>
                <a:cs typeface="Verdana"/>
                <a:sym typeface="Verdana"/>
              </a:defRPr>
            </a:pPr>
            <a:r>
              <a:t>@</a:t>
            </a:r>
            <a:r>
              <a:rPr spc="-104"/>
              <a:t> </a:t>
            </a:r>
            <a:r>
              <a:rPr spc="-35"/>
              <a:t>202</a:t>
            </a:r>
            <a:r>
              <a:rPr lang="en-US" spc="-35"/>
              <a:t>3</a:t>
            </a:r>
            <a:r>
              <a:rPr spc="-104"/>
              <a:t> </a:t>
            </a:r>
            <a:r>
              <a:rPr spc="50"/>
              <a:t>Dynamic</a:t>
            </a:r>
            <a:r>
              <a:rPr spc="-104"/>
              <a:t> </a:t>
            </a:r>
            <a:r>
              <a:rPr spc="50"/>
              <a:t>Communities</a:t>
            </a:r>
          </a:p>
        </p:txBody>
      </p:sp>
      <p:sp>
        <p:nvSpPr>
          <p:cNvPr id="4" name="object 16">
            <a:extLst>
              <a:ext uri="{FF2B5EF4-FFF2-40B4-BE49-F238E27FC236}">
                <a16:creationId xmlns:a16="http://schemas.microsoft.com/office/drawing/2014/main" id="{23D58C3A-9419-2F63-A42A-7BF14D383CB6}"/>
              </a:ext>
            </a:extLst>
          </p:cNvPr>
          <p:cNvSpPr/>
          <p:nvPr userDrawn="1"/>
        </p:nvSpPr>
        <p:spPr>
          <a:xfrm>
            <a:off x="457200" y="457200"/>
            <a:ext cx="94336" cy="485129"/>
          </a:xfrm>
          <a:prstGeom prst="rect">
            <a:avLst/>
          </a:prstGeom>
          <a:solidFill>
            <a:srgbClr val="000000"/>
          </a:solidFill>
          <a:ln w="12700">
            <a:miter lim="400000"/>
          </a:ln>
        </p:spPr>
        <p:txBody>
          <a:bodyPr lIns="45719" rIns="45719"/>
          <a:lstStyle/>
          <a:p>
            <a:endParaRPr/>
          </a:p>
        </p:txBody>
      </p:sp>
      <p:sp>
        <p:nvSpPr>
          <p:cNvPr id="7" name="object 18">
            <a:extLst>
              <a:ext uri="{FF2B5EF4-FFF2-40B4-BE49-F238E27FC236}">
                <a16:creationId xmlns:a16="http://schemas.microsoft.com/office/drawing/2014/main" id="{510DB7F0-2417-93B1-FBDA-AC88B7772B05}"/>
              </a:ext>
            </a:extLst>
          </p:cNvPr>
          <p:cNvSpPr txBox="1"/>
          <p:nvPr userDrawn="1"/>
        </p:nvSpPr>
        <p:spPr>
          <a:xfrm>
            <a:off x="6309360" y="6492240"/>
            <a:ext cx="3329305" cy="1846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12700" algn="r">
              <a:spcBef>
                <a:spcPts val="100"/>
              </a:spcBef>
              <a:defRPr sz="1200" spc="40">
                <a:solidFill>
                  <a:srgbClr val="727272"/>
                </a:solidFill>
                <a:latin typeface="Verdana"/>
                <a:ea typeface="Verdana"/>
                <a:cs typeface="Verdana"/>
                <a:sym typeface="Verdana"/>
              </a:defRPr>
            </a:pPr>
            <a:r>
              <a:rPr lang="en-US"/>
              <a:t>Your “for user, by user” community</a:t>
            </a:r>
          </a:p>
        </p:txBody>
      </p:sp>
      <p:sp>
        <p:nvSpPr>
          <p:cNvPr id="8" name="Freeform 7">
            <a:extLst>
              <a:ext uri="{FF2B5EF4-FFF2-40B4-BE49-F238E27FC236}">
                <a16:creationId xmlns:a16="http://schemas.microsoft.com/office/drawing/2014/main" id="{4719710A-F6BE-F416-4420-C1A1BD9F90CD}"/>
              </a:ext>
            </a:extLst>
          </p:cNvPr>
          <p:cNvSpPr>
            <a:spLocks noChangeAspect="1"/>
          </p:cNvSpPr>
          <p:nvPr userDrawn="1"/>
        </p:nvSpPr>
        <p:spPr>
          <a:xfrm flipH="1">
            <a:off x="10180320" y="6080761"/>
            <a:ext cx="2011680" cy="720188"/>
          </a:xfrm>
          <a:custGeom>
            <a:avLst/>
            <a:gdLst>
              <a:gd name="connsiteX0" fmla="*/ 0 w 4010040"/>
              <a:gd name="connsiteY0" fmla="*/ 0 h 1435100"/>
              <a:gd name="connsiteX1" fmla="*/ 3292490 w 4010040"/>
              <a:gd name="connsiteY1" fmla="*/ 0 h 1435100"/>
              <a:gd name="connsiteX2" fmla="*/ 4010040 w 4010040"/>
              <a:gd name="connsiteY2" fmla="*/ 717550 h 1435100"/>
              <a:gd name="connsiteX3" fmla="*/ 3292490 w 4010040"/>
              <a:gd name="connsiteY3" fmla="*/ 1435100 h 1435100"/>
              <a:gd name="connsiteX4" fmla="*/ 0 w 4010040"/>
              <a:gd name="connsiteY4" fmla="*/ 1435100 h 1435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0040" h="1435100">
                <a:moveTo>
                  <a:pt x="0" y="0"/>
                </a:moveTo>
                <a:lnTo>
                  <a:pt x="3292490" y="0"/>
                </a:lnTo>
                <a:cubicBezTo>
                  <a:pt x="3688782" y="0"/>
                  <a:pt x="4010040" y="321258"/>
                  <a:pt x="4010040" y="717550"/>
                </a:cubicBezTo>
                <a:cubicBezTo>
                  <a:pt x="4010040" y="1113842"/>
                  <a:pt x="3688782" y="1435100"/>
                  <a:pt x="3292490" y="1435100"/>
                </a:cubicBezTo>
                <a:lnTo>
                  <a:pt x="0" y="1435100"/>
                </a:lnTo>
                <a:close/>
              </a:path>
            </a:pathLst>
          </a:custGeom>
          <a:solidFill>
            <a:srgbClr val="FFFFFF"/>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pic>
        <p:nvPicPr>
          <p:cNvPr id="9" name="Picture 2">
            <a:extLst>
              <a:ext uri="{FF2B5EF4-FFF2-40B4-BE49-F238E27FC236}">
                <a16:creationId xmlns:a16="http://schemas.microsoft.com/office/drawing/2014/main" id="{CC2DB3AC-3F1B-93E6-8CF4-50C7D410BCF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424160" y="6242023"/>
            <a:ext cx="1645920" cy="394978"/>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10">
            <a:extLst>
              <a:ext uri="{FF2B5EF4-FFF2-40B4-BE49-F238E27FC236}">
                <a16:creationId xmlns:a16="http://schemas.microsoft.com/office/drawing/2014/main" id="{3719E76A-F48C-97E3-C33E-5084B09D8B80}"/>
              </a:ext>
            </a:extLst>
          </p:cNvPr>
          <p:cNvSpPr>
            <a:spLocks noGrp="1"/>
          </p:cNvSpPr>
          <p:nvPr>
            <p:ph type="body" sz="quarter" idx="10" hasCustomPrompt="1"/>
          </p:nvPr>
        </p:nvSpPr>
        <p:spPr>
          <a:xfrm>
            <a:off x="639763" y="1071563"/>
            <a:ext cx="9248775" cy="5170487"/>
          </a:xfrm>
        </p:spPr>
        <p:txBody>
          <a:bodyPr>
            <a:normAutofit/>
          </a:bodyPr>
          <a:lstStyle>
            <a:lvl1pPr marL="285750" indent="-285750">
              <a:buFont typeface="Arial" panose="020B0604020202020204" pitchFamily="34" charset="0"/>
              <a:buChar char="•"/>
              <a:defRPr sz="2800"/>
            </a:lvl1pPr>
            <a:lvl2pPr marL="285750" indent="-285750">
              <a:buFont typeface="Arial" panose="020B0604020202020204" pitchFamily="34" charset="0"/>
              <a:buChar char="•"/>
              <a:defRPr/>
            </a:lvl2pPr>
            <a:lvl3pPr marL="285750" indent="-285750">
              <a:buFont typeface="Arial" panose="020B0604020202020204" pitchFamily="34" charset="0"/>
              <a:buChar char="•"/>
              <a:defRPr sz="2800"/>
            </a:lvl3pPr>
            <a:lvl4pPr marL="285750" indent="-285750">
              <a:buFont typeface="Arial" panose="020B0604020202020204" pitchFamily="34" charset="0"/>
              <a:buChar char="•"/>
              <a:defRPr sz="2800"/>
            </a:lvl4pPr>
            <a:lvl5pPr marL="285750" indent="-285750">
              <a:buFont typeface="Arial" panose="020B0604020202020204" pitchFamily="34" charset="0"/>
              <a:buChar char="•"/>
              <a:defRPr sz="2800"/>
            </a:lvl5pPr>
          </a:lstStyle>
          <a:p>
            <a:pPr lvl="0"/>
            <a:r>
              <a:rPr lang="en-US"/>
              <a:t>First item</a:t>
            </a:r>
          </a:p>
        </p:txBody>
      </p:sp>
    </p:spTree>
    <p:extLst>
      <p:ext uri="{BB962C8B-B14F-4D97-AF65-F5344CB8AC3E}">
        <p14:creationId xmlns:p14="http://schemas.microsoft.com/office/powerpoint/2010/main" val="1238733496"/>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5BB942B-E776-0565-624E-C804AA2EABB5}"/>
              </a:ext>
            </a:extLst>
          </p:cNvPr>
          <p:cNvSpPr/>
          <p:nvPr userDrawn="1"/>
        </p:nvSpPr>
        <p:spPr>
          <a:xfrm>
            <a:off x="0" y="0"/>
            <a:ext cx="12192000" cy="914400"/>
          </a:xfrm>
          <a:prstGeom prst="rect">
            <a:avLst/>
          </a:prstGeom>
          <a:blipFill>
            <a:blip r:embed="rId2" cstate="hqprint">
              <a:extLst>
                <a:ext uri="{28A0092B-C50C-407E-A947-70E740481C1C}">
                  <a14:useLocalDpi xmlns:a14="http://schemas.microsoft.com/office/drawing/2010/main"/>
                </a:ext>
              </a:extLst>
            </a:blip>
            <a:tile tx="0" ty="0" sx="25000" sy="2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E2FA568-5A12-6B3C-4169-263F080B5D33}"/>
              </a:ext>
            </a:extLst>
          </p:cNvPr>
          <p:cNvSpPr>
            <a:spLocks noGrp="1"/>
          </p:cNvSpPr>
          <p:nvPr>
            <p:ph idx="1"/>
          </p:nvPr>
        </p:nvSpPr>
        <p:spPr>
          <a:xfrm>
            <a:off x="1" y="1050923"/>
            <a:ext cx="12191999" cy="5029200"/>
          </a:xfrm>
        </p:spPr>
        <p:txBody>
          <a:bodyPr lIns="182880" bIns="91440">
            <a:normAutofit/>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cxnSp>
        <p:nvCxnSpPr>
          <p:cNvPr id="13" name="Straight Connector 12">
            <a:extLst>
              <a:ext uri="{FF2B5EF4-FFF2-40B4-BE49-F238E27FC236}">
                <a16:creationId xmlns:a16="http://schemas.microsoft.com/office/drawing/2014/main" id="{20424E5C-4AEB-BDB3-E67D-EEEA2567CF9D}"/>
              </a:ext>
            </a:extLst>
          </p:cNvPr>
          <p:cNvCxnSpPr>
            <a:cxnSpLocks/>
          </p:cNvCxnSpPr>
          <p:nvPr userDrawn="1"/>
        </p:nvCxnSpPr>
        <p:spPr>
          <a:xfrm>
            <a:off x="266700" y="6226146"/>
            <a:ext cx="116586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E14B5C3-68DF-3488-DE41-D9D0BF22C43F}"/>
              </a:ext>
            </a:extLst>
          </p:cNvPr>
          <p:cNvCxnSpPr>
            <a:cxnSpLocks/>
          </p:cNvCxnSpPr>
          <p:nvPr userDrawn="1"/>
        </p:nvCxnSpPr>
        <p:spPr>
          <a:xfrm>
            <a:off x="0" y="926757"/>
            <a:ext cx="12192000" cy="0"/>
          </a:xfrm>
          <a:prstGeom prst="line">
            <a:avLst/>
          </a:prstGeom>
          <a:noFill/>
          <a:ln w="76200" cap="flat">
            <a:solidFill>
              <a:srgbClr val="F6921D"/>
            </a:solidFill>
            <a:prstDash val="solid"/>
            <a:round/>
          </a:ln>
          <a:effectLst/>
          <a:sp3d/>
        </p:spPr>
        <p:style>
          <a:lnRef idx="0">
            <a:scrgbClr r="0" g="0" b="0"/>
          </a:lnRef>
          <a:fillRef idx="0">
            <a:scrgbClr r="0" g="0" b="0"/>
          </a:fillRef>
          <a:effectRef idx="0">
            <a:scrgbClr r="0" g="0" b="0"/>
          </a:effectRef>
          <a:fontRef idx="none"/>
        </p:style>
      </p:cxnSp>
      <p:sp>
        <p:nvSpPr>
          <p:cNvPr id="14" name="Rectangle 13">
            <a:extLst>
              <a:ext uri="{FF2B5EF4-FFF2-40B4-BE49-F238E27FC236}">
                <a16:creationId xmlns:a16="http://schemas.microsoft.com/office/drawing/2014/main" id="{86FCBD07-373B-86F6-9FA2-E134D90878E6}"/>
              </a:ext>
            </a:extLst>
          </p:cNvPr>
          <p:cNvSpPr/>
          <p:nvPr userDrawn="1"/>
        </p:nvSpPr>
        <p:spPr>
          <a:xfrm>
            <a:off x="1" y="-12357"/>
            <a:ext cx="12191999" cy="914400"/>
          </a:xfrm>
          <a:prstGeom prst="rect">
            <a:avLst/>
          </a:prstGeom>
          <a:solidFill>
            <a:srgbClr val="0A56B8">
              <a:alpha val="85000"/>
            </a:srgbClr>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6" name="object 17">
            <a:extLst>
              <a:ext uri="{FF2B5EF4-FFF2-40B4-BE49-F238E27FC236}">
                <a16:creationId xmlns:a16="http://schemas.microsoft.com/office/drawing/2014/main" id="{E22BB20D-ED41-CA36-3212-DD1687F54D8D}"/>
              </a:ext>
            </a:extLst>
          </p:cNvPr>
          <p:cNvSpPr txBox="1"/>
          <p:nvPr userDrawn="1"/>
        </p:nvSpPr>
        <p:spPr>
          <a:xfrm>
            <a:off x="274320" y="6492240"/>
            <a:ext cx="2567307" cy="190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12700">
              <a:spcBef>
                <a:spcPts val="200"/>
              </a:spcBef>
              <a:defRPr sz="1200" spc="70">
                <a:solidFill>
                  <a:srgbClr val="727272"/>
                </a:solidFill>
                <a:latin typeface="Verdana"/>
                <a:ea typeface="Verdana"/>
                <a:cs typeface="Verdana"/>
                <a:sym typeface="Verdana"/>
              </a:defRPr>
            </a:pPr>
            <a:r>
              <a:t>@</a:t>
            </a:r>
            <a:r>
              <a:rPr spc="-104"/>
              <a:t> </a:t>
            </a:r>
            <a:r>
              <a:rPr spc="-35"/>
              <a:t>202</a:t>
            </a:r>
            <a:r>
              <a:rPr lang="en-US" spc="-35"/>
              <a:t>3</a:t>
            </a:r>
            <a:r>
              <a:rPr spc="-104"/>
              <a:t> </a:t>
            </a:r>
            <a:r>
              <a:rPr spc="50"/>
              <a:t>Dynamic</a:t>
            </a:r>
            <a:r>
              <a:rPr spc="-104"/>
              <a:t> </a:t>
            </a:r>
            <a:r>
              <a:rPr spc="50"/>
              <a:t>Communities</a:t>
            </a:r>
          </a:p>
        </p:txBody>
      </p:sp>
      <p:sp>
        <p:nvSpPr>
          <p:cNvPr id="10" name="object 18">
            <a:extLst>
              <a:ext uri="{FF2B5EF4-FFF2-40B4-BE49-F238E27FC236}">
                <a16:creationId xmlns:a16="http://schemas.microsoft.com/office/drawing/2014/main" id="{F6A216E7-D950-15A4-C8B4-A93A9C3B7AE6}"/>
              </a:ext>
            </a:extLst>
          </p:cNvPr>
          <p:cNvSpPr txBox="1"/>
          <p:nvPr userDrawn="1"/>
        </p:nvSpPr>
        <p:spPr>
          <a:xfrm>
            <a:off x="8595360" y="6492240"/>
            <a:ext cx="3329305" cy="18466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indent="12700" algn="r">
              <a:spcBef>
                <a:spcPts val="100"/>
              </a:spcBef>
              <a:defRPr sz="1200" spc="40">
                <a:solidFill>
                  <a:srgbClr val="727272"/>
                </a:solidFill>
                <a:latin typeface="Verdana"/>
                <a:ea typeface="Verdana"/>
                <a:cs typeface="Verdana"/>
                <a:sym typeface="Verdana"/>
              </a:defRPr>
            </a:pPr>
            <a:r>
              <a:rPr lang="en-US"/>
              <a:t>Your “for user, by user” community</a:t>
            </a:r>
          </a:p>
        </p:txBody>
      </p:sp>
      <p:sp>
        <p:nvSpPr>
          <p:cNvPr id="15" name="Title 14">
            <a:extLst>
              <a:ext uri="{FF2B5EF4-FFF2-40B4-BE49-F238E27FC236}">
                <a16:creationId xmlns:a16="http://schemas.microsoft.com/office/drawing/2014/main" id="{CFD6A954-0395-4FD3-983D-3BB69BA01EB1}"/>
              </a:ext>
            </a:extLst>
          </p:cNvPr>
          <p:cNvSpPr>
            <a:spLocks noGrp="1"/>
          </p:cNvSpPr>
          <p:nvPr>
            <p:ph type="title" hasCustomPrompt="1"/>
          </p:nvPr>
        </p:nvSpPr>
        <p:spPr>
          <a:xfrm>
            <a:off x="0" y="-9500"/>
            <a:ext cx="10020957" cy="914400"/>
          </a:xfrm>
          <a:prstGeom prst="rect">
            <a:avLst/>
          </a:prstGeom>
          <a:noFill/>
        </p:spPr>
        <p:txBody>
          <a:bodyPr wrap="square" lIns="182880" anchor="ctr" anchorCtr="0">
            <a:noAutofit/>
          </a:bodyPr>
          <a:lstStyle>
            <a:lvl1pPr>
              <a:defRPr sz="3600">
                <a:solidFill>
                  <a:schemeClr val="bg1"/>
                </a:solidFill>
                <a:latin typeface="Arial" panose="020B0604020202020204" pitchFamily="34" charset="0"/>
                <a:cs typeface="Arial" panose="020B0604020202020204" pitchFamily="34" charset="0"/>
              </a:defRPr>
            </a:lvl1pPr>
          </a:lstStyle>
          <a:p>
            <a:r>
              <a:rPr lang="en-US"/>
              <a:t>Click to insert content title</a:t>
            </a:r>
          </a:p>
        </p:txBody>
      </p:sp>
      <p:sp>
        <p:nvSpPr>
          <p:cNvPr id="4" name="Freeform 3">
            <a:extLst>
              <a:ext uri="{FF2B5EF4-FFF2-40B4-BE49-F238E27FC236}">
                <a16:creationId xmlns:a16="http://schemas.microsoft.com/office/drawing/2014/main" id="{3AC087CF-36FF-9D83-DE83-3C3BAC9C375B}"/>
              </a:ext>
            </a:extLst>
          </p:cNvPr>
          <p:cNvSpPr>
            <a:spLocks noChangeAspect="1"/>
          </p:cNvSpPr>
          <p:nvPr userDrawn="1"/>
        </p:nvSpPr>
        <p:spPr>
          <a:xfrm flipH="1">
            <a:off x="10020958" y="76506"/>
            <a:ext cx="2171041" cy="777240"/>
          </a:xfrm>
          <a:custGeom>
            <a:avLst/>
            <a:gdLst>
              <a:gd name="connsiteX0" fmla="*/ 0 w 4010040"/>
              <a:gd name="connsiteY0" fmla="*/ 0 h 1435100"/>
              <a:gd name="connsiteX1" fmla="*/ 3292490 w 4010040"/>
              <a:gd name="connsiteY1" fmla="*/ 0 h 1435100"/>
              <a:gd name="connsiteX2" fmla="*/ 4010040 w 4010040"/>
              <a:gd name="connsiteY2" fmla="*/ 717550 h 1435100"/>
              <a:gd name="connsiteX3" fmla="*/ 3292490 w 4010040"/>
              <a:gd name="connsiteY3" fmla="*/ 1435100 h 1435100"/>
              <a:gd name="connsiteX4" fmla="*/ 0 w 4010040"/>
              <a:gd name="connsiteY4" fmla="*/ 1435100 h 1435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0040" h="1435100">
                <a:moveTo>
                  <a:pt x="0" y="0"/>
                </a:moveTo>
                <a:lnTo>
                  <a:pt x="3292490" y="0"/>
                </a:lnTo>
                <a:cubicBezTo>
                  <a:pt x="3688782" y="0"/>
                  <a:pt x="4010040" y="321258"/>
                  <a:pt x="4010040" y="717550"/>
                </a:cubicBezTo>
                <a:cubicBezTo>
                  <a:pt x="4010040" y="1113842"/>
                  <a:pt x="3688782" y="1435100"/>
                  <a:pt x="3292490" y="1435100"/>
                </a:cubicBezTo>
                <a:lnTo>
                  <a:pt x="0" y="1435100"/>
                </a:lnTo>
                <a:close/>
              </a:path>
            </a:pathLst>
          </a:custGeom>
          <a:solidFill>
            <a:srgbClr val="FFFFFF"/>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pic>
        <p:nvPicPr>
          <p:cNvPr id="8" name="Picture 2">
            <a:extLst>
              <a:ext uri="{FF2B5EF4-FFF2-40B4-BE49-F238E27FC236}">
                <a16:creationId xmlns:a16="http://schemas.microsoft.com/office/drawing/2014/main" id="{AECD4F1C-BF59-716E-54CF-A7BC9FD6A009}"/>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192078" y="237768"/>
            <a:ext cx="1828800" cy="438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049054"/>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Only (DC)">
    <p:spTree>
      <p:nvGrpSpPr>
        <p:cNvPr id="1" name=""/>
        <p:cNvGrpSpPr/>
        <p:nvPr/>
      </p:nvGrpSpPr>
      <p:grpSpPr>
        <a:xfrm>
          <a:off x="0" y="0"/>
          <a:ext cx="0" cy="0"/>
          <a:chOff x="0" y="0"/>
          <a:chExt cx="0" cy="0"/>
        </a:xfrm>
      </p:grpSpPr>
      <p:sp>
        <p:nvSpPr>
          <p:cNvPr id="7" name="Parallelogram 6">
            <a:extLst>
              <a:ext uri="{FF2B5EF4-FFF2-40B4-BE49-F238E27FC236}">
                <a16:creationId xmlns:a16="http://schemas.microsoft.com/office/drawing/2014/main" id="{69B2E9B3-4C77-4605-B356-31390807C218}"/>
              </a:ext>
            </a:extLst>
          </p:cNvPr>
          <p:cNvSpPr/>
          <p:nvPr userDrawn="1"/>
        </p:nvSpPr>
        <p:spPr>
          <a:xfrm>
            <a:off x="9541165" y="99723"/>
            <a:ext cx="2650836" cy="662275"/>
          </a:xfrm>
          <a:prstGeom prst="parallelogram">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arallelogram 10">
            <a:extLst>
              <a:ext uri="{FF2B5EF4-FFF2-40B4-BE49-F238E27FC236}">
                <a16:creationId xmlns:a16="http://schemas.microsoft.com/office/drawing/2014/main" id="{C9E4727E-9F14-4FC3-9D7A-B832EB1E98F2}"/>
              </a:ext>
            </a:extLst>
          </p:cNvPr>
          <p:cNvSpPr/>
          <p:nvPr userDrawn="1"/>
        </p:nvSpPr>
        <p:spPr>
          <a:xfrm>
            <a:off x="-428625" y="99724"/>
            <a:ext cx="10394661" cy="662275"/>
          </a:xfrm>
          <a:prstGeom prst="parallelogram">
            <a:avLst>
              <a:gd name="adj" fmla="val 61011"/>
            </a:avLst>
          </a:prstGeom>
          <a:solidFill>
            <a:srgbClr val="4770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 name="Title Placeholder 1">
            <a:extLst>
              <a:ext uri="{FF2B5EF4-FFF2-40B4-BE49-F238E27FC236}">
                <a16:creationId xmlns:a16="http://schemas.microsoft.com/office/drawing/2014/main" id="{39E94544-77DB-4099-BE16-BEA168FE09AC}"/>
              </a:ext>
            </a:extLst>
          </p:cNvPr>
          <p:cNvSpPr>
            <a:spLocks noGrp="1"/>
          </p:cNvSpPr>
          <p:nvPr>
            <p:ph type="title"/>
          </p:nvPr>
        </p:nvSpPr>
        <p:spPr>
          <a:xfrm>
            <a:off x="139700" y="165460"/>
            <a:ext cx="9401465" cy="530802"/>
          </a:xfrm>
          <a:prstGeom prst="rect">
            <a:avLst/>
          </a:prstGeom>
        </p:spPr>
        <p:txBody>
          <a:bodyPr vert="horz" lIns="91440" tIns="45720" rIns="91440" bIns="45720" rtlCol="0" anchor="ctr">
            <a:normAutofit/>
          </a:bodyPr>
          <a:lstStyle/>
          <a:p>
            <a:r>
              <a:rPr lang="en-US"/>
              <a:t>Click to edit Master title style</a:t>
            </a:r>
          </a:p>
        </p:txBody>
      </p:sp>
      <p:sp>
        <p:nvSpPr>
          <p:cNvPr id="14" name="Parallelogram 13">
            <a:extLst>
              <a:ext uri="{FF2B5EF4-FFF2-40B4-BE49-F238E27FC236}">
                <a16:creationId xmlns:a16="http://schemas.microsoft.com/office/drawing/2014/main" id="{B3E7595C-EB13-41F3-9294-C1A11E67776E}"/>
              </a:ext>
            </a:extLst>
          </p:cNvPr>
          <p:cNvSpPr/>
          <p:nvPr userDrawn="1"/>
        </p:nvSpPr>
        <p:spPr>
          <a:xfrm>
            <a:off x="0" y="6361228"/>
            <a:ext cx="12192000" cy="411221"/>
          </a:xfrm>
          <a:prstGeom prst="parallelogram">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591B060-8754-44B4-AD24-4E89FE458C94}"/>
              </a:ext>
            </a:extLst>
          </p:cNvPr>
          <p:cNvSpPr txBox="1"/>
          <p:nvPr userDrawn="1"/>
        </p:nvSpPr>
        <p:spPr>
          <a:xfrm>
            <a:off x="11319758" y="6428338"/>
            <a:ext cx="738909" cy="276999"/>
          </a:xfrm>
          <a:prstGeom prst="rect">
            <a:avLst/>
          </a:prstGeom>
          <a:noFill/>
        </p:spPr>
        <p:txBody>
          <a:bodyPr wrap="square" rtlCol="0">
            <a:spAutoFit/>
          </a:bodyPr>
          <a:lstStyle/>
          <a:p>
            <a:pPr algn="r"/>
            <a:fld id="{94F8EC24-F1AB-4488-8C85-87AD01D38F3F}" type="slidenum">
              <a:rPr lang="en-US" sz="1200" smtClean="0">
                <a:latin typeface="Arial" panose="020B0604020202020204" pitchFamily="34" charset="0"/>
                <a:cs typeface="Arial" panose="020B0604020202020204" pitchFamily="34" charset="0"/>
              </a:rPr>
              <a:pPr algn="r"/>
              <a:t>‹#›</a:t>
            </a:fld>
            <a:endParaRPr lang="en-US" sz="1200">
              <a:latin typeface="Arial" panose="020B0604020202020204" pitchFamily="34" charset="0"/>
              <a:cs typeface="Arial" panose="020B0604020202020204" pitchFamily="34" charset="0"/>
            </a:endParaRPr>
          </a:p>
        </p:txBody>
      </p:sp>
      <p:pic>
        <p:nvPicPr>
          <p:cNvPr id="2050" name="Picture 2">
            <a:extLst>
              <a:ext uri="{FF2B5EF4-FFF2-40B4-BE49-F238E27FC236}">
                <a16:creationId xmlns:a16="http://schemas.microsoft.com/office/drawing/2014/main" id="{90994733-D86C-8A13-584C-1BC9C514E84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03123" y="227991"/>
            <a:ext cx="1949177" cy="468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229501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userDrawn="1">
  <p:cSld name="header">
    <p:bg>
      <p:bgPr>
        <a:solidFill>
          <a:schemeClr val="tx1"/>
        </a:solidFill>
        <a:effectLst/>
      </p:bgPr>
    </p:bg>
    <p:spTree>
      <p:nvGrpSpPr>
        <p:cNvPr id="1" name=""/>
        <p:cNvGrpSpPr/>
        <p:nvPr/>
      </p:nvGrpSpPr>
      <p:grpSpPr>
        <a:xfrm>
          <a:off x="0" y="0"/>
          <a:ext cx="0" cy="0"/>
          <a:chOff x="0" y="0"/>
          <a:chExt cx="0" cy="0"/>
        </a:xfrm>
      </p:grpSpPr>
      <p:pic>
        <p:nvPicPr>
          <p:cNvPr id="4" name="Picture 3" descr="A close-up of a blue and orange background&#10;&#10;Description automatically generated">
            <a:extLst>
              <a:ext uri="{FF2B5EF4-FFF2-40B4-BE49-F238E27FC236}">
                <a16:creationId xmlns:a16="http://schemas.microsoft.com/office/drawing/2014/main" id="{403F666D-A8D8-F547-6EAC-576053EBA4E1}"/>
              </a:ext>
            </a:extLst>
          </p:cNvPr>
          <p:cNvPicPr>
            <a:picLocks noChangeAspect="1"/>
          </p:cNvPicPr>
          <p:nvPr userDrawn="1"/>
        </p:nvPicPr>
        <p:blipFill>
          <a:blip r:embed="rId2"/>
          <a:stretch>
            <a:fillRect/>
          </a:stretch>
        </p:blipFill>
        <p:spPr>
          <a:xfrm>
            <a:off x="-8622" y="1"/>
            <a:ext cx="12200622" cy="6861546"/>
          </a:xfrm>
          <a:prstGeom prst="rect">
            <a:avLst/>
          </a:prstGeom>
        </p:spPr>
      </p:pic>
      <p:sp>
        <p:nvSpPr>
          <p:cNvPr id="2" name="Title Placeholder 1">
            <a:extLst>
              <a:ext uri="{FF2B5EF4-FFF2-40B4-BE49-F238E27FC236}">
                <a16:creationId xmlns:a16="http://schemas.microsoft.com/office/drawing/2014/main" id="{F3D4114E-5918-B1DB-D683-8740D063354D}"/>
              </a:ext>
            </a:extLst>
          </p:cNvPr>
          <p:cNvSpPr>
            <a:spLocks noGrp="1"/>
          </p:cNvSpPr>
          <p:nvPr>
            <p:ph type="title"/>
          </p:nvPr>
        </p:nvSpPr>
        <p:spPr>
          <a:xfrm>
            <a:off x="717760" y="750768"/>
            <a:ext cx="10756788" cy="698347"/>
          </a:xfrm>
          <a:prstGeom prst="rect">
            <a:avLst/>
          </a:prstGeom>
        </p:spPr>
        <p:txBody>
          <a:bodyPr vert="horz" wrap="square" lIns="146304" tIns="91440" rIns="146304" bIns="91440" rtlCol="0" anchor="ctr">
            <a:noAutofit/>
          </a:bodyPr>
          <a:lstStyle>
            <a:lvl1pPr>
              <a:defRPr sz="4313" b="1" i="0" baseline="0">
                <a:solidFill>
                  <a:srgbClr val="1E275C"/>
                </a:solidFill>
                <a:latin typeface="Segoe" panose="020B0502040200020203" pitchFamily="34" charset="77"/>
              </a:defRPr>
            </a:lvl1pPr>
          </a:lstStyle>
          <a:p>
            <a:r>
              <a:rPr lang="en-US"/>
              <a:t>Click to edit Master title style</a:t>
            </a:r>
          </a:p>
        </p:txBody>
      </p:sp>
      <p:sp>
        <p:nvSpPr>
          <p:cNvPr id="6" name="Text Placeholder 3">
            <a:extLst>
              <a:ext uri="{FF2B5EF4-FFF2-40B4-BE49-F238E27FC236}">
                <a16:creationId xmlns:a16="http://schemas.microsoft.com/office/drawing/2014/main" id="{067774B5-F68C-1108-7441-1A84E31C5097}"/>
              </a:ext>
            </a:extLst>
          </p:cNvPr>
          <p:cNvSpPr>
            <a:spLocks noGrp="1"/>
          </p:cNvSpPr>
          <p:nvPr>
            <p:ph idx="1"/>
          </p:nvPr>
        </p:nvSpPr>
        <p:spPr>
          <a:xfrm>
            <a:off x="717450" y="1635896"/>
            <a:ext cx="10756789" cy="4109196"/>
          </a:xfrm>
          <a:prstGeom prst="rect">
            <a:avLst/>
          </a:prstGeom>
        </p:spPr>
        <p:txBody>
          <a:bodyPr vert="horz" wrap="square" lIns="146304" tIns="91440" rIns="146304" bIns="91440" rtlCol="0">
            <a:noAutofit/>
          </a:bodyPr>
          <a:lstStyle>
            <a:lvl1pPr>
              <a:defRPr baseline="0">
                <a:solidFill>
                  <a:schemeClr val="bg1">
                    <a:lumMod val="50000"/>
                  </a:schemeClr>
                </a:solidFill>
              </a:defRPr>
            </a:lvl1pPr>
            <a:lvl2pPr>
              <a:defRPr baseline="0">
                <a:solidFill>
                  <a:schemeClr val="bg1">
                    <a:lumMod val="50000"/>
                  </a:schemeClr>
                </a:solidFill>
              </a:defRPr>
            </a:lvl2pPr>
            <a:lvl3pPr>
              <a:defRPr baseline="0">
                <a:solidFill>
                  <a:schemeClr val="bg1">
                    <a:lumMod val="50000"/>
                  </a:schemeClr>
                </a:solidFill>
              </a:defRPr>
            </a:lvl3pPr>
          </a:lstStyle>
          <a:p>
            <a:pPr lvl="0"/>
            <a:r>
              <a:rPr lang="en-US"/>
              <a:t>Edit Master text styles</a:t>
            </a:r>
          </a:p>
          <a:p>
            <a:pPr lvl="1"/>
            <a:r>
              <a:rPr lang="en-US"/>
              <a:t>Second level</a:t>
            </a:r>
          </a:p>
          <a:p>
            <a:pPr lvl="2"/>
            <a:r>
              <a:rPr lang="en-US"/>
              <a:t>Third level</a:t>
            </a:r>
          </a:p>
        </p:txBody>
      </p:sp>
      <p:pic>
        <p:nvPicPr>
          <p:cNvPr id="3" name="Picture 2">
            <a:extLst>
              <a:ext uri="{FF2B5EF4-FFF2-40B4-BE49-F238E27FC236}">
                <a16:creationId xmlns:a16="http://schemas.microsoft.com/office/drawing/2014/main" id="{0C67BE35-4283-FC22-2DF1-9BAE77625F2F}"/>
              </a:ext>
            </a:extLst>
          </p:cNvPr>
          <p:cNvPicPr>
            <a:picLocks noChangeAspect="1"/>
          </p:cNvPicPr>
          <p:nvPr userDrawn="1"/>
        </p:nvPicPr>
        <p:blipFill>
          <a:blip r:embed="rId3"/>
          <a:stretch>
            <a:fillRect/>
          </a:stretch>
        </p:blipFill>
        <p:spPr>
          <a:xfrm>
            <a:off x="9166566" y="210087"/>
            <a:ext cx="3025434" cy="1070882"/>
          </a:xfrm>
          <a:prstGeom prst="rect">
            <a:avLst/>
          </a:prstGeom>
        </p:spPr>
      </p:pic>
      <p:sp>
        <p:nvSpPr>
          <p:cNvPr id="8" name="object 10">
            <a:extLst>
              <a:ext uri="{FF2B5EF4-FFF2-40B4-BE49-F238E27FC236}">
                <a16:creationId xmlns:a16="http://schemas.microsoft.com/office/drawing/2014/main" id="{C02CC332-457D-2159-182F-CF67A980D719}"/>
              </a:ext>
            </a:extLst>
          </p:cNvPr>
          <p:cNvSpPr txBox="1"/>
          <p:nvPr userDrawn="1"/>
        </p:nvSpPr>
        <p:spPr>
          <a:xfrm>
            <a:off x="9540819" y="6464052"/>
            <a:ext cx="2631382" cy="19615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indent="12450">
              <a:spcBef>
                <a:spcPts val="98"/>
              </a:spcBef>
              <a:defRPr sz="1300" spc="215">
                <a:solidFill>
                  <a:srgbClr val="3C474C"/>
                </a:solidFill>
                <a:latin typeface="Lucida Sans Unicode"/>
                <a:ea typeface="Lucida Sans Unicode"/>
                <a:cs typeface="Lucida Sans Unicode"/>
                <a:sym typeface="Lucida Sans Unicode"/>
              </a:defRPr>
            </a:pPr>
            <a:r>
              <a:rPr sz="1274" baseline="0" dirty="0">
                <a:solidFill>
                  <a:schemeClr val="tx1"/>
                </a:solidFill>
              </a:rPr>
              <a:t>@</a:t>
            </a:r>
            <a:r>
              <a:rPr sz="1274" spc="-64" baseline="0" dirty="0">
                <a:solidFill>
                  <a:schemeClr val="tx1"/>
                </a:solidFill>
              </a:rPr>
              <a:t> </a:t>
            </a:r>
            <a:r>
              <a:rPr sz="1274" spc="-49" baseline="0" dirty="0">
                <a:solidFill>
                  <a:schemeClr val="tx1"/>
                </a:solidFill>
              </a:rPr>
              <a:t>202</a:t>
            </a:r>
            <a:r>
              <a:rPr lang="en-US" sz="1274" spc="-49" baseline="0" dirty="0">
                <a:solidFill>
                  <a:schemeClr val="tx1"/>
                </a:solidFill>
              </a:rPr>
              <a:t>4</a:t>
            </a:r>
            <a:r>
              <a:rPr sz="1274" spc="-64" baseline="0" dirty="0">
                <a:solidFill>
                  <a:schemeClr val="tx1"/>
                </a:solidFill>
              </a:rPr>
              <a:t> </a:t>
            </a:r>
            <a:r>
              <a:rPr sz="1274" spc="59" baseline="0" dirty="0">
                <a:solidFill>
                  <a:schemeClr val="tx1"/>
                </a:solidFill>
              </a:rPr>
              <a:t>Dynamic</a:t>
            </a:r>
            <a:r>
              <a:rPr sz="1274" spc="-64" baseline="0" dirty="0">
                <a:solidFill>
                  <a:schemeClr val="tx1"/>
                </a:solidFill>
              </a:rPr>
              <a:t> </a:t>
            </a:r>
            <a:r>
              <a:rPr sz="1274" spc="39" baseline="0" dirty="0">
                <a:solidFill>
                  <a:schemeClr val="tx1"/>
                </a:solidFill>
              </a:rPr>
              <a:t>Communities</a:t>
            </a:r>
          </a:p>
        </p:txBody>
      </p:sp>
    </p:spTree>
    <p:extLst>
      <p:ext uri="{BB962C8B-B14F-4D97-AF65-F5344CB8AC3E}">
        <p14:creationId xmlns:p14="http://schemas.microsoft.com/office/powerpoint/2010/main" val="25420342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03">
          <p15:clr>
            <a:srgbClr val="FBAE40"/>
          </p15:clr>
        </p15:guide>
        <p15:guide id="2" orient="horz" pos="1051">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Blank with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287561"/>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header">
    <p:bg>
      <p:bgPr>
        <a:solidFill>
          <a:schemeClr val="tx1"/>
        </a:solidFill>
        <a:effectLst/>
      </p:bgPr>
    </p:bg>
    <p:spTree>
      <p:nvGrpSpPr>
        <p:cNvPr id="1" name=""/>
        <p:cNvGrpSpPr/>
        <p:nvPr/>
      </p:nvGrpSpPr>
      <p:grpSpPr>
        <a:xfrm>
          <a:off x="0" y="0"/>
          <a:ext cx="0" cy="0"/>
          <a:chOff x="0" y="0"/>
          <a:chExt cx="0" cy="0"/>
        </a:xfrm>
      </p:grpSpPr>
      <p:pic>
        <p:nvPicPr>
          <p:cNvPr id="4" name="Picture 3" descr="A close-up of a blue and orange background&#10;&#10;Description automatically generated">
            <a:extLst>
              <a:ext uri="{FF2B5EF4-FFF2-40B4-BE49-F238E27FC236}">
                <a16:creationId xmlns:a16="http://schemas.microsoft.com/office/drawing/2014/main" id="{403F666D-A8D8-F547-6EAC-576053EBA4E1}"/>
              </a:ext>
            </a:extLst>
          </p:cNvPr>
          <p:cNvPicPr>
            <a:picLocks noChangeAspect="1"/>
          </p:cNvPicPr>
          <p:nvPr userDrawn="1"/>
        </p:nvPicPr>
        <p:blipFill>
          <a:blip r:embed="rId2"/>
          <a:stretch>
            <a:fillRect/>
          </a:stretch>
        </p:blipFill>
        <p:spPr>
          <a:xfrm>
            <a:off x="-8622" y="1"/>
            <a:ext cx="12200622" cy="6861546"/>
          </a:xfrm>
          <a:prstGeom prst="rect">
            <a:avLst/>
          </a:prstGeom>
        </p:spPr>
      </p:pic>
      <p:sp>
        <p:nvSpPr>
          <p:cNvPr id="2" name="Title Placeholder 1">
            <a:extLst>
              <a:ext uri="{FF2B5EF4-FFF2-40B4-BE49-F238E27FC236}">
                <a16:creationId xmlns:a16="http://schemas.microsoft.com/office/drawing/2014/main" id="{F3D4114E-5918-B1DB-D683-8740D063354D}"/>
              </a:ext>
            </a:extLst>
          </p:cNvPr>
          <p:cNvSpPr>
            <a:spLocks noGrp="1"/>
          </p:cNvSpPr>
          <p:nvPr>
            <p:ph type="title"/>
          </p:nvPr>
        </p:nvSpPr>
        <p:spPr>
          <a:xfrm>
            <a:off x="717760" y="750768"/>
            <a:ext cx="10756788" cy="698347"/>
          </a:xfrm>
          <a:prstGeom prst="rect">
            <a:avLst/>
          </a:prstGeom>
        </p:spPr>
        <p:txBody>
          <a:bodyPr vert="horz" wrap="square" lIns="146304" tIns="91440" rIns="146304" bIns="91440" rtlCol="0" anchor="ctr">
            <a:noAutofit/>
          </a:bodyPr>
          <a:lstStyle>
            <a:lvl1pPr>
              <a:defRPr sz="4313" b="1" i="0" baseline="0">
                <a:solidFill>
                  <a:srgbClr val="1E275C"/>
                </a:solidFill>
                <a:latin typeface="Segoe" panose="020B0502040200020203" pitchFamily="34" charset="77"/>
              </a:defRPr>
            </a:lvl1pPr>
          </a:lstStyle>
          <a:p>
            <a:r>
              <a:rPr lang="en-US"/>
              <a:t>Click to edit Master title style</a:t>
            </a:r>
          </a:p>
        </p:txBody>
      </p:sp>
      <p:sp>
        <p:nvSpPr>
          <p:cNvPr id="6" name="Text Placeholder 3">
            <a:extLst>
              <a:ext uri="{FF2B5EF4-FFF2-40B4-BE49-F238E27FC236}">
                <a16:creationId xmlns:a16="http://schemas.microsoft.com/office/drawing/2014/main" id="{067774B5-F68C-1108-7441-1A84E31C5097}"/>
              </a:ext>
            </a:extLst>
          </p:cNvPr>
          <p:cNvSpPr>
            <a:spLocks noGrp="1"/>
          </p:cNvSpPr>
          <p:nvPr>
            <p:ph idx="1"/>
          </p:nvPr>
        </p:nvSpPr>
        <p:spPr>
          <a:xfrm>
            <a:off x="717450" y="1635896"/>
            <a:ext cx="10756789" cy="4109196"/>
          </a:xfrm>
          <a:prstGeom prst="rect">
            <a:avLst/>
          </a:prstGeom>
        </p:spPr>
        <p:txBody>
          <a:bodyPr vert="horz" wrap="square" lIns="146304" tIns="91440" rIns="146304" bIns="91440" rtlCol="0">
            <a:noAutofit/>
          </a:bodyPr>
          <a:lstStyle>
            <a:lvl1pPr>
              <a:defRPr baseline="0">
                <a:solidFill>
                  <a:schemeClr val="bg1">
                    <a:lumMod val="50000"/>
                  </a:schemeClr>
                </a:solidFill>
              </a:defRPr>
            </a:lvl1pPr>
            <a:lvl2pPr>
              <a:defRPr baseline="0">
                <a:solidFill>
                  <a:schemeClr val="bg1">
                    <a:lumMod val="50000"/>
                  </a:schemeClr>
                </a:solidFill>
              </a:defRPr>
            </a:lvl2pPr>
            <a:lvl3pPr>
              <a:defRPr baseline="0">
                <a:solidFill>
                  <a:schemeClr val="bg1">
                    <a:lumMod val="50000"/>
                  </a:schemeClr>
                </a:solidFill>
              </a:defRPr>
            </a:lvl3pPr>
          </a:lstStyle>
          <a:p>
            <a:pPr lvl="0"/>
            <a:r>
              <a:rPr lang="en-US"/>
              <a:t>Edit Master text styles</a:t>
            </a:r>
          </a:p>
          <a:p>
            <a:pPr lvl="1"/>
            <a:r>
              <a:rPr lang="en-US"/>
              <a:t>Second level</a:t>
            </a:r>
          </a:p>
          <a:p>
            <a:pPr lvl="2"/>
            <a:r>
              <a:rPr lang="en-US"/>
              <a:t>Third level</a:t>
            </a:r>
          </a:p>
        </p:txBody>
      </p:sp>
      <p:pic>
        <p:nvPicPr>
          <p:cNvPr id="3" name="Picture 2">
            <a:extLst>
              <a:ext uri="{FF2B5EF4-FFF2-40B4-BE49-F238E27FC236}">
                <a16:creationId xmlns:a16="http://schemas.microsoft.com/office/drawing/2014/main" id="{0C67BE35-4283-FC22-2DF1-9BAE77625F2F}"/>
              </a:ext>
            </a:extLst>
          </p:cNvPr>
          <p:cNvPicPr>
            <a:picLocks noChangeAspect="1"/>
          </p:cNvPicPr>
          <p:nvPr userDrawn="1"/>
        </p:nvPicPr>
        <p:blipFill>
          <a:blip r:embed="rId3"/>
          <a:stretch>
            <a:fillRect/>
          </a:stretch>
        </p:blipFill>
        <p:spPr>
          <a:xfrm>
            <a:off x="9166566" y="210087"/>
            <a:ext cx="3025434" cy="1070882"/>
          </a:xfrm>
          <a:prstGeom prst="rect">
            <a:avLst/>
          </a:prstGeom>
        </p:spPr>
      </p:pic>
      <p:sp>
        <p:nvSpPr>
          <p:cNvPr id="8" name="object 10">
            <a:extLst>
              <a:ext uri="{FF2B5EF4-FFF2-40B4-BE49-F238E27FC236}">
                <a16:creationId xmlns:a16="http://schemas.microsoft.com/office/drawing/2014/main" id="{C02CC332-457D-2159-182F-CF67A980D719}"/>
              </a:ext>
            </a:extLst>
          </p:cNvPr>
          <p:cNvSpPr txBox="1"/>
          <p:nvPr userDrawn="1"/>
        </p:nvSpPr>
        <p:spPr>
          <a:xfrm>
            <a:off x="9540819" y="6464052"/>
            <a:ext cx="2631382" cy="19615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indent="12450">
              <a:spcBef>
                <a:spcPts val="98"/>
              </a:spcBef>
              <a:defRPr sz="1300" spc="215">
                <a:solidFill>
                  <a:srgbClr val="3C474C"/>
                </a:solidFill>
                <a:latin typeface="Lucida Sans Unicode"/>
                <a:ea typeface="Lucida Sans Unicode"/>
                <a:cs typeface="Lucida Sans Unicode"/>
                <a:sym typeface="Lucida Sans Unicode"/>
              </a:defRPr>
            </a:pPr>
            <a:r>
              <a:rPr sz="1274" baseline="0" dirty="0">
                <a:solidFill>
                  <a:schemeClr val="tx1"/>
                </a:solidFill>
              </a:rPr>
              <a:t>@</a:t>
            </a:r>
            <a:r>
              <a:rPr sz="1274" spc="-64" baseline="0" dirty="0">
                <a:solidFill>
                  <a:schemeClr val="tx1"/>
                </a:solidFill>
              </a:rPr>
              <a:t> </a:t>
            </a:r>
            <a:r>
              <a:rPr sz="1274" spc="-49" baseline="0" dirty="0">
                <a:solidFill>
                  <a:schemeClr val="tx1"/>
                </a:solidFill>
              </a:rPr>
              <a:t>202</a:t>
            </a:r>
            <a:r>
              <a:rPr lang="en-US" sz="1274" spc="-49" baseline="0" dirty="0">
                <a:solidFill>
                  <a:schemeClr val="tx1"/>
                </a:solidFill>
              </a:rPr>
              <a:t>4</a:t>
            </a:r>
            <a:r>
              <a:rPr sz="1274" spc="-64" baseline="0" dirty="0">
                <a:solidFill>
                  <a:schemeClr val="tx1"/>
                </a:solidFill>
              </a:rPr>
              <a:t> </a:t>
            </a:r>
            <a:r>
              <a:rPr sz="1274" spc="59" baseline="0" dirty="0">
                <a:solidFill>
                  <a:schemeClr val="tx1"/>
                </a:solidFill>
              </a:rPr>
              <a:t>Dynamic</a:t>
            </a:r>
            <a:r>
              <a:rPr sz="1274" spc="-64" baseline="0" dirty="0">
                <a:solidFill>
                  <a:schemeClr val="tx1"/>
                </a:solidFill>
              </a:rPr>
              <a:t> </a:t>
            </a:r>
            <a:r>
              <a:rPr sz="1274" spc="39" baseline="0" dirty="0">
                <a:solidFill>
                  <a:schemeClr val="tx1"/>
                </a:solidFill>
              </a:rPr>
              <a:t>Communities</a:t>
            </a:r>
          </a:p>
        </p:txBody>
      </p:sp>
    </p:spTree>
    <p:extLst>
      <p:ext uri="{BB962C8B-B14F-4D97-AF65-F5344CB8AC3E}">
        <p14:creationId xmlns:p14="http://schemas.microsoft.com/office/powerpoint/2010/main" val="39444381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03">
          <p15:clr>
            <a:srgbClr val="FBAE40"/>
          </p15:clr>
        </p15:guide>
        <p15:guide id="2" orient="horz" pos="1051">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tx1"/>
        </a:solidFill>
        <a:effectLst/>
      </p:bgPr>
    </p:bg>
    <p:spTree>
      <p:nvGrpSpPr>
        <p:cNvPr id="1" name=""/>
        <p:cNvGrpSpPr/>
        <p:nvPr/>
      </p:nvGrpSpPr>
      <p:grpSpPr>
        <a:xfrm>
          <a:off x="0" y="0"/>
          <a:ext cx="0" cy="0"/>
          <a:chOff x="0" y="0"/>
          <a:chExt cx="0" cy="0"/>
        </a:xfrm>
      </p:grpSpPr>
      <p:pic>
        <p:nvPicPr>
          <p:cNvPr id="3" name="Picture 2" descr="A close-up of a blue and orange background&#10;&#10;Description automatically generated">
            <a:extLst>
              <a:ext uri="{FF2B5EF4-FFF2-40B4-BE49-F238E27FC236}">
                <a16:creationId xmlns:a16="http://schemas.microsoft.com/office/drawing/2014/main" id="{9224F3D1-7667-F5A2-6FAB-1EBA7C0F8F63}"/>
              </a:ext>
            </a:extLst>
          </p:cNvPr>
          <p:cNvPicPr>
            <a:picLocks noChangeAspect="1"/>
          </p:cNvPicPr>
          <p:nvPr userDrawn="1"/>
        </p:nvPicPr>
        <p:blipFill>
          <a:blip r:embed="rId2"/>
          <a:stretch>
            <a:fillRect/>
          </a:stretch>
        </p:blipFill>
        <p:spPr>
          <a:xfrm>
            <a:off x="0" y="0"/>
            <a:ext cx="12192000" cy="6856930"/>
          </a:xfrm>
          <a:prstGeom prst="rect">
            <a:avLst/>
          </a:prstGeom>
        </p:spPr>
      </p:pic>
      <p:sp>
        <p:nvSpPr>
          <p:cNvPr id="5" name="Title Placeholder 1">
            <a:extLst>
              <a:ext uri="{FF2B5EF4-FFF2-40B4-BE49-F238E27FC236}">
                <a16:creationId xmlns:a16="http://schemas.microsoft.com/office/drawing/2014/main" id="{8647BE7B-65E1-0320-C8A6-9B9EC05A5B0F}"/>
              </a:ext>
            </a:extLst>
          </p:cNvPr>
          <p:cNvSpPr>
            <a:spLocks noGrp="1"/>
          </p:cNvSpPr>
          <p:nvPr>
            <p:ph type="title"/>
          </p:nvPr>
        </p:nvSpPr>
        <p:spPr>
          <a:xfrm>
            <a:off x="717760" y="750768"/>
            <a:ext cx="10756788" cy="698347"/>
          </a:xfrm>
          <a:prstGeom prst="rect">
            <a:avLst/>
          </a:prstGeom>
        </p:spPr>
        <p:txBody>
          <a:bodyPr vert="horz" wrap="square" lIns="146304" tIns="91440" rIns="146304" bIns="91440" rtlCol="0" anchor="ctr">
            <a:noAutofit/>
          </a:bodyPr>
          <a:lstStyle>
            <a:lvl1pPr>
              <a:defRPr sz="4313" b="1" i="0" baseline="0">
                <a:solidFill>
                  <a:srgbClr val="1E275C"/>
                </a:solidFill>
                <a:latin typeface="Segoe" panose="020B0502040200020203" pitchFamily="34" charset="77"/>
              </a:defRPr>
            </a:lvl1pPr>
          </a:lstStyle>
          <a:p>
            <a:r>
              <a:rPr lang="en-US"/>
              <a:t>Click to edit Master title style</a:t>
            </a:r>
          </a:p>
        </p:txBody>
      </p:sp>
      <p:sp>
        <p:nvSpPr>
          <p:cNvPr id="8" name="Text Placeholder 3">
            <a:extLst>
              <a:ext uri="{FF2B5EF4-FFF2-40B4-BE49-F238E27FC236}">
                <a16:creationId xmlns:a16="http://schemas.microsoft.com/office/drawing/2014/main" id="{9389485E-3748-70B7-6A15-7D7BC8C67FFD}"/>
              </a:ext>
            </a:extLst>
          </p:cNvPr>
          <p:cNvSpPr>
            <a:spLocks noGrp="1"/>
          </p:cNvSpPr>
          <p:nvPr>
            <p:ph idx="1"/>
          </p:nvPr>
        </p:nvSpPr>
        <p:spPr>
          <a:xfrm>
            <a:off x="717450" y="1635896"/>
            <a:ext cx="10756789" cy="4109196"/>
          </a:xfrm>
          <a:prstGeom prst="rect">
            <a:avLst/>
          </a:prstGeom>
        </p:spPr>
        <p:txBody>
          <a:bodyPr vert="horz" wrap="square" lIns="146304" tIns="91440" rIns="146304" bIns="91440" rtlCol="0">
            <a:noAutofit/>
          </a:bodyPr>
          <a:lstStyle>
            <a:lvl1pPr>
              <a:defRPr baseline="0">
                <a:solidFill>
                  <a:schemeClr val="bg1">
                    <a:lumMod val="50000"/>
                  </a:schemeClr>
                </a:solidFill>
              </a:defRPr>
            </a:lvl1pPr>
            <a:lvl2pPr>
              <a:defRPr baseline="0">
                <a:solidFill>
                  <a:schemeClr val="bg1">
                    <a:lumMod val="50000"/>
                  </a:schemeClr>
                </a:solidFill>
              </a:defRPr>
            </a:lvl2pPr>
            <a:lvl3pPr>
              <a:defRPr baseline="0">
                <a:solidFill>
                  <a:schemeClr val="bg1">
                    <a:lumMod val="50000"/>
                  </a:schemeClr>
                </a:solidFill>
              </a:defRPr>
            </a:lvl3pPr>
          </a:lstStyle>
          <a:p>
            <a:pPr lvl="0"/>
            <a:r>
              <a:rPr lang="en-US"/>
              <a:t>Edit Master text styles</a:t>
            </a:r>
          </a:p>
          <a:p>
            <a:pPr lvl="1"/>
            <a:r>
              <a:rPr lang="en-US"/>
              <a:t>Second level</a:t>
            </a:r>
          </a:p>
          <a:p>
            <a:pPr lvl="2"/>
            <a:r>
              <a:rPr lang="en-US"/>
              <a:t>Third level</a:t>
            </a:r>
          </a:p>
        </p:txBody>
      </p:sp>
      <p:pic>
        <p:nvPicPr>
          <p:cNvPr id="4" name="Picture 3">
            <a:extLst>
              <a:ext uri="{FF2B5EF4-FFF2-40B4-BE49-F238E27FC236}">
                <a16:creationId xmlns:a16="http://schemas.microsoft.com/office/drawing/2014/main" id="{1A4B2A1F-346F-E426-5FCD-6CE0B300F6A9}"/>
              </a:ext>
            </a:extLst>
          </p:cNvPr>
          <p:cNvPicPr>
            <a:picLocks noChangeAspect="1"/>
          </p:cNvPicPr>
          <p:nvPr userDrawn="1"/>
        </p:nvPicPr>
        <p:blipFill>
          <a:blip r:embed="rId3"/>
          <a:stretch>
            <a:fillRect/>
          </a:stretch>
        </p:blipFill>
        <p:spPr>
          <a:xfrm>
            <a:off x="9166566" y="210087"/>
            <a:ext cx="3025434" cy="1070882"/>
          </a:xfrm>
          <a:prstGeom prst="rect">
            <a:avLst/>
          </a:prstGeom>
        </p:spPr>
      </p:pic>
      <p:sp>
        <p:nvSpPr>
          <p:cNvPr id="6" name="object 10">
            <a:extLst>
              <a:ext uri="{FF2B5EF4-FFF2-40B4-BE49-F238E27FC236}">
                <a16:creationId xmlns:a16="http://schemas.microsoft.com/office/drawing/2014/main" id="{E0839425-C7BA-9D40-5A68-DEF9E707DF47}"/>
              </a:ext>
            </a:extLst>
          </p:cNvPr>
          <p:cNvSpPr txBox="1"/>
          <p:nvPr userDrawn="1"/>
        </p:nvSpPr>
        <p:spPr>
          <a:xfrm>
            <a:off x="9540815" y="6473904"/>
            <a:ext cx="2631382" cy="19615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indent="12450">
              <a:spcBef>
                <a:spcPts val="98"/>
              </a:spcBef>
              <a:defRPr sz="1300" spc="215">
                <a:solidFill>
                  <a:srgbClr val="3C474C"/>
                </a:solidFill>
                <a:latin typeface="Lucida Sans Unicode"/>
                <a:ea typeface="Lucida Sans Unicode"/>
                <a:cs typeface="Lucida Sans Unicode"/>
                <a:sym typeface="Lucida Sans Unicode"/>
              </a:defRPr>
            </a:pPr>
            <a:r>
              <a:rPr sz="1274" baseline="0" dirty="0">
                <a:solidFill>
                  <a:schemeClr val="tx1"/>
                </a:solidFill>
              </a:rPr>
              <a:t>@</a:t>
            </a:r>
            <a:r>
              <a:rPr sz="1274" spc="-64" baseline="0" dirty="0">
                <a:solidFill>
                  <a:schemeClr val="tx1"/>
                </a:solidFill>
              </a:rPr>
              <a:t> </a:t>
            </a:r>
            <a:r>
              <a:rPr sz="1274" spc="-49" baseline="0" dirty="0">
                <a:solidFill>
                  <a:schemeClr val="tx1"/>
                </a:solidFill>
              </a:rPr>
              <a:t>202</a:t>
            </a:r>
            <a:r>
              <a:rPr lang="en-US" sz="1274" spc="-49" baseline="0" dirty="0">
                <a:solidFill>
                  <a:schemeClr val="tx1"/>
                </a:solidFill>
              </a:rPr>
              <a:t>4</a:t>
            </a:r>
            <a:r>
              <a:rPr sz="1274" spc="-64" baseline="0" dirty="0">
                <a:solidFill>
                  <a:schemeClr val="tx1"/>
                </a:solidFill>
              </a:rPr>
              <a:t> </a:t>
            </a:r>
            <a:r>
              <a:rPr sz="1274" spc="59" baseline="0" dirty="0">
                <a:solidFill>
                  <a:schemeClr val="tx1"/>
                </a:solidFill>
              </a:rPr>
              <a:t>Dynamic</a:t>
            </a:r>
            <a:r>
              <a:rPr sz="1274" spc="-64" baseline="0" dirty="0">
                <a:solidFill>
                  <a:schemeClr val="tx1"/>
                </a:solidFill>
              </a:rPr>
              <a:t> </a:t>
            </a:r>
            <a:r>
              <a:rPr sz="1274" spc="39" baseline="0" dirty="0">
                <a:solidFill>
                  <a:schemeClr val="tx1"/>
                </a:solidFill>
              </a:rPr>
              <a:t>Communities</a:t>
            </a:r>
          </a:p>
        </p:txBody>
      </p:sp>
    </p:spTree>
    <p:extLst>
      <p:ext uri="{BB962C8B-B14F-4D97-AF65-F5344CB8AC3E}">
        <p14:creationId xmlns:p14="http://schemas.microsoft.com/office/powerpoint/2010/main" val="278380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03">
          <p15:clr>
            <a:srgbClr val="FBAE40"/>
          </p15:clr>
        </p15:guide>
        <p15:guide id="2" orient="horz" pos="1051">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primary2 with bullets">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DAB300-83A5-C8A6-8997-8AA97222B8F9}"/>
              </a:ext>
            </a:extLst>
          </p:cNvPr>
          <p:cNvSpPr>
            <a:spLocks noGrp="1"/>
          </p:cNvSpPr>
          <p:nvPr>
            <p:ph type="title"/>
          </p:nvPr>
        </p:nvSpPr>
        <p:spPr>
          <a:xfrm>
            <a:off x="717760" y="750768"/>
            <a:ext cx="10756788" cy="698347"/>
          </a:xfrm>
          <a:prstGeom prst="rect">
            <a:avLst/>
          </a:prstGeom>
        </p:spPr>
        <p:txBody>
          <a:bodyPr vert="horz" wrap="square" lIns="146304" tIns="91440" rIns="146304" bIns="91440" rtlCol="0" anchor="ctr">
            <a:noAutofit/>
          </a:bodyPr>
          <a:lstStyle>
            <a:lvl1pPr>
              <a:defRPr sz="4313" b="1" i="0" baseline="0">
                <a:solidFill>
                  <a:srgbClr val="1E275C"/>
                </a:solidFill>
                <a:latin typeface="Segoe" panose="020B0502040200020203" pitchFamily="34" charset="77"/>
              </a:defRPr>
            </a:lvl1pPr>
          </a:lstStyle>
          <a:p>
            <a:r>
              <a:rPr lang="en-US"/>
              <a:t>Click to edit Master title style</a:t>
            </a:r>
          </a:p>
        </p:txBody>
      </p:sp>
      <p:sp>
        <p:nvSpPr>
          <p:cNvPr id="3" name="Text Placeholder 3">
            <a:extLst>
              <a:ext uri="{FF2B5EF4-FFF2-40B4-BE49-F238E27FC236}">
                <a16:creationId xmlns:a16="http://schemas.microsoft.com/office/drawing/2014/main" id="{A79A92AF-199F-1976-F0A5-D1F4A01045FD}"/>
              </a:ext>
            </a:extLst>
          </p:cNvPr>
          <p:cNvSpPr>
            <a:spLocks noGrp="1"/>
          </p:cNvSpPr>
          <p:nvPr>
            <p:ph idx="1" hasCustomPrompt="1"/>
          </p:nvPr>
        </p:nvSpPr>
        <p:spPr>
          <a:xfrm>
            <a:off x="717450" y="1635896"/>
            <a:ext cx="10756789" cy="4109196"/>
          </a:xfrm>
          <a:prstGeom prst="rect">
            <a:avLst/>
          </a:prstGeom>
        </p:spPr>
        <p:txBody>
          <a:bodyPr vert="horz" wrap="square" lIns="146304" tIns="91440" rIns="146304" bIns="91440" rtlCol="0">
            <a:noAutofit/>
          </a:bodyPr>
          <a:lstStyle>
            <a:lvl1pPr>
              <a:defRPr baseline="0">
                <a:solidFill>
                  <a:srgbClr val="000000"/>
                </a:solidFill>
              </a:defRPr>
            </a:lvl1pPr>
            <a:lvl2pPr>
              <a:defRPr baseline="0">
                <a:solidFill>
                  <a:srgbClr val="000000"/>
                </a:solidFill>
              </a:defRPr>
            </a:lvl2pPr>
            <a:lvl3pPr>
              <a:defRPr baseline="0">
                <a:solidFill>
                  <a:srgbClr val="000000"/>
                </a:solidFill>
              </a:defRPr>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4385246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peaker notes">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717539" y="1635895"/>
            <a:ext cx="10756788" cy="4844901"/>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Poppins" pitchFamily="2" charset="77"/>
                <a:ea typeface="Poppins" pitchFamily="2" charset="77"/>
                <a:cs typeface="Poppins" pitchFamily="2" charset="77"/>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Poppins" pitchFamily="2" charset="77"/>
                <a:ea typeface="Poppins" pitchFamily="2" charset="77"/>
                <a:cs typeface="Poppins" pitchFamily="2" charset="77"/>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Poppins" pitchFamily="2" charset="77"/>
                <a:ea typeface="Poppins" pitchFamily="2" charset="77"/>
                <a:cs typeface="Poppins" pitchFamily="2" charset="77"/>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Poppins" pitchFamily="2" charset="77"/>
                <a:ea typeface="Poppins" pitchFamily="2" charset="77"/>
                <a:cs typeface="Poppins" pitchFamily="2" charset="77"/>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Poppins" pitchFamily="2" charset="77"/>
                <a:ea typeface="Poppins" pitchFamily="2" charset="77"/>
                <a:cs typeface="Poppins" pitchFamily="2" charset="77"/>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bwMode="white"/>
        <p:txBody>
          <a:bodyPr/>
          <a:lstStyle>
            <a:lvl1pPr>
              <a:defRPr b="1" i="0">
                <a:gradFill>
                  <a:gsLst>
                    <a:gs pos="1250">
                      <a:schemeClr val="tx1"/>
                    </a:gs>
                    <a:gs pos="100000">
                      <a:schemeClr val="tx1"/>
                    </a:gs>
                  </a:gsLst>
                  <a:lin ang="5400000" scaled="0"/>
                </a:gradFill>
                <a:latin typeface="Poppins" pitchFamily="2" charset="77"/>
                <a:ea typeface="Poppins" pitchFamily="2" charset="77"/>
                <a:cs typeface="Poppins" pitchFamily="2" charset="77"/>
              </a:defRPr>
            </a:lvl1pPr>
          </a:lstStyle>
          <a:p>
            <a:r>
              <a:rPr lang="en-US"/>
              <a:t>Click to edit Master title style</a:t>
            </a:r>
          </a:p>
        </p:txBody>
      </p:sp>
    </p:spTree>
    <p:extLst>
      <p:ext uri="{BB962C8B-B14F-4D97-AF65-F5344CB8AC3E}">
        <p14:creationId xmlns:p14="http://schemas.microsoft.com/office/powerpoint/2010/main" val="35438243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lank with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697458885"/>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lumns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313" b="1" i="0" baseline="0">
                <a:solidFill>
                  <a:srgbClr val="1E275C"/>
                </a:solidFill>
                <a:latin typeface="Segoe" panose="020B0502040200020203" pitchFamily="34" charset="77"/>
              </a:defRPr>
            </a:lvl1pPr>
          </a:lstStyle>
          <a:p>
            <a:r>
              <a:rPr lang="en-US"/>
              <a:t>Click to edit Master title style</a:t>
            </a:r>
          </a:p>
        </p:txBody>
      </p:sp>
      <p:sp>
        <p:nvSpPr>
          <p:cNvPr id="4" name="Text Placeholder 3"/>
          <p:cNvSpPr>
            <a:spLocks noGrp="1"/>
          </p:cNvSpPr>
          <p:nvPr>
            <p:ph type="body" sz="quarter" idx="10"/>
          </p:nvPr>
        </p:nvSpPr>
        <p:spPr>
          <a:xfrm>
            <a:off x="725148" y="1635895"/>
            <a:ext cx="4922639" cy="4109197"/>
          </a:xfrm>
        </p:spPr>
        <p:txBody>
          <a:bodyPr wrap="square">
            <a:noAutofit/>
          </a:bodyPr>
          <a:lstStyle>
            <a:lvl1pPr marL="0" indent="0">
              <a:spcBef>
                <a:spcPts val="1200"/>
              </a:spcBef>
              <a:buClr>
                <a:schemeClr val="tx1"/>
              </a:buClr>
              <a:buFont typeface="Wingdings" pitchFamily="2" charset="2"/>
              <a:buNone/>
              <a:defRPr sz="3137" baseline="0">
                <a:solidFill>
                  <a:srgbClr val="000000"/>
                </a:solidFill>
              </a:defRPr>
            </a:lvl1pPr>
            <a:lvl2pPr marL="0" indent="0">
              <a:buNone/>
              <a:defRPr sz="1961" baseline="0">
                <a:solidFill>
                  <a:srgbClr val="000000"/>
                </a:solidFill>
              </a:defRPr>
            </a:lvl2pPr>
            <a:lvl3pPr marL="227209" indent="0">
              <a:buNone/>
              <a:tabLst/>
              <a:defRPr sz="1961" baseline="0">
                <a:solidFill>
                  <a:srgbClr val="000000"/>
                </a:solidFill>
              </a:defRPr>
            </a:lvl3pPr>
            <a:lvl4pPr marL="451306" indent="0">
              <a:buNone/>
              <a:defRPr baseline="0">
                <a:solidFill>
                  <a:srgbClr val="000000"/>
                </a:solidFill>
              </a:defRPr>
            </a:lvl4pPr>
            <a:lvl5pPr marL="672290" indent="0">
              <a:buNone/>
              <a:tabLst/>
              <a:defRPr baseline="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095999" y="1635895"/>
            <a:ext cx="5378549" cy="4109197"/>
          </a:xfrm>
        </p:spPr>
        <p:txBody>
          <a:bodyPr wrap="square">
            <a:noAutofit/>
          </a:bodyPr>
          <a:lstStyle>
            <a:lvl1pPr marL="0" indent="0">
              <a:spcBef>
                <a:spcPts val="1200"/>
              </a:spcBef>
              <a:buClr>
                <a:schemeClr val="tx1"/>
              </a:buClr>
              <a:buFont typeface="Wingdings" pitchFamily="2" charset="2"/>
              <a:buNone/>
              <a:defRPr sz="3137" baseline="0">
                <a:solidFill>
                  <a:srgbClr val="000000"/>
                </a:solidFill>
              </a:defRPr>
            </a:lvl1pPr>
            <a:lvl2pPr marL="0" indent="0">
              <a:buNone/>
              <a:defRPr sz="1961" baseline="0">
                <a:solidFill>
                  <a:srgbClr val="000000"/>
                </a:solidFill>
              </a:defRPr>
            </a:lvl2pPr>
            <a:lvl3pPr marL="227209" indent="0">
              <a:buNone/>
              <a:tabLst/>
              <a:defRPr sz="1961" baseline="0">
                <a:solidFill>
                  <a:srgbClr val="000000"/>
                </a:solidFill>
              </a:defRPr>
            </a:lvl3pPr>
            <a:lvl4pPr marL="451306" indent="0">
              <a:buNone/>
              <a:defRPr baseline="0">
                <a:solidFill>
                  <a:srgbClr val="000000"/>
                </a:solidFill>
              </a:defRPr>
            </a:lvl4pPr>
            <a:lvl5pPr marL="672290" indent="0">
              <a:buNone/>
              <a:tabLst/>
              <a:defRPr baseline="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0185347"/>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7450" y="2084172"/>
            <a:ext cx="7171399" cy="2241380"/>
          </a:xfrm>
          <a:noFill/>
        </p:spPr>
        <p:txBody>
          <a:bodyPr wrap="square" tIns="91440" bIns="91440" anchor="t" anchorCtr="0">
            <a:noAutofit/>
          </a:bodyPr>
          <a:lstStyle>
            <a:lvl1pPr>
              <a:defRPr sz="4313" b="1" i="0" spc="-98" baseline="0">
                <a:solidFill>
                  <a:srgbClr val="1E275C"/>
                </a:solidFill>
                <a:latin typeface="Segoe" panose="020B0502040200020203" pitchFamily="34" charset="77"/>
              </a:defRPr>
            </a:lvl1pPr>
          </a:lstStyle>
          <a:p>
            <a:r>
              <a:rPr lang="en-US"/>
              <a:t>Section title</a:t>
            </a:r>
          </a:p>
        </p:txBody>
      </p:sp>
    </p:spTree>
    <p:extLst>
      <p:ext uri="{BB962C8B-B14F-4D97-AF65-F5344CB8AC3E}">
        <p14:creationId xmlns:p14="http://schemas.microsoft.com/office/powerpoint/2010/main" val="368931465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code example">
    <p:bg>
      <p:bgPr>
        <a:solidFill>
          <a:schemeClr val="bg1"/>
        </a:solidFill>
        <a:effectLst/>
      </p:bgPr>
    </p:bg>
    <p:spTree>
      <p:nvGrpSpPr>
        <p:cNvPr id="1" name=""/>
        <p:cNvGrpSpPr/>
        <p:nvPr/>
      </p:nvGrpSpPr>
      <p:grpSpPr>
        <a:xfrm>
          <a:off x="0" y="0"/>
          <a:ext cx="0" cy="0"/>
          <a:chOff x="0" y="0"/>
          <a:chExt cx="0" cy="0"/>
        </a:xfrm>
      </p:grpSpPr>
      <p:pic>
        <p:nvPicPr>
          <p:cNvPr id="4" name="object 3" descr="object 3">
            <a:extLst>
              <a:ext uri="{FF2B5EF4-FFF2-40B4-BE49-F238E27FC236}">
                <a16:creationId xmlns:a16="http://schemas.microsoft.com/office/drawing/2014/main" id="{A5D03D5E-93BB-8906-4997-A84B5DF91C60}"/>
              </a:ext>
            </a:extLst>
          </p:cNvPr>
          <p:cNvPicPr>
            <a:picLocks noChangeAspect="1"/>
          </p:cNvPicPr>
          <p:nvPr userDrawn="1"/>
        </p:nvPicPr>
        <p:blipFill rotWithShape="1">
          <a:blip r:embed="rId2"/>
          <a:srcRect t="80014"/>
          <a:stretch/>
        </p:blipFill>
        <p:spPr>
          <a:xfrm>
            <a:off x="1" y="5931873"/>
            <a:ext cx="12217957" cy="926127"/>
          </a:xfrm>
          <a:prstGeom prst="rect">
            <a:avLst/>
          </a:prstGeom>
          <a:ln w="12700" cap="flat">
            <a:noFill/>
            <a:miter lim="400000"/>
          </a:ln>
          <a:effectLst/>
        </p:spPr>
      </p:pic>
      <p:sp>
        <p:nvSpPr>
          <p:cNvPr id="6" name="object 10">
            <a:extLst>
              <a:ext uri="{FF2B5EF4-FFF2-40B4-BE49-F238E27FC236}">
                <a16:creationId xmlns:a16="http://schemas.microsoft.com/office/drawing/2014/main" id="{3F3FC02D-4163-99D0-F7E6-842667F226E2}"/>
              </a:ext>
            </a:extLst>
          </p:cNvPr>
          <p:cNvSpPr txBox="1"/>
          <p:nvPr userDrawn="1"/>
        </p:nvSpPr>
        <p:spPr>
          <a:xfrm>
            <a:off x="699648" y="6342794"/>
            <a:ext cx="2631382" cy="19615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indent="12450">
              <a:spcBef>
                <a:spcPts val="98"/>
              </a:spcBef>
              <a:defRPr sz="1300" spc="215">
                <a:solidFill>
                  <a:srgbClr val="3C474C"/>
                </a:solidFill>
                <a:latin typeface="Lucida Sans Unicode"/>
                <a:ea typeface="Lucida Sans Unicode"/>
                <a:cs typeface="Lucida Sans Unicode"/>
                <a:sym typeface="Lucida Sans Unicode"/>
              </a:defRPr>
            </a:pPr>
            <a:r>
              <a:rPr sz="1274">
                <a:solidFill>
                  <a:schemeClr val="bg1"/>
                </a:solidFill>
              </a:rPr>
              <a:t>@</a:t>
            </a:r>
            <a:r>
              <a:rPr sz="1274" spc="-64">
                <a:solidFill>
                  <a:schemeClr val="bg1"/>
                </a:solidFill>
              </a:rPr>
              <a:t> </a:t>
            </a:r>
            <a:r>
              <a:rPr sz="1274" spc="-49">
                <a:solidFill>
                  <a:schemeClr val="bg1"/>
                </a:solidFill>
              </a:rPr>
              <a:t>202</a:t>
            </a:r>
            <a:r>
              <a:rPr lang="en-US" sz="1274" spc="-49">
                <a:solidFill>
                  <a:schemeClr val="bg1"/>
                </a:solidFill>
              </a:rPr>
              <a:t>4</a:t>
            </a:r>
            <a:r>
              <a:rPr sz="1274" spc="-64">
                <a:solidFill>
                  <a:schemeClr val="bg1"/>
                </a:solidFill>
              </a:rPr>
              <a:t> </a:t>
            </a:r>
            <a:r>
              <a:rPr sz="1274" spc="59">
                <a:solidFill>
                  <a:schemeClr val="bg1"/>
                </a:solidFill>
              </a:rPr>
              <a:t>Dynamic</a:t>
            </a:r>
            <a:r>
              <a:rPr sz="1274" spc="-64">
                <a:solidFill>
                  <a:schemeClr val="bg1"/>
                </a:solidFill>
              </a:rPr>
              <a:t> </a:t>
            </a:r>
            <a:r>
              <a:rPr sz="1274" spc="39">
                <a:solidFill>
                  <a:schemeClr val="bg1"/>
                </a:solidFill>
              </a:rPr>
              <a:t>Communities</a:t>
            </a:r>
          </a:p>
        </p:txBody>
      </p:sp>
      <p:pic>
        <p:nvPicPr>
          <p:cNvPr id="2" name="Picture 1">
            <a:extLst>
              <a:ext uri="{FF2B5EF4-FFF2-40B4-BE49-F238E27FC236}">
                <a16:creationId xmlns:a16="http://schemas.microsoft.com/office/drawing/2014/main" id="{DD974097-9BF6-68D5-0533-DFB569618617}"/>
              </a:ext>
            </a:extLst>
          </p:cNvPr>
          <p:cNvPicPr>
            <a:picLocks noChangeAspect="1"/>
          </p:cNvPicPr>
          <p:nvPr userDrawn="1"/>
        </p:nvPicPr>
        <p:blipFill>
          <a:blip r:embed="rId3"/>
          <a:stretch>
            <a:fillRect/>
          </a:stretch>
        </p:blipFill>
        <p:spPr>
          <a:xfrm>
            <a:off x="9166566" y="210087"/>
            <a:ext cx="3025434" cy="1070882"/>
          </a:xfrm>
          <a:prstGeom prst="rect">
            <a:avLst/>
          </a:prstGeom>
        </p:spPr>
      </p:pic>
    </p:spTree>
    <p:extLst>
      <p:ext uri="{BB962C8B-B14F-4D97-AF65-F5344CB8AC3E}">
        <p14:creationId xmlns:p14="http://schemas.microsoft.com/office/powerpoint/2010/main" val="2956724581"/>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Blank Content">
    <p:bg>
      <p:bgPr>
        <a:solidFill>
          <a:schemeClr val="bg1"/>
        </a:solidFill>
        <a:effectLst/>
      </p:bgPr>
    </p:bg>
    <p:spTree>
      <p:nvGrpSpPr>
        <p:cNvPr id="1" name=""/>
        <p:cNvGrpSpPr/>
        <p:nvPr/>
      </p:nvGrpSpPr>
      <p:grpSpPr>
        <a:xfrm>
          <a:off x="0" y="0"/>
          <a:ext cx="0" cy="0"/>
          <a:chOff x="0" y="0"/>
          <a:chExt cx="0" cy="0"/>
        </a:xfrm>
      </p:grpSpPr>
      <p:pic>
        <p:nvPicPr>
          <p:cNvPr id="4" name="object 3" descr="object 3">
            <a:extLst>
              <a:ext uri="{FF2B5EF4-FFF2-40B4-BE49-F238E27FC236}">
                <a16:creationId xmlns:a16="http://schemas.microsoft.com/office/drawing/2014/main" id="{A5D03D5E-93BB-8906-4997-A84B5DF91C60}"/>
              </a:ext>
            </a:extLst>
          </p:cNvPr>
          <p:cNvPicPr>
            <a:picLocks noChangeAspect="1"/>
          </p:cNvPicPr>
          <p:nvPr userDrawn="1"/>
        </p:nvPicPr>
        <p:blipFill rotWithShape="1">
          <a:blip r:embed="rId2"/>
          <a:srcRect t="80014"/>
          <a:stretch/>
        </p:blipFill>
        <p:spPr>
          <a:xfrm>
            <a:off x="1" y="5931873"/>
            <a:ext cx="12217957" cy="926127"/>
          </a:xfrm>
          <a:prstGeom prst="rect">
            <a:avLst/>
          </a:prstGeom>
          <a:ln w="12700" cap="flat">
            <a:noFill/>
            <a:miter lim="400000"/>
          </a:ln>
          <a:effectLst/>
        </p:spPr>
      </p:pic>
      <p:sp>
        <p:nvSpPr>
          <p:cNvPr id="6" name="object 10">
            <a:extLst>
              <a:ext uri="{FF2B5EF4-FFF2-40B4-BE49-F238E27FC236}">
                <a16:creationId xmlns:a16="http://schemas.microsoft.com/office/drawing/2014/main" id="{3F3FC02D-4163-99D0-F7E6-842667F226E2}"/>
              </a:ext>
            </a:extLst>
          </p:cNvPr>
          <p:cNvSpPr txBox="1"/>
          <p:nvPr userDrawn="1"/>
        </p:nvSpPr>
        <p:spPr>
          <a:xfrm>
            <a:off x="699648" y="6342794"/>
            <a:ext cx="2631382" cy="19615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indent="12450">
              <a:spcBef>
                <a:spcPts val="98"/>
              </a:spcBef>
              <a:defRPr sz="1300" spc="215">
                <a:solidFill>
                  <a:srgbClr val="3C474C"/>
                </a:solidFill>
                <a:latin typeface="Lucida Sans Unicode"/>
                <a:ea typeface="Lucida Sans Unicode"/>
                <a:cs typeface="Lucida Sans Unicode"/>
                <a:sym typeface="Lucida Sans Unicode"/>
              </a:defRPr>
            </a:pPr>
            <a:r>
              <a:rPr sz="1274">
                <a:solidFill>
                  <a:schemeClr val="bg1"/>
                </a:solidFill>
              </a:rPr>
              <a:t>@</a:t>
            </a:r>
            <a:r>
              <a:rPr sz="1274" spc="-64">
                <a:solidFill>
                  <a:schemeClr val="bg1"/>
                </a:solidFill>
              </a:rPr>
              <a:t> </a:t>
            </a:r>
            <a:r>
              <a:rPr sz="1274" spc="-49">
                <a:solidFill>
                  <a:schemeClr val="bg1"/>
                </a:solidFill>
              </a:rPr>
              <a:t>202</a:t>
            </a:r>
            <a:r>
              <a:rPr lang="en-US" sz="1274" spc="-49">
                <a:solidFill>
                  <a:schemeClr val="bg1"/>
                </a:solidFill>
              </a:rPr>
              <a:t>4</a:t>
            </a:r>
            <a:r>
              <a:rPr sz="1274" spc="-64">
                <a:solidFill>
                  <a:schemeClr val="bg1"/>
                </a:solidFill>
              </a:rPr>
              <a:t> </a:t>
            </a:r>
            <a:r>
              <a:rPr sz="1274" spc="59">
                <a:solidFill>
                  <a:schemeClr val="bg1"/>
                </a:solidFill>
              </a:rPr>
              <a:t>Dynamic</a:t>
            </a:r>
            <a:r>
              <a:rPr sz="1274" spc="-64">
                <a:solidFill>
                  <a:schemeClr val="bg1"/>
                </a:solidFill>
              </a:rPr>
              <a:t> </a:t>
            </a:r>
            <a:r>
              <a:rPr sz="1274" spc="39">
                <a:solidFill>
                  <a:schemeClr val="bg1"/>
                </a:solidFill>
              </a:rPr>
              <a:t>Communities</a:t>
            </a:r>
          </a:p>
        </p:txBody>
      </p:sp>
      <p:sp>
        <p:nvSpPr>
          <p:cNvPr id="3" name="Title 2">
            <a:extLst>
              <a:ext uri="{FF2B5EF4-FFF2-40B4-BE49-F238E27FC236}">
                <a16:creationId xmlns:a16="http://schemas.microsoft.com/office/drawing/2014/main" id="{45969C0B-617D-29BE-69D1-96DCD556DE15}"/>
              </a:ext>
            </a:extLst>
          </p:cNvPr>
          <p:cNvSpPr>
            <a:spLocks noGrp="1"/>
          </p:cNvSpPr>
          <p:nvPr>
            <p:ph type="title" hasCustomPrompt="1"/>
          </p:nvPr>
        </p:nvSpPr>
        <p:spPr>
          <a:xfrm>
            <a:off x="699648" y="450050"/>
            <a:ext cx="10756788" cy="698347"/>
          </a:xfrm>
        </p:spPr>
        <p:txBody>
          <a:bodyPr/>
          <a:lstStyle>
            <a:lvl1pPr>
              <a:defRPr/>
            </a:lvl1pPr>
          </a:lstStyle>
          <a:p>
            <a:r>
              <a:rPr lang="en-US"/>
              <a:t>Title</a:t>
            </a:r>
          </a:p>
        </p:txBody>
      </p:sp>
      <p:sp>
        <p:nvSpPr>
          <p:cNvPr id="7" name="Text Placeholder 6">
            <a:extLst>
              <a:ext uri="{FF2B5EF4-FFF2-40B4-BE49-F238E27FC236}">
                <a16:creationId xmlns:a16="http://schemas.microsoft.com/office/drawing/2014/main" id="{B19BD2D9-3E59-9AC9-5C71-E4D386FAEFA0}"/>
              </a:ext>
            </a:extLst>
          </p:cNvPr>
          <p:cNvSpPr>
            <a:spLocks noGrp="1"/>
          </p:cNvSpPr>
          <p:nvPr>
            <p:ph type="body" sz="quarter" idx="10"/>
          </p:nvPr>
        </p:nvSpPr>
        <p:spPr>
          <a:xfrm>
            <a:off x="699338" y="1564221"/>
            <a:ext cx="10757098" cy="3956733"/>
          </a:xfrm>
        </p:spPr>
        <p:txBody>
          <a:bodyPr/>
          <a:lstStyle/>
          <a:p>
            <a:pPr lvl="0"/>
            <a:endParaRPr lang="en-US"/>
          </a:p>
        </p:txBody>
      </p:sp>
      <p:pic>
        <p:nvPicPr>
          <p:cNvPr id="8" name="Picture 7">
            <a:extLst>
              <a:ext uri="{FF2B5EF4-FFF2-40B4-BE49-F238E27FC236}">
                <a16:creationId xmlns:a16="http://schemas.microsoft.com/office/drawing/2014/main" id="{17165A25-F545-F0E8-D06C-6484AA82E930}"/>
              </a:ext>
            </a:extLst>
          </p:cNvPr>
          <p:cNvPicPr>
            <a:picLocks noChangeAspect="1"/>
          </p:cNvPicPr>
          <p:nvPr userDrawn="1"/>
        </p:nvPicPr>
        <p:blipFill>
          <a:blip r:embed="rId3"/>
          <a:stretch>
            <a:fillRect/>
          </a:stretch>
        </p:blipFill>
        <p:spPr>
          <a:xfrm>
            <a:off x="9166566" y="210087"/>
            <a:ext cx="3025434" cy="1070882"/>
          </a:xfrm>
          <a:prstGeom prst="rect">
            <a:avLst/>
          </a:prstGeom>
        </p:spPr>
      </p:pic>
    </p:spTree>
    <p:extLst>
      <p:ext uri="{BB962C8B-B14F-4D97-AF65-F5344CB8AC3E}">
        <p14:creationId xmlns:p14="http://schemas.microsoft.com/office/powerpoint/2010/main" val="197892970"/>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speaker notes">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717539" y="1635895"/>
            <a:ext cx="10756788" cy="4844901"/>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108961594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bg1"/>
        </a:solidFill>
        <a:effectLst/>
      </p:bgPr>
    </p:bg>
    <p:spTree>
      <p:nvGrpSpPr>
        <p:cNvPr id="1" name=""/>
        <p:cNvGrpSpPr/>
        <p:nvPr/>
      </p:nvGrpSpPr>
      <p:grpSpPr>
        <a:xfrm>
          <a:off x="0" y="0"/>
          <a:ext cx="0" cy="0"/>
          <a:chOff x="0" y="0"/>
          <a:chExt cx="0" cy="0"/>
        </a:xfrm>
      </p:grpSpPr>
      <p:pic>
        <p:nvPicPr>
          <p:cNvPr id="7" name="Picture 6" descr="A high angle view of a city&#10;&#10;Description automatically generated">
            <a:extLst>
              <a:ext uri="{FF2B5EF4-FFF2-40B4-BE49-F238E27FC236}">
                <a16:creationId xmlns:a16="http://schemas.microsoft.com/office/drawing/2014/main" id="{533209B7-55E9-4A43-4672-C53528ED1670}"/>
              </a:ext>
            </a:extLst>
          </p:cNvPr>
          <p:cNvPicPr>
            <a:picLocks noChangeAspect="1"/>
          </p:cNvPicPr>
          <p:nvPr userDrawn="1"/>
        </p:nvPicPr>
        <p:blipFill rotWithShape="1">
          <a:blip r:embed="rId2">
            <a:alphaModFix amt="50000"/>
          </a:blip>
          <a:srcRect t="15501"/>
          <a:stretch/>
        </p:blipFill>
        <p:spPr>
          <a:xfrm>
            <a:off x="7781" y="0"/>
            <a:ext cx="12184219" cy="6858000"/>
          </a:xfrm>
          <a:prstGeom prst="rect">
            <a:avLst/>
          </a:prstGeom>
        </p:spPr>
      </p:pic>
      <p:sp>
        <p:nvSpPr>
          <p:cNvPr id="4" name="Text Box 3">
            <a:extLst>
              <a:ext uri="{FF2B5EF4-FFF2-40B4-BE49-F238E27FC236}">
                <a16:creationId xmlns:a16="http://schemas.microsoft.com/office/drawing/2014/main" id="{11FC0C72-737D-446E-3EBF-97A33E71CB20}"/>
              </a:ext>
            </a:extLst>
          </p:cNvPr>
          <p:cNvSpPr txBox="1">
            <a:spLocks noChangeArrowheads="1"/>
          </p:cNvSpPr>
          <p:nvPr userDrawn="1"/>
        </p:nvSpPr>
        <p:spPr bwMode="blackWhite">
          <a:xfrm>
            <a:off x="269239" y="6342794"/>
            <a:ext cx="11653522"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algn="r" defTabSz="913924" eaLnBrk="0" hangingPunct="0"/>
            <a:r>
              <a:rPr lang="en-US" sz="686">
                <a:gradFill>
                  <a:gsLst>
                    <a:gs pos="0">
                      <a:schemeClr val="tx1"/>
                    </a:gs>
                    <a:gs pos="100000">
                      <a:schemeClr val="tx1"/>
                    </a:gs>
                  </a:gsLst>
                  <a:lin ang="5400000" scaled="0"/>
                </a:gradFill>
                <a:latin typeface="Segoe UI" panose="020B0502040204020203" pitchFamily="34" charset="0"/>
                <a:cs typeface="Segoe UI" panose="020B0502040204020203" pitchFamily="34" charset="0"/>
              </a:rPr>
              <a:t>© 2024 Dynamic Communities. All rights reserved. </a:t>
            </a:r>
          </a:p>
        </p:txBody>
      </p:sp>
      <p:pic>
        <p:nvPicPr>
          <p:cNvPr id="5" name="Picture 4">
            <a:extLst>
              <a:ext uri="{FF2B5EF4-FFF2-40B4-BE49-F238E27FC236}">
                <a16:creationId xmlns:a16="http://schemas.microsoft.com/office/drawing/2014/main" id="{F8549DF6-554F-15DB-5AC4-13BD037780F1}"/>
              </a:ext>
            </a:extLst>
          </p:cNvPr>
          <p:cNvPicPr>
            <a:picLocks noChangeAspect="1"/>
          </p:cNvPicPr>
          <p:nvPr userDrawn="1"/>
        </p:nvPicPr>
        <p:blipFill>
          <a:blip r:embed="rId3"/>
          <a:stretch>
            <a:fillRect/>
          </a:stretch>
        </p:blipFill>
        <p:spPr>
          <a:xfrm>
            <a:off x="2089770" y="2101495"/>
            <a:ext cx="8012459" cy="1855365"/>
          </a:xfrm>
          <a:prstGeom prst="rect">
            <a:avLst/>
          </a:prstGeom>
        </p:spPr>
      </p:pic>
    </p:spTree>
    <p:extLst>
      <p:ext uri="{BB962C8B-B14F-4D97-AF65-F5344CB8AC3E}">
        <p14:creationId xmlns:p14="http://schemas.microsoft.com/office/powerpoint/2010/main" val="33561384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userDrawn="1">
  <p:cSld name="Title Only">
    <p:bg>
      <p:bgPr>
        <a:solidFill>
          <a:schemeClr val="bg1"/>
        </a:solidFill>
        <a:effectLst/>
      </p:bgPr>
    </p:bg>
    <p:spTree>
      <p:nvGrpSpPr>
        <p:cNvPr id="1" name=""/>
        <p:cNvGrpSpPr/>
        <p:nvPr/>
      </p:nvGrpSpPr>
      <p:grpSpPr>
        <a:xfrm>
          <a:off x="0" y="0"/>
          <a:ext cx="0" cy="0"/>
          <a:chOff x="0" y="0"/>
          <a:chExt cx="0" cy="0"/>
        </a:xfrm>
      </p:grpSpPr>
      <p:pic>
        <p:nvPicPr>
          <p:cNvPr id="5" name="Picture 4" descr="A blue and orange corner with a white background&#10;&#10;Description automatically generated">
            <a:extLst>
              <a:ext uri="{FF2B5EF4-FFF2-40B4-BE49-F238E27FC236}">
                <a16:creationId xmlns:a16="http://schemas.microsoft.com/office/drawing/2014/main" id="{BEEECAA6-750A-CF5C-2442-E0417ADF89E7}"/>
              </a:ext>
            </a:extLst>
          </p:cNvPr>
          <p:cNvPicPr>
            <a:picLocks noChangeAspect="1"/>
          </p:cNvPicPr>
          <p:nvPr userDrawn="1"/>
        </p:nvPicPr>
        <p:blipFill>
          <a:blip r:embed="rId2"/>
          <a:stretch>
            <a:fillRect/>
          </a:stretch>
        </p:blipFill>
        <p:spPr>
          <a:xfrm>
            <a:off x="0" y="1069"/>
            <a:ext cx="12192000" cy="6855862"/>
          </a:xfrm>
          <a:prstGeom prst="rect">
            <a:avLst/>
          </a:prstGeom>
        </p:spPr>
      </p:pic>
      <p:sp>
        <p:nvSpPr>
          <p:cNvPr id="2" name="Title 1">
            <a:extLst>
              <a:ext uri="{FF2B5EF4-FFF2-40B4-BE49-F238E27FC236}">
                <a16:creationId xmlns:a16="http://schemas.microsoft.com/office/drawing/2014/main" id="{285488C3-1EA5-3614-1946-6015D751C86D}"/>
              </a:ext>
            </a:extLst>
          </p:cNvPr>
          <p:cNvSpPr>
            <a:spLocks noGrp="1"/>
          </p:cNvSpPr>
          <p:nvPr>
            <p:ph type="title" hasCustomPrompt="1"/>
          </p:nvPr>
        </p:nvSpPr>
        <p:spPr>
          <a:xfrm>
            <a:off x="658917" y="1897390"/>
            <a:ext cx="5958160" cy="1325563"/>
          </a:xfrm>
          <a:ln>
            <a:noFill/>
          </a:ln>
        </p:spPr>
        <p:txBody>
          <a:bodyPr/>
          <a:lstStyle>
            <a:lvl1pPr>
              <a:defRPr sz="4313" b="1" i="0" baseline="0">
                <a:solidFill>
                  <a:srgbClr val="1E275C"/>
                </a:solidFill>
                <a:latin typeface="Segoe" panose="020B0502040200020203" pitchFamily="34" charset="77"/>
              </a:defRPr>
            </a:lvl1pPr>
          </a:lstStyle>
          <a:p>
            <a:r>
              <a:rPr lang="en-US"/>
              <a:t>Session Title</a:t>
            </a:r>
          </a:p>
        </p:txBody>
      </p:sp>
      <p:sp>
        <p:nvSpPr>
          <p:cNvPr id="3" name="Slide Number Placeholder 2">
            <a:extLst>
              <a:ext uri="{FF2B5EF4-FFF2-40B4-BE49-F238E27FC236}">
                <a16:creationId xmlns:a16="http://schemas.microsoft.com/office/drawing/2014/main" id="{15F30869-1BD4-D9D2-CE84-B199E855DE94}"/>
              </a:ext>
            </a:extLst>
          </p:cNvPr>
          <p:cNvSpPr>
            <a:spLocks noGrp="1"/>
          </p:cNvSpPr>
          <p:nvPr>
            <p:ph type="sldNum" sz="quarter" idx="10"/>
          </p:nvPr>
        </p:nvSpPr>
        <p:spPr/>
        <p:txBody>
          <a:bodyPr/>
          <a:lstStyle/>
          <a:p>
            <a:fld id="{86CB4B4D-7CA3-9044-876B-883B54F8677D}" type="slidenum">
              <a:rPr lang="en-US" smtClean="0"/>
              <a:t>‹#›</a:t>
            </a:fld>
            <a:endParaRPr lang="en-US"/>
          </a:p>
        </p:txBody>
      </p:sp>
      <p:sp>
        <p:nvSpPr>
          <p:cNvPr id="8" name="object 9">
            <a:extLst>
              <a:ext uri="{FF2B5EF4-FFF2-40B4-BE49-F238E27FC236}">
                <a16:creationId xmlns:a16="http://schemas.microsoft.com/office/drawing/2014/main" id="{EEE12B02-F83C-EE22-51AA-8DB85C11B023}"/>
              </a:ext>
            </a:extLst>
          </p:cNvPr>
          <p:cNvSpPr txBox="1"/>
          <p:nvPr userDrawn="1"/>
        </p:nvSpPr>
        <p:spPr>
          <a:xfrm>
            <a:off x="457200" y="640081"/>
            <a:ext cx="7173083" cy="72424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r>
              <a:rPr lang="en-US" sz="2353">
                <a:latin typeface="Poppins" panose="00000500000000000000" pitchFamily="2" charset="0"/>
                <a:cs typeface="Poppins" panose="00000500000000000000" pitchFamily="2" charset="0"/>
              </a:rPr>
              <a:t>The largest independent innovation, education, and training event for Microsoft Biz Apps</a:t>
            </a:r>
          </a:p>
        </p:txBody>
      </p:sp>
      <p:sp>
        <p:nvSpPr>
          <p:cNvPr id="10" name="object 4">
            <a:extLst>
              <a:ext uri="{FF2B5EF4-FFF2-40B4-BE49-F238E27FC236}">
                <a16:creationId xmlns:a16="http://schemas.microsoft.com/office/drawing/2014/main" id="{B3D165BB-366E-FF38-B8DA-3AF941C1841F}"/>
              </a:ext>
            </a:extLst>
          </p:cNvPr>
          <p:cNvSpPr/>
          <p:nvPr userDrawn="1"/>
        </p:nvSpPr>
        <p:spPr>
          <a:xfrm>
            <a:off x="422648" y="2286001"/>
            <a:ext cx="94336" cy="485129"/>
          </a:xfrm>
          <a:prstGeom prst="rect">
            <a:avLst/>
          </a:prstGeom>
          <a:solidFill>
            <a:srgbClr val="E88C24"/>
          </a:solidFill>
          <a:ln w="12700">
            <a:miter lim="400000"/>
          </a:ln>
        </p:spPr>
        <p:txBody>
          <a:bodyPr lIns="45712" rIns="45712"/>
          <a:lstStyle/>
          <a:p>
            <a:endParaRPr sz="1800"/>
          </a:p>
        </p:txBody>
      </p:sp>
      <p:sp>
        <p:nvSpPr>
          <p:cNvPr id="11" name="object 10">
            <a:extLst>
              <a:ext uri="{FF2B5EF4-FFF2-40B4-BE49-F238E27FC236}">
                <a16:creationId xmlns:a16="http://schemas.microsoft.com/office/drawing/2014/main" id="{8B820B61-2594-56BE-784C-A8565846E223}"/>
              </a:ext>
            </a:extLst>
          </p:cNvPr>
          <p:cNvSpPr txBox="1"/>
          <p:nvPr userDrawn="1"/>
        </p:nvSpPr>
        <p:spPr>
          <a:xfrm>
            <a:off x="2398247" y="6628875"/>
            <a:ext cx="2684147" cy="20005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indent="12698">
              <a:spcBef>
                <a:spcPts val="100"/>
              </a:spcBef>
              <a:defRPr sz="1300" spc="215">
                <a:solidFill>
                  <a:srgbClr val="3C474C"/>
                </a:solidFill>
                <a:latin typeface="Lucida Sans Unicode"/>
                <a:ea typeface="Lucida Sans Unicode"/>
                <a:cs typeface="Lucida Sans Unicode"/>
                <a:sym typeface="Lucida Sans Unicode"/>
              </a:defRPr>
            </a:pPr>
            <a:r>
              <a:rPr sz="1300" baseline="0">
                <a:solidFill>
                  <a:schemeClr val="bg1"/>
                </a:solidFill>
              </a:rPr>
              <a:t>@</a:t>
            </a:r>
            <a:r>
              <a:rPr sz="1300" spc="-65" baseline="0">
                <a:solidFill>
                  <a:schemeClr val="bg1"/>
                </a:solidFill>
              </a:rPr>
              <a:t> </a:t>
            </a:r>
            <a:r>
              <a:rPr sz="1300" spc="-50" baseline="0">
                <a:solidFill>
                  <a:schemeClr val="bg1"/>
                </a:solidFill>
              </a:rPr>
              <a:t>202</a:t>
            </a:r>
            <a:r>
              <a:rPr lang="en-US" sz="1300" spc="-50" baseline="0">
                <a:solidFill>
                  <a:schemeClr val="bg1"/>
                </a:solidFill>
              </a:rPr>
              <a:t>4</a:t>
            </a:r>
            <a:r>
              <a:rPr sz="1300" spc="-65" baseline="0">
                <a:solidFill>
                  <a:schemeClr val="bg1"/>
                </a:solidFill>
              </a:rPr>
              <a:t> </a:t>
            </a:r>
            <a:r>
              <a:rPr sz="1300" spc="60" baseline="0">
                <a:solidFill>
                  <a:schemeClr val="bg1"/>
                </a:solidFill>
              </a:rPr>
              <a:t>Dynamic</a:t>
            </a:r>
            <a:r>
              <a:rPr sz="1300" spc="-65" baseline="0">
                <a:solidFill>
                  <a:schemeClr val="bg1"/>
                </a:solidFill>
              </a:rPr>
              <a:t> </a:t>
            </a:r>
            <a:r>
              <a:rPr sz="1300" spc="40" baseline="0">
                <a:solidFill>
                  <a:schemeClr val="bg1"/>
                </a:solidFill>
              </a:rPr>
              <a:t>Communities</a:t>
            </a:r>
          </a:p>
        </p:txBody>
      </p:sp>
      <p:pic>
        <p:nvPicPr>
          <p:cNvPr id="4" name="Picture 3">
            <a:extLst>
              <a:ext uri="{FF2B5EF4-FFF2-40B4-BE49-F238E27FC236}">
                <a16:creationId xmlns:a16="http://schemas.microsoft.com/office/drawing/2014/main" id="{5B809A18-CADB-A7A0-34E2-48FA8D75A153}"/>
              </a:ext>
            </a:extLst>
          </p:cNvPr>
          <p:cNvPicPr>
            <a:picLocks noChangeAspect="1"/>
          </p:cNvPicPr>
          <p:nvPr userDrawn="1"/>
        </p:nvPicPr>
        <p:blipFill>
          <a:blip r:embed="rId3"/>
          <a:stretch>
            <a:fillRect/>
          </a:stretch>
        </p:blipFill>
        <p:spPr>
          <a:xfrm>
            <a:off x="9166566" y="210087"/>
            <a:ext cx="3025434" cy="1070882"/>
          </a:xfrm>
          <a:prstGeom prst="rect">
            <a:avLst/>
          </a:prstGeom>
        </p:spPr>
      </p:pic>
    </p:spTree>
    <p:extLst>
      <p:ext uri="{BB962C8B-B14F-4D97-AF65-F5344CB8AC3E}">
        <p14:creationId xmlns:p14="http://schemas.microsoft.com/office/powerpoint/2010/main" val="1365073434"/>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userDrawn="1">
  <p:cSld name="Title - Single Speaker">
    <p:bg>
      <p:bgPr>
        <a:solidFill>
          <a:schemeClr val="bg1"/>
        </a:solidFill>
        <a:effectLst/>
      </p:bgPr>
    </p:bg>
    <p:spTree>
      <p:nvGrpSpPr>
        <p:cNvPr id="1" name=""/>
        <p:cNvGrpSpPr/>
        <p:nvPr/>
      </p:nvGrpSpPr>
      <p:grpSpPr>
        <a:xfrm>
          <a:off x="0" y="0"/>
          <a:ext cx="0" cy="0"/>
          <a:chOff x="0" y="0"/>
          <a:chExt cx="0" cy="0"/>
        </a:xfrm>
      </p:grpSpPr>
      <p:pic>
        <p:nvPicPr>
          <p:cNvPr id="5" name="Picture 4" descr="A blue and orange corner with a white background&#10;&#10;Description automatically generated">
            <a:extLst>
              <a:ext uri="{FF2B5EF4-FFF2-40B4-BE49-F238E27FC236}">
                <a16:creationId xmlns:a16="http://schemas.microsoft.com/office/drawing/2014/main" id="{BFB0B68B-9D91-98F4-FA30-427B27905791}"/>
              </a:ext>
            </a:extLst>
          </p:cNvPr>
          <p:cNvPicPr>
            <a:picLocks noChangeAspect="1"/>
          </p:cNvPicPr>
          <p:nvPr userDrawn="1"/>
        </p:nvPicPr>
        <p:blipFill>
          <a:blip r:embed="rId2"/>
          <a:stretch>
            <a:fillRect/>
          </a:stretch>
        </p:blipFill>
        <p:spPr>
          <a:xfrm>
            <a:off x="0" y="1068"/>
            <a:ext cx="12221656" cy="6872539"/>
          </a:xfrm>
          <a:prstGeom prst="rect">
            <a:avLst/>
          </a:prstGeom>
        </p:spPr>
      </p:pic>
      <p:sp>
        <p:nvSpPr>
          <p:cNvPr id="17" name="object 10">
            <a:extLst>
              <a:ext uri="{FF2B5EF4-FFF2-40B4-BE49-F238E27FC236}">
                <a16:creationId xmlns:a16="http://schemas.microsoft.com/office/drawing/2014/main" id="{DA3D417B-089D-C3DB-886B-4181678EEEC6}"/>
              </a:ext>
            </a:extLst>
          </p:cNvPr>
          <p:cNvSpPr txBox="1"/>
          <p:nvPr userDrawn="1"/>
        </p:nvSpPr>
        <p:spPr>
          <a:xfrm>
            <a:off x="9545203" y="6567695"/>
            <a:ext cx="2684147" cy="20005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indent="12698">
              <a:spcBef>
                <a:spcPts val="100"/>
              </a:spcBef>
              <a:defRPr sz="1300" spc="215">
                <a:solidFill>
                  <a:srgbClr val="3C474C"/>
                </a:solidFill>
                <a:latin typeface="Lucida Sans Unicode"/>
                <a:ea typeface="Lucida Sans Unicode"/>
                <a:cs typeface="Lucida Sans Unicode"/>
                <a:sym typeface="Lucida Sans Unicode"/>
              </a:defRPr>
            </a:pPr>
            <a:r>
              <a:rPr sz="1300" baseline="0" dirty="0">
                <a:solidFill>
                  <a:schemeClr val="bg1"/>
                </a:solidFill>
              </a:rPr>
              <a:t>@</a:t>
            </a:r>
            <a:r>
              <a:rPr sz="1300" spc="-65" baseline="0" dirty="0">
                <a:solidFill>
                  <a:schemeClr val="bg1"/>
                </a:solidFill>
              </a:rPr>
              <a:t> </a:t>
            </a:r>
            <a:r>
              <a:rPr sz="1300" spc="-50" baseline="0" dirty="0">
                <a:solidFill>
                  <a:schemeClr val="bg1"/>
                </a:solidFill>
              </a:rPr>
              <a:t>202</a:t>
            </a:r>
            <a:r>
              <a:rPr lang="en-US" sz="1300" spc="-50" baseline="0" dirty="0">
                <a:solidFill>
                  <a:schemeClr val="bg1"/>
                </a:solidFill>
              </a:rPr>
              <a:t>4</a:t>
            </a:r>
            <a:r>
              <a:rPr sz="1300" spc="-65" baseline="0" dirty="0">
                <a:solidFill>
                  <a:schemeClr val="bg1"/>
                </a:solidFill>
              </a:rPr>
              <a:t> </a:t>
            </a:r>
            <a:r>
              <a:rPr sz="1300" spc="60" baseline="0" dirty="0">
                <a:solidFill>
                  <a:schemeClr val="bg1"/>
                </a:solidFill>
              </a:rPr>
              <a:t>Dynamic</a:t>
            </a:r>
            <a:r>
              <a:rPr sz="1300" spc="-65" baseline="0" dirty="0">
                <a:solidFill>
                  <a:schemeClr val="bg1"/>
                </a:solidFill>
              </a:rPr>
              <a:t> </a:t>
            </a:r>
            <a:r>
              <a:rPr sz="1300" spc="40" baseline="0" dirty="0">
                <a:solidFill>
                  <a:schemeClr val="bg1"/>
                </a:solidFill>
              </a:rPr>
              <a:t>Communities</a:t>
            </a:r>
          </a:p>
        </p:txBody>
      </p:sp>
      <p:sp>
        <p:nvSpPr>
          <p:cNvPr id="2" name="Title 1">
            <a:extLst>
              <a:ext uri="{FF2B5EF4-FFF2-40B4-BE49-F238E27FC236}">
                <a16:creationId xmlns:a16="http://schemas.microsoft.com/office/drawing/2014/main" id="{285488C3-1EA5-3614-1946-6015D751C86D}"/>
              </a:ext>
            </a:extLst>
          </p:cNvPr>
          <p:cNvSpPr>
            <a:spLocks noGrp="1"/>
          </p:cNvSpPr>
          <p:nvPr>
            <p:ph type="title" hasCustomPrompt="1"/>
          </p:nvPr>
        </p:nvSpPr>
        <p:spPr>
          <a:xfrm>
            <a:off x="658917" y="1187620"/>
            <a:ext cx="6410739" cy="1325563"/>
          </a:xfrm>
          <a:ln>
            <a:noFill/>
          </a:ln>
        </p:spPr>
        <p:txBody>
          <a:bodyPr/>
          <a:lstStyle>
            <a:lvl1pPr>
              <a:defRPr sz="4313" b="1" i="0" baseline="0">
                <a:solidFill>
                  <a:srgbClr val="1E275C"/>
                </a:solidFill>
                <a:latin typeface="Segoe" panose="020B0502040200020203" pitchFamily="34" charset="77"/>
              </a:defRPr>
            </a:lvl1pPr>
          </a:lstStyle>
          <a:p>
            <a:r>
              <a:rPr lang="en-US"/>
              <a:t>Session Title</a:t>
            </a:r>
          </a:p>
        </p:txBody>
      </p:sp>
      <p:sp>
        <p:nvSpPr>
          <p:cNvPr id="3" name="Slide Number Placeholder 2">
            <a:extLst>
              <a:ext uri="{FF2B5EF4-FFF2-40B4-BE49-F238E27FC236}">
                <a16:creationId xmlns:a16="http://schemas.microsoft.com/office/drawing/2014/main" id="{15F30869-1BD4-D9D2-CE84-B199E855DE94}"/>
              </a:ext>
            </a:extLst>
          </p:cNvPr>
          <p:cNvSpPr>
            <a:spLocks noGrp="1"/>
          </p:cNvSpPr>
          <p:nvPr>
            <p:ph type="sldNum" sz="quarter" idx="10"/>
          </p:nvPr>
        </p:nvSpPr>
        <p:spPr/>
        <p:txBody>
          <a:bodyPr/>
          <a:lstStyle/>
          <a:p>
            <a:fld id="{86CB4B4D-7CA3-9044-876B-883B54F8677D}" type="slidenum">
              <a:rPr lang="en-US" smtClean="0"/>
              <a:t>‹#›</a:t>
            </a:fld>
            <a:endParaRPr lang="en-US"/>
          </a:p>
        </p:txBody>
      </p:sp>
      <p:sp>
        <p:nvSpPr>
          <p:cNvPr id="8" name="object 9">
            <a:extLst>
              <a:ext uri="{FF2B5EF4-FFF2-40B4-BE49-F238E27FC236}">
                <a16:creationId xmlns:a16="http://schemas.microsoft.com/office/drawing/2014/main" id="{EEE12B02-F83C-EE22-51AA-8DB85C11B023}"/>
              </a:ext>
            </a:extLst>
          </p:cNvPr>
          <p:cNvSpPr txBox="1"/>
          <p:nvPr userDrawn="1"/>
        </p:nvSpPr>
        <p:spPr>
          <a:xfrm>
            <a:off x="457200" y="541896"/>
            <a:ext cx="5979191" cy="6035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r>
              <a:rPr lang="en-US" sz="1961">
                <a:latin typeface="Poppins" panose="00000500000000000000" pitchFamily="2" charset="0"/>
                <a:cs typeface="Poppins" panose="00000500000000000000" pitchFamily="2" charset="0"/>
              </a:rPr>
              <a:t>The largest independent innovation, education, and training event for Microsoft Biz Apps</a:t>
            </a:r>
          </a:p>
        </p:txBody>
      </p:sp>
      <p:sp>
        <p:nvSpPr>
          <p:cNvPr id="9" name="object 2">
            <a:extLst>
              <a:ext uri="{FF2B5EF4-FFF2-40B4-BE49-F238E27FC236}">
                <a16:creationId xmlns:a16="http://schemas.microsoft.com/office/drawing/2014/main" id="{AE3F88F1-DEAB-1BF5-CA50-15868AFD63BC}"/>
              </a:ext>
            </a:extLst>
          </p:cNvPr>
          <p:cNvSpPr txBox="1"/>
          <p:nvPr userDrawn="1"/>
        </p:nvSpPr>
        <p:spPr>
          <a:xfrm>
            <a:off x="422649" y="4231266"/>
            <a:ext cx="3138172" cy="9694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R="5079" indent="12698">
              <a:lnSpc>
                <a:spcPct val="100000"/>
              </a:lnSpc>
              <a:spcBef>
                <a:spcPts val="300"/>
              </a:spcBef>
              <a:defRPr sz="2100" spc="85">
                <a:solidFill>
                  <a:srgbClr val="252F35"/>
                </a:solidFill>
                <a:latin typeface="Lucida Sans Unicode"/>
                <a:ea typeface="Lucida Sans Unicode"/>
                <a:cs typeface="Lucida Sans Unicode"/>
                <a:sym typeface="Lucida Sans Unicode"/>
              </a:defRPr>
            </a:pPr>
            <a:r>
              <a:rPr lang="en-US" sz="2100"/>
              <a:t>A Dynamics-First, ‘For User, By User’ Event</a:t>
            </a:r>
            <a:r>
              <a:rPr sz="2100" spc="-25"/>
              <a:t>.</a:t>
            </a:r>
          </a:p>
        </p:txBody>
      </p:sp>
      <p:sp>
        <p:nvSpPr>
          <p:cNvPr id="10" name="object 4">
            <a:extLst>
              <a:ext uri="{FF2B5EF4-FFF2-40B4-BE49-F238E27FC236}">
                <a16:creationId xmlns:a16="http://schemas.microsoft.com/office/drawing/2014/main" id="{B3D165BB-366E-FF38-B8DA-3AF941C1841F}"/>
              </a:ext>
            </a:extLst>
          </p:cNvPr>
          <p:cNvSpPr/>
          <p:nvPr userDrawn="1"/>
        </p:nvSpPr>
        <p:spPr>
          <a:xfrm>
            <a:off x="422648" y="1583384"/>
            <a:ext cx="94336" cy="485129"/>
          </a:xfrm>
          <a:prstGeom prst="rect">
            <a:avLst/>
          </a:prstGeom>
          <a:solidFill>
            <a:srgbClr val="E88C24"/>
          </a:solidFill>
          <a:ln w="12700">
            <a:miter lim="400000"/>
          </a:ln>
        </p:spPr>
        <p:txBody>
          <a:bodyPr lIns="45712" rIns="45712"/>
          <a:lstStyle/>
          <a:p>
            <a:endParaRPr sz="1800"/>
          </a:p>
        </p:txBody>
      </p:sp>
      <p:sp>
        <p:nvSpPr>
          <p:cNvPr id="14" name="Picture Placeholder 13">
            <a:extLst>
              <a:ext uri="{FF2B5EF4-FFF2-40B4-BE49-F238E27FC236}">
                <a16:creationId xmlns:a16="http://schemas.microsoft.com/office/drawing/2014/main" id="{4DCDF2B9-72C1-AA03-FF96-F56D0921C292}"/>
              </a:ext>
            </a:extLst>
          </p:cNvPr>
          <p:cNvSpPr>
            <a:spLocks noGrp="1"/>
          </p:cNvSpPr>
          <p:nvPr>
            <p:ph type="pic" sz="quarter" idx="11" hasCustomPrompt="1"/>
          </p:nvPr>
        </p:nvSpPr>
        <p:spPr>
          <a:xfrm>
            <a:off x="6273875" y="870463"/>
            <a:ext cx="3200400" cy="3200400"/>
          </a:xfrm>
          <a:prstGeom prst="ellipse">
            <a:avLst/>
          </a:prstGeom>
          <a:solidFill>
            <a:srgbClr val="A6ACB7"/>
          </a:solidFill>
          <a:ln w="63500">
            <a:solidFill>
              <a:srgbClr val="FF9300"/>
            </a:solidFill>
          </a:ln>
        </p:spPr>
        <p:txBody>
          <a:bodyPr/>
          <a:lstStyle>
            <a:lvl1pPr algn="ctr">
              <a:defRPr sz="2745"/>
            </a:lvl1pPr>
          </a:lstStyle>
          <a:p>
            <a:r>
              <a:rPr lang="en-US"/>
              <a:t>headshot</a:t>
            </a:r>
          </a:p>
        </p:txBody>
      </p:sp>
      <p:sp>
        <p:nvSpPr>
          <p:cNvPr id="16" name="Text Placeholder 15">
            <a:extLst>
              <a:ext uri="{FF2B5EF4-FFF2-40B4-BE49-F238E27FC236}">
                <a16:creationId xmlns:a16="http://schemas.microsoft.com/office/drawing/2014/main" id="{8E937562-ECCA-ACB9-CB06-66F1C251F012}"/>
              </a:ext>
            </a:extLst>
          </p:cNvPr>
          <p:cNvSpPr>
            <a:spLocks noGrp="1"/>
          </p:cNvSpPr>
          <p:nvPr>
            <p:ph type="body" sz="quarter" idx="12"/>
          </p:nvPr>
        </p:nvSpPr>
        <p:spPr>
          <a:xfrm>
            <a:off x="6206847" y="4197355"/>
            <a:ext cx="3330575" cy="742903"/>
          </a:xfrm>
        </p:spPr>
        <p:txBody>
          <a:bodyPr/>
          <a:lstStyle>
            <a:lvl1pPr algn="ctr">
              <a:defRPr sz="1765" baseline="0">
                <a:solidFill>
                  <a:srgbClr val="000000"/>
                </a:solidFill>
                <a:latin typeface="Verdana" panose="020B0604030504040204" pitchFamily="34" charset="0"/>
              </a:defRPr>
            </a:lvl1pPr>
          </a:lstStyle>
          <a:p>
            <a:pPr lvl="0"/>
            <a:r>
              <a:rPr lang="en-US"/>
              <a:t>Click to edit Master text styles</a:t>
            </a:r>
          </a:p>
        </p:txBody>
      </p:sp>
      <p:pic>
        <p:nvPicPr>
          <p:cNvPr id="6" name="Picture 5">
            <a:extLst>
              <a:ext uri="{FF2B5EF4-FFF2-40B4-BE49-F238E27FC236}">
                <a16:creationId xmlns:a16="http://schemas.microsoft.com/office/drawing/2014/main" id="{37C41EE8-B619-2810-5033-75026CB19CCB}"/>
              </a:ext>
            </a:extLst>
          </p:cNvPr>
          <p:cNvPicPr>
            <a:picLocks noChangeAspect="1"/>
          </p:cNvPicPr>
          <p:nvPr userDrawn="1"/>
        </p:nvPicPr>
        <p:blipFill>
          <a:blip r:embed="rId3"/>
          <a:stretch>
            <a:fillRect/>
          </a:stretch>
        </p:blipFill>
        <p:spPr>
          <a:xfrm>
            <a:off x="9166566" y="210087"/>
            <a:ext cx="3025434" cy="1070882"/>
          </a:xfrm>
          <a:prstGeom prst="rect">
            <a:avLst/>
          </a:prstGeom>
        </p:spPr>
      </p:pic>
    </p:spTree>
    <p:extLst>
      <p:ext uri="{BB962C8B-B14F-4D97-AF65-F5344CB8AC3E}">
        <p14:creationId xmlns:p14="http://schemas.microsoft.com/office/powerpoint/2010/main" val="481156222"/>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userDrawn="1">
  <p:cSld name="Agenda">
    <p:bg>
      <p:bgPr>
        <a:solidFill>
          <a:schemeClr val="bg1"/>
        </a:solidFill>
        <a:effectLst/>
      </p:bgPr>
    </p:bg>
    <p:spTree>
      <p:nvGrpSpPr>
        <p:cNvPr id="1" name=""/>
        <p:cNvGrpSpPr/>
        <p:nvPr/>
      </p:nvGrpSpPr>
      <p:grpSpPr>
        <a:xfrm>
          <a:off x="0" y="0"/>
          <a:ext cx="0" cy="0"/>
          <a:chOff x="0" y="0"/>
          <a:chExt cx="0" cy="0"/>
        </a:xfrm>
      </p:grpSpPr>
      <p:pic>
        <p:nvPicPr>
          <p:cNvPr id="5" name="Picture 4" descr="A blue and orange corner with a white background&#10;&#10;Description automatically generated">
            <a:extLst>
              <a:ext uri="{FF2B5EF4-FFF2-40B4-BE49-F238E27FC236}">
                <a16:creationId xmlns:a16="http://schemas.microsoft.com/office/drawing/2014/main" id="{24F3BB27-192C-2308-5616-9A66200D01EA}"/>
              </a:ext>
            </a:extLst>
          </p:cNvPr>
          <p:cNvPicPr>
            <a:picLocks noChangeAspect="1"/>
          </p:cNvPicPr>
          <p:nvPr userDrawn="1"/>
        </p:nvPicPr>
        <p:blipFill>
          <a:blip r:embed="rId2"/>
          <a:stretch>
            <a:fillRect/>
          </a:stretch>
        </p:blipFill>
        <p:spPr>
          <a:xfrm>
            <a:off x="-1" y="1068"/>
            <a:ext cx="12179091" cy="6848603"/>
          </a:xfrm>
          <a:prstGeom prst="rect">
            <a:avLst/>
          </a:prstGeom>
        </p:spPr>
      </p:pic>
      <p:sp>
        <p:nvSpPr>
          <p:cNvPr id="10" name="object 10">
            <a:extLst>
              <a:ext uri="{FF2B5EF4-FFF2-40B4-BE49-F238E27FC236}">
                <a16:creationId xmlns:a16="http://schemas.microsoft.com/office/drawing/2014/main" id="{AA4E1C05-C18C-5999-ACBA-01155639006B}"/>
              </a:ext>
            </a:extLst>
          </p:cNvPr>
          <p:cNvSpPr txBox="1"/>
          <p:nvPr userDrawn="1"/>
        </p:nvSpPr>
        <p:spPr>
          <a:xfrm>
            <a:off x="9494944" y="6507821"/>
            <a:ext cx="2684147" cy="20005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indent="12698">
              <a:spcBef>
                <a:spcPts val="100"/>
              </a:spcBef>
              <a:defRPr sz="1300" spc="215">
                <a:solidFill>
                  <a:srgbClr val="3C474C"/>
                </a:solidFill>
                <a:latin typeface="Lucida Sans Unicode"/>
                <a:ea typeface="Lucida Sans Unicode"/>
                <a:cs typeface="Lucida Sans Unicode"/>
                <a:sym typeface="Lucida Sans Unicode"/>
              </a:defRPr>
            </a:pPr>
            <a:r>
              <a:rPr sz="1300" baseline="0" dirty="0">
                <a:solidFill>
                  <a:schemeClr val="bg1"/>
                </a:solidFill>
              </a:rPr>
              <a:t>@</a:t>
            </a:r>
            <a:r>
              <a:rPr sz="1300" spc="-65" baseline="0" dirty="0">
                <a:solidFill>
                  <a:schemeClr val="bg1"/>
                </a:solidFill>
              </a:rPr>
              <a:t> </a:t>
            </a:r>
            <a:r>
              <a:rPr sz="1300" spc="-50" baseline="0" dirty="0">
                <a:solidFill>
                  <a:schemeClr val="bg1"/>
                </a:solidFill>
              </a:rPr>
              <a:t>202</a:t>
            </a:r>
            <a:r>
              <a:rPr lang="en-US" sz="1300" spc="-50" baseline="0" dirty="0">
                <a:solidFill>
                  <a:schemeClr val="bg1"/>
                </a:solidFill>
              </a:rPr>
              <a:t>4</a:t>
            </a:r>
            <a:r>
              <a:rPr sz="1300" spc="-65" baseline="0" dirty="0">
                <a:solidFill>
                  <a:schemeClr val="bg1"/>
                </a:solidFill>
              </a:rPr>
              <a:t> </a:t>
            </a:r>
            <a:r>
              <a:rPr sz="1300" spc="60" baseline="0" dirty="0">
                <a:solidFill>
                  <a:schemeClr val="bg1"/>
                </a:solidFill>
              </a:rPr>
              <a:t>Dynamic</a:t>
            </a:r>
            <a:r>
              <a:rPr sz="1300" spc="-65" baseline="0" dirty="0">
                <a:solidFill>
                  <a:schemeClr val="bg1"/>
                </a:solidFill>
              </a:rPr>
              <a:t> </a:t>
            </a:r>
            <a:r>
              <a:rPr sz="1300" spc="40" baseline="0" dirty="0">
                <a:solidFill>
                  <a:schemeClr val="bg1"/>
                </a:solidFill>
              </a:rPr>
              <a:t>Communities</a:t>
            </a:r>
          </a:p>
        </p:txBody>
      </p:sp>
      <p:sp>
        <p:nvSpPr>
          <p:cNvPr id="3" name="Slide Number Placeholder 2">
            <a:extLst>
              <a:ext uri="{FF2B5EF4-FFF2-40B4-BE49-F238E27FC236}">
                <a16:creationId xmlns:a16="http://schemas.microsoft.com/office/drawing/2014/main" id="{D18FB400-37E7-74B2-ACB9-7ED56CD5FDD0}"/>
              </a:ext>
            </a:extLst>
          </p:cNvPr>
          <p:cNvSpPr>
            <a:spLocks noGrp="1"/>
          </p:cNvSpPr>
          <p:nvPr>
            <p:ph type="sldNum" sz="quarter" idx="10"/>
          </p:nvPr>
        </p:nvSpPr>
        <p:spPr/>
        <p:txBody>
          <a:bodyPr/>
          <a:lstStyle/>
          <a:p>
            <a:fld id="{86CB4B4D-7CA3-9044-876B-883B54F8677D}" type="slidenum">
              <a:rPr lang="en-US" smtClean="0"/>
              <a:t>‹#›</a:t>
            </a:fld>
            <a:endParaRPr lang="en-US"/>
          </a:p>
        </p:txBody>
      </p:sp>
      <p:sp>
        <p:nvSpPr>
          <p:cNvPr id="9" name="object 10">
            <a:extLst>
              <a:ext uri="{FF2B5EF4-FFF2-40B4-BE49-F238E27FC236}">
                <a16:creationId xmlns:a16="http://schemas.microsoft.com/office/drawing/2014/main" id="{1ABBA802-E452-2AFC-E7D9-86DF60B7192F}"/>
              </a:ext>
            </a:extLst>
          </p:cNvPr>
          <p:cNvSpPr/>
          <p:nvPr userDrawn="1"/>
        </p:nvSpPr>
        <p:spPr>
          <a:xfrm>
            <a:off x="569480" y="730618"/>
            <a:ext cx="94336" cy="485128"/>
          </a:xfrm>
          <a:prstGeom prst="rect">
            <a:avLst/>
          </a:prstGeom>
          <a:solidFill>
            <a:srgbClr val="E88C24"/>
          </a:solidFill>
          <a:ln w="12700">
            <a:miter lim="400000"/>
          </a:ln>
        </p:spPr>
        <p:txBody>
          <a:bodyPr lIns="45712" rIns="45712"/>
          <a:lstStyle/>
          <a:p>
            <a:endParaRPr sz="1800"/>
          </a:p>
        </p:txBody>
      </p:sp>
      <p:sp>
        <p:nvSpPr>
          <p:cNvPr id="11" name="Text Placeholder 10">
            <a:extLst>
              <a:ext uri="{FF2B5EF4-FFF2-40B4-BE49-F238E27FC236}">
                <a16:creationId xmlns:a16="http://schemas.microsoft.com/office/drawing/2014/main" id="{C1A45573-240E-43E8-215E-27DACC27BEDA}"/>
              </a:ext>
            </a:extLst>
          </p:cNvPr>
          <p:cNvSpPr>
            <a:spLocks noGrp="1"/>
          </p:cNvSpPr>
          <p:nvPr>
            <p:ph type="body" sz="quarter" idx="11" hasCustomPrompt="1"/>
          </p:nvPr>
        </p:nvSpPr>
        <p:spPr>
          <a:xfrm>
            <a:off x="758825" y="1639889"/>
            <a:ext cx="4757392" cy="4541837"/>
          </a:xfrm>
        </p:spPr>
        <p:txBody>
          <a:bodyPr/>
          <a:lstStyle>
            <a:lvl1pPr marL="285695" indent="-285695">
              <a:buClr>
                <a:srgbClr val="E88C23"/>
              </a:buClr>
              <a:buSzPct val="110000"/>
              <a:buFont typeface="Arial" panose="020B0604020202020204" pitchFamily="34" charset="0"/>
              <a:buChar char="•"/>
              <a:defRPr sz="1765" baseline="0">
                <a:latin typeface="Verdana" panose="020B0604030504040204" pitchFamily="34" charset="0"/>
                <a:ea typeface="Verdana" panose="020B0604030504040204" pitchFamily="34" charset="0"/>
                <a:cs typeface="Verdana" panose="020B0604030504040204" pitchFamily="34" charset="0"/>
              </a:defRPr>
            </a:lvl1pPr>
            <a:lvl2pPr marL="285695" indent="-285695">
              <a:buFont typeface="Arial" panose="020B0604020202020204" pitchFamily="34" charset="0"/>
              <a:buChar char="•"/>
              <a:defRPr>
                <a:latin typeface="Verdana" panose="020B0604030504040204" pitchFamily="34" charset="0"/>
                <a:ea typeface="Verdana" panose="020B0604030504040204" pitchFamily="34" charset="0"/>
                <a:cs typeface="Verdana" panose="020B0604030504040204" pitchFamily="34" charset="0"/>
              </a:defRPr>
            </a:lvl2pPr>
            <a:lvl3pPr marL="285695" indent="-285695">
              <a:buFont typeface="Arial" panose="020B0604020202020204" pitchFamily="34" charset="0"/>
              <a:buChar char="•"/>
              <a:defRPr>
                <a:latin typeface="Verdana" panose="020B0604030504040204" pitchFamily="34" charset="0"/>
                <a:ea typeface="Verdana" panose="020B0604030504040204" pitchFamily="34" charset="0"/>
                <a:cs typeface="Verdana" panose="020B0604030504040204" pitchFamily="34" charset="0"/>
              </a:defRPr>
            </a:lvl3pPr>
            <a:lvl4pPr marL="285695" indent="-285695">
              <a:buFont typeface="Arial" panose="020B0604020202020204" pitchFamily="34" charset="0"/>
              <a:buChar char="•"/>
              <a:defRPr>
                <a:latin typeface="Verdana" panose="020B0604030504040204" pitchFamily="34" charset="0"/>
                <a:ea typeface="Verdana" panose="020B0604030504040204" pitchFamily="34" charset="0"/>
                <a:cs typeface="Verdana" panose="020B0604030504040204" pitchFamily="34" charset="0"/>
              </a:defRPr>
            </a:lvl4pPr>
            <a:lvl5pPr marL="285695" indent="-285695">
              <a:buFont typeface="Arial" panose="020B0604020202020204" pitchFamily="34" charset="0"/>
              <a:buChar char="•"/>
              <a:defRPr>
                <a:latin typeface="Verdana" panose="020B0604030504040204" pitchFamily="34" charset="0"/>
                <a:ea typeface="Verdana" panose="020B0604030504040204" pitchFamily="34" charset="0"/>
                <a:cs typeface="Verdana" panose="020B0604030504040204" pitchFamily="34" charset="0"/>
              </a:defRPr>
            </a:lvl5pPr>
          </a:lstStyle>
          <a:p>
            <a:pPr lvl="0"/>
            <a:r>
              <a:rPr lang="en-US"/>
              <a:t>Agenda items</a:t>
            </a:r>
          </a:p>
        </p:txBody>
      </p:sp>
      <p:sp>
        <p:nvSpPr>
          <p:cNvPr id="13" name="TextBox 12">
            <a:extLst>
              <a:ext uri="{FF2B5EF4-FFF2-40B4-BE49-F238E27FC236}">
                <a16:creationId xmlns:a16="http://schemas.microsoft.com/office/drawing/2014/main" id="{80358E50-23C2-0424-524F-699C343C65C3}"/>
              </a:ext>
            </a:extLst>
          </p:cNvPr>
          <p:cNvSpPr txBox="1"/>
          <p:nvPr userDrawn="1"/>
        </p:nvSpPr>
        <p:spPr>
          <a:xfrm>
            <a:off x="758826" y="616226"/>
            <a:ext cx="2878897" cy="7201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2" tIns="45712" rIns="45712" bIns="45712" numCol="1" spcCol="38100" rtlCol="0" anchor="t">
            <a:spAutoFit/>
          </a:bodyPr>
          <a:lstStyle/>
          <a:p>
            <a:pPr marL="0" marR="0" indent="0" algn="l" defTabSz="914225" rtl="0" fontAlgn="auto" latinLnBrk="0" hangingPunct="0">
              <a:lnSpc>
                <a:spcPct val="100000"/>
              </a:lnSpc>
              <a:spcBef>
                <a:spcPts val="0"/>
              </a:spcBef>
              <a:spcAft>
                <a:spcPts val="0"/>
              </a:spcAft>
              <a:buClrTx/>
              <a:buSzTx/>
              <a:buFontTx/>
              <a:buNone/>
              <a:tabLst/>
            </a:pPr>
            <a:r>
              <a:rPr kumimoji="0" lang="en-US" sz="4000" b="1" i="0" u="none" strike="noStrike" cap="none" spc="0" normalizeH="0" baseline="0">
                <a:ln>
                  <a:noFill/>
                </a:ln>
                <a:solidFill>
                  <a:srgbClr val="273472"/>
                </a:solidFill>
                <a:effectLst/>
                <a:uFillTx/>
                <a:latin typeface="Verdana" panose="020B0604030504040204" pitchFamily="34" charset="0"/>
                <a:ea typeface="Verdana" panose="020B0604030504040204" pitchFamily="34" charset="0"/>
                <a:cs typeface="Verdana" panose="020B0604030504040204" pitchFamily="34" charset="0"/>
                <a:sym typeface="Calibri"/>
              </a:rPr>
              <a:t>Agenda</a:t>
            </a:r>
          </a:p>
        </p:txBody>
      </p:sp>
      <p:pic>
        <p:nvPicPr>
          <p:cNvPr id="2" name="Picture 1">
            <a:extLst>
              <a:ext uri="{FF2B5EF4-FFF2-40B4-BE49-F238E27FC236}">
                <a16:creationId xmlns:a16="http://schemas.microsoft.com/office/drawing/2014/main" id="{CDF96BD7-A0D0-5697-E23A-C8FAF10B28E9}"/>
              </a:ext>
            </a:extLst>
          </p:cNvPr>
          <p:cNvPicPr>
            <a:picLocks noChangeAspect="1"/>
          </p:cNvPicPr>
          <p:nvPr userDrawn="1"/>
        </p:nvPicPr>
        <p:blipFill>
          <a:blip r:embed="rId3"/>
          <a:stretch>
            <a:fillRect/>
          </a:stretch>
        </p:blipFill>
        <p:spPr>
          <a:xfrm>
            <a:off x="9166566" y="210087"/>
            <a:ext cx="3025434" cy="1070882"/>
          </a:xfrm>
          <a:prstGeom prst="rect">
            <a:avLst/>
          </a:prstGeom>
        </p:spPr>
      </p:pic>
    </p:spTree>
    <p:extLst>
      <p:ext uri="{BB962C8B-B14F-4D97-AF65-F5344CB8AC3E}">
        <p14:creationId xmlns:p14="http://schemas.microsoft.com/office/powerpoint/2010/main" val="1896756743"/>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descr="A city skyline with tall buildings&#10;&#10;Description automatically generated">
            <a:extLst>
              <a:ext uri="{FF2B5EF4-FFF2-40B4-BE49-F238E27FC236}">
                <a16:creationId xmlns:a16="http://schemas.microsoft.com/office/drawing/2014/main" id="{39ADB91B-D1B4-654C-0BC8-C85502C2DC3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474"/>
            <a:ext cx="12192000" cy="6857053"/>
          </a:xfrm>
          <a:prstGeom prst="rect">
            <a:avLst/>
          </a:prstGeom>
        </p:spPr>
      </p:pic>
      <p:sp>
        <p:nvSpPr>
          <p:cNvPr id="4" name="Text Box 3">
            <a:extLst>
              <a:ext uri="{FF2B5EF4-FFF2-40B4-BE49-F238E27FC236}">
                <a16:creationId xmlns:a16="http://schemas.microsoft.com/office/drawing/2014/main" id="{11FC0C72-737D-446E-3EBF-97A33E71CB20}"/>
              </a:ext>
            </a:extLst>
          </p:cNvPr>
          <p:cNvSpPr txBox="1">
            <a:spLocks noChangeArrowheads="1"/>
          </p:cNvSpPr>
          <p:nvPr userDrawn="1"/>
        </p:nvSpPr>
        <p:spPr bwMode="blackWhite">
          <a:xfrm>
            <a:off x="269239" y="6342794"/>
            <a:ext cx="11653522"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marL="0" marR="0" lvl="0" indent="0" algn="r" defTabSz="913924"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rPr>
              <a:t>© 2023 Dynamic Communities. All rights reserved. </a:t>
            </a:r>
          </a:p>
        </p:txBody>
      </p:sp>
      <p:pic>
        <p:nvPicPr>
          <p:cNvPr id="5" name="Picture 4">
            <a:extLst>
              <a:ext uri="{FF2B5EF4-FFF2-40B4-BE49-F238E27FC236}">
                <a16:creationId xmlns:a16="http://schemas.microsoft.com/office/drawing/2014/main" id="{F8549DF6-554F-15DB-5AC4-13BD037780F1}"/>
              </a:ext>
            </a:extLst>
          </p:cNvPr>
          <p:cNvPicPr>
            <a:picLocks noChangeAspect="1"/>
          </p:cNvPicPr>
          <p:nvPr userDrawn="1"/>
        </p:nvPicPr>
        <p:blipFill>
          <a:blip r:embed="rId4"/>
          <a:stretch>
            <a:fillRect/>
          </a:stretch>
        </p:blipFill>
        <p:spPr>
          <a:xfrm>
            <a:off x="2089770" y="2101495"/>
            <a:ext cx="8012459" cy="1855365"/>
          </a:xfrm>
          <a:prstGeom prst="rect">
            <a:avLst/>
          </a:prstGeom>
        </p:spPr>
      </p:pic>
      <p:pic>
        <p:nvPicPr>
          <p:cNvPr id="6" name="Picture 5">
            <a:extLst>
              <a:ext uri="{FF2B5EF4-FFF2-40B4-BE49-F238E27FC236}">
                <a16:creationId xmlns:a16="http://schemas.microsoft.com/office/drawing/2014/main" id="{B4790E94-4D12-F39E-4E59-BBE047B006B3}"/>
              </a:ext>
            </a:extLst>
          </p:cNvPr>
          <p:cNvPicPr>
            <a:picLocks noChangeAspect="1"/>
          </p:cNvPicPr>
          <p:nvPr userDrawn="1"/>
        </p:nvPicPr>
        <p:blipFill>
          <a:blip r:embed="rId5"/>
          <a:stretch>
            <a:fillRect/>
          </a:stretch>
        </p:blipFill>
        <p:spPr>
          <a:xfrm>
            <a:off x="3817586" y="3951989"/>
            <a:ext cx="2988083" cy="645138"/>
          </a:xfrm>
          <a:prstGeom prst="rect">
            <a:avLst/>
          </a:prstGeom>
        </p:spPr>
      </p:pic>
    </p:spTree>
    <p:extLst>
      <p:ext uri="{BB962C8B-B14F-4D97-AF65-F5344CB8AC3E}">
        <p14:creationId xmlns:p14="http://schemas.microsoft.com/office/powerpoint/2010/main" val="6885296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58E14-23EC-4C25-974C-48FA83988655}"/>
              </a:ext>
            </a:extLst>
          </p:cNvPr>
          <p:cNvSpPr>
            <a:spLocks noGrp="1"/>
          </p:cNvSpPr>
          <p:nvPr>
            <p:ph type="ctrTitle"/>
          </p:nvPr>
        </p:nvSpPr>
        <p:spPr>
          <a:xfrm>
            <a:off x="517871" y="978408"/>
            <a:ext cx="5021183" cy="5074226"/>
          </a:xfrm>
        </p:spPr>
        <p:txBody>
          <a:bodyPr anchor="t">
            <a:normAutofit/>
          </a:bodyPr>
          <a:lstStyle>
            <a:lvl1pPr algn="l">
              <a:defRPr sz="5399"/>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E9FEDD4-20A1-49F6-9E3E-0B26B426BB73}"/>
              </a:ext>
            </a:extLst>
          </p:cNvPr>
          <p:cNvSpPr>
            <a:spLocks noGrp="1"/>
          </p:cNvSpPr>
          <p:nvPr>
            <p:ph type="subTitle" idx="1"/>
          </p:nvPr>
        </p:nvSpPr>
        <p:spPr>
          <a:xfrm>
            <a:off x="6662168" y="3602038"/>
            <a:ext cx="5021183" cy="2244580"/>
          </a:xfrm>
        </p:spPr>
        <p:txBody>
          <a:bodyPr anchor="b">
            <a:normAutofit/>
          </a:bodyPr>
          <a:lstStyle>
            <a:lvl1pPr marL="0" indent="0" algn="l">
              <a:lnSpc>
                <a:spcPct val="100000"/>
              </a:lnSpc>
              <a:buNone/>
              <a:defRPr sz="2200" i="1"/>
            </a:lvl1pPr>
            <a:lvl2pPr marL="457112" indent="0" algn="ctr">
              <a:buNone/>
              <a:defRPr sz="2000"/>
            </a:lvl2pPr>
            <a:lvl3pPr marL="914225" indent="0" algn="ctr">
              <a:buNone/>
              <a:defRPr sz="1800"/>
            </a:lvl3pPr>
            <a:lvl4pPr marL="1371337" indent="0" algn="ctr">
              <a:buNone/>
              <a:defRPr sz="1600"/>
            </a:lvl4pPr>
            <a:lvl5pPr marL="1828449" indent="0" algn="ctr">
              <a:buNone/>
              <a:defRPr sz="1600"/>
            </a:lvl5pPr>
            <a:lvl6pPr marL="2285561" indent="0" algn="ctr">
              <a:buNone/>
              <a:defRPr sz="1600"/>
            </a:lvl6pPr>
            <a:lvl7pPr marL="2742674" indent="0" algn="ctr">
              <a:buNone/>
              <a:defRPr sz="1600"/>
            </a:lvl7pPr>
            <a:lvl8pPr marL="3199785" indent="0" algn="ctr">
              <a:buNone/>
              <a:defRPr sz="1600"/>
            </a:lvl8pPr>
            <a:lvl9pPr marL="3656897"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580A32F-E6F3-4C2E-B9E3-E47868E42511}"/>
              </a:ext>
            </a:extLst>
          </p:cNvPr>
          <p:cNvSpPr>
            <a:spLocks noGrp="1"/>
          </p:cNvSpPr>
          <p:nvPr>
            <p:ph type="dt" sz="half" idx="10"/>
          </p:nvPr>
        </p:nvSpPr>
        <p:spPr/>
        <p:txBody>
          <a:bodyPr/>
          <a:lstStyle/>
          <a:p>
            <a:fld id="{3391A759-BFF8-4B5B-9ECE-D93AC303B331}" type="datetime1">
              <a:rPr lang="en-US" smtClean="0"/>
              <a:t>4/3/2025</a:t>
            </a:fld>
            <a:endParaRPr lang="en-US"/>
          </a:p>
        </p:txBody>
      </p:sp>
      <p:sp>
        <p:nvSpPr>
          <p:cNvPr id="5" name="Footer Placeholder 4">
            <a:extLst>
              <a:ext uri="{FF2B5EF4-FFF2-40B4-BE49-F238E27FC236}">
                <a16:creationId xmlns:a16="http://schemas.microsoft.com/office/drawing/2014/main" id="{78806724-A87A-4231-BFD9-277482AF7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730D1AF-36B8-4BB8-BD6A-71194F7BC31C}"/>
              </a:ext>
            </a:extLst>
          </p:cNvPr>
          <p:cNvSpPr>
            <a:spLocks noGrp="1"/>
          </p:cNvSpPr>
          <p:nvPr>
            <p:ph type="sldNum" sz="quarter" idx="12"/>
          </p:nvPr>
        </p:nvSpPr>
        <p:spPr/>
        <p:txBody>
          <a:bodyPr/>
          <a:lstStyle/>
          <a:p>
            <a:fld id="{DFDF98CC-160E-494C-8C3C-8CDC5FA257DE}" type="slidenum">
              <a:rPr lang="en-US" smtClean="0"/>
              <a:t>‹#›</a:t>
            </a:fld>
            <a:endParaRPr lang="en-US"/>
          </a:p>
        </p:txBody>
      </p:sp>
      <p:sp>
        <p:nvSpPr>
          <p:cNvPr id="8" name="Rectangle 7">
            <a:extLst>
              <a:ext uri="{FF2B5EF4-FFF2-40B4-BE49-F238E27FC236}">
                <a16:creationId xmlns:a16="http://schemas.microsoft.com/office/drawing/2014/main" id="{F3FF94B3-6D3E-44FE-BB02-A9027C0003C7}"/>
              </a:ext>
              <a:ext uri="{C183D7F6-B498-43B3-948B-1728B52AA6E4}">
                <adec:decorative xmlns:adec="http://schemas.microsoft.com/office/drawing/2017/decorative" val="1"/>
              </a:ext>
            </a:extLst>
          </p:cNvPr>
          <p:cNvSpPr/>
          <p:nvPr/>
        </p:nvSpPr>
        <p:spPr>
          <a:xfrm>
            <a:off x="6662169" y="6209926"/>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22290369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04B06-C54A-4B7B-B6D1-436428EAF8E2}"/>
              </a:ext>
            </a:extLst>
          </p:cNvPr>
          <p:cNvSpPr>
            <a:spLocks noGrp="1"/>
          </p:cNvSpPr>
          <p:nvPr>
            <p:ph type="title"/>
          </p:nvPr>
        </p:nvSpPr>
        <p:spPr>
          <a:xfrm>
            <a:off x="517870" y="978409"/>
            <a:ext cx="5021182" cy="5207699"/>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5723919-9A2F-4D97-8F31-6E35BD5975B0}"/>
              </a:ext>
            </a:extLst>
          </p:cNvPr>
          <p:cNvSpPr>
            <a:spLocks noGrp="1"/>
          </p:cNvSpPr>
          <p:nvPr>
            <p:ph sz="half" idx="1"/>
          </p:nvPr>
        </p:nvSpPr>
        <p:spPr>
          <a:xfrm>
            <a:off x="6063049" y="969264"/>
            <a:ext cx="5290751" cy="2555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F8DA345-F684-4BAA-A22C-E725B3A6037F}"/>
              </a:ext>
            </a:extLst>
          </p:cNvPr>
          <p:cNvSpPr>
            <a:spLocks noGrp="1"/>
          </p:cNvSpPr>
          <p:nvPr>
            <p:ph sz="half" idx="2"/>
          </p:nvPr>
        </p:nvSpPr>
        <p:spPr>
          <a:xfrm>
            <a:off x="6063049" y="3621849"/>
            <a:ext cx="5290751" cy="2555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399C52-9753-45D8-9646-CF31BB01577C}"/>
              </a:ext>
            </a:extLst>
          </p:cNvPr>
          <p:cNvSpPr>
            <a:spLocks noGrp="1"/>
          </p:cNvSpPr>
          <p:nvPr>
            <p:ph type="dt" sz="half" idx="10"/>
          </p:nvPr>
        </p:nvSpPr>
        <p:spPr/>
        <p:txBody>
          <a:bodyPr/>
          <a:lstStyle/>
          <a:p>
            <a:fld id="{7241FB0F-3C5C-4949-B933-9C7E511ED094}" type="datetime1">
              <a:rPr lang="en-US" smtClean="0"/>
              <a:t>4/3/2025</a:t>
            </a:fld>
            <a:endParaRPr lang="en-US"/>
          </a:p>
        </p:txBody>
      </p:sp>
      <p:sp>
        <p:nvSpPr>
          <p:cNvPr id="6" name="Footer Placeholder 5">
            <a:extLst>
              <a:ext uri="{FF2B5EF4-FFF2-40B4-BE49-F238E27FC236}">
                <a16:creationId xmlns:a16="http://schemas.microsoft.com/office/drawing/2014/main" id="{C2F95E57-622C-4199-940E-F5462E1AC44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01B7592-00E8-41EF-B749-2A5EA8E460DA}"/>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871726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488C3-1EA5-3614-1946-6015D751C86D}"/>
              </a:ext>
            </a:extLst>
          </p:cNvPr>
          <p:cNvSpPr>
            <a:spLocks noGrp="1"/>
          </p:cNvSpPr>
          <p:nvPr>
            <p:ph type="title" hasCustomPrompt="1"/>
          </p:nvPr>
        </p:nvSpPr>
        <p:spPr>
          <a:xfrm>
            <a:off x="658917" y="2162431"/>
            <a:ext cx="5958160" cy="1325563"/>
          </a:xfrm>
          <a:ln>
            <a:noFill/>
          </a:ln>
        </p:spPr>
        <p:txBody>
          <a:bodyPr/>
          <a:lstStyle>
            <a:lvl1pPr>
              <a:defRPr sz="4400" b="1" i="0">
                <a:latin typeface="Poppins" pitchFamily="2" charset="77"/>
                <a:cs typeface="Poppins" pitchFamily="2" charset="77"/>
              </a:defRPr>
            </a:lvl1pPr>
          </a:lstStyle>
          <a:p>
            <a:r>
              <a:rPr lang="en-US"/>
              <a:t>Session Title</a:t>
            </a:r>
          </a:p>
        </p:txBody>
      </p:sp>
      <p:sp>
        <p:nvSpPr>
          <p:cNvPr id="3" name="Slide Number Placeholder 2">
            <a:extLst>
              <a:ext uri="{FF2B5EF4-FFF2-40B4-BE49-F238E27FC236}">
                <a16:creationId xmlns:a16="http://schemas.microsoft.com/office/drawing/2014/main" id="{15F30869-1BD4-D9D2-CE84-B199E855DE94}"/>
              </a:ext>
            </a:extLst>
          </p:cNvPr>
          <p:cNvSpPr>
            <a:spLocks noGrp="1"/>
          </p:cNvSpPr>
          <p:nvPr>
            <p:ph type="sldNum" sz="quarter" idx="10"/>
          </p:nvPr>
        </p:nvSpPr>
        <p:spPr/>
        <p:txBody>
          <a:bodyPr/>
          <a:lstStyle/>
          <a:p>
            <a:pPr defTabSz="914367"/>
            <a:fld id="{86CB4B4D-7CA3-9044-876B-883B54F8677D}" type="slidenum">
              <a:rPr lang="en-US" sz="1765" smtClean="0">
                <a:solidFill>
                  <a:srgbClr val="3F454F"/>
                </a:solidFill>
              </a:rPr>
              <a:pPr defTabSz="914367"/>
              <a:t>‹#›</a:t>
            </a:fld>
            <a:endParaRPr lang="en-US" sz="1765">
              <a:solidFill>
                <a:srgbClr val="3F454F"/>
              </a:solidFill>
            </a:endParaRPr>
          </a:p>
        </p:txBody>
      </p:sp>
      <p:grpSp>
        <p:nvGrpSpPr>
          <p:cNvPr id="4" name="object 5">
            <a:extLst>
              <a:ext uri="{FF2B5EF4-FFF2-40B4-BE49-F238E27FC236}">
                <a16:creationId xmlns:a16="http://schemas.microsoft.com/office/drawing/2014/main" id="{10416EDB-7D40-C6A0-D921-27F135D4DBF8}"/>
              </a:ext>
            </a:extLst>
          </p:cNvPr>
          <p:cNvGrpSpPr/>
          <p:nvPr userDrawn="1"/>
        </p:nvGrpSpPr>
        <p:grpSpPr>
          <a:xfrm>
            <a:off x="5226328" y="0"/>
            <a:ext cx="6965672" cy="6858000"/>
            <a:chOff x="9939" y="0"/>
            <a:chExt cx="6965670" cy="6858000"/>
          </a:xfrm>
        </p:grpSpPr>
        <p:pic>
          <p:nvPicPr>
            <p:cNvPr id="5" name="object 6" descr="object 6">
              <a:extLst>
                <a:ext uri="{FF2B5EF4-FFF2-40B4-BE49-F238E27FC236}">
                  <a16:creationId xmlns:a16="http://schemas.microsoft.com/office/drawing/2014/main" id="{B8656FAB-7B5A-1E44-8CEF-E7521B6FFFBC}"/>
                </a:ext>
              </a:extLst>
            </p:cNvPr>
            <p:cNvPicPr>
              <a:picLocks noChangeAspect="1"/>
            </p:cNvPicPr>
            <p:nvPr/>
          </p:nvPicPr>
          <p:blipFill>
            <a:blip r:embed="rId2"/>
            <a:stretch>
              <a:fillRect/>
            </a:stretch>
          </p:blipFill>
          <p:spPr>
            <a:xfrm>
              <a:off x="202786" y="0"/>
              <a:ext cx="6772823" cy="6858000"/>
            </a:xfrm>
            <a:prstGeom prst="rect">
              <a:avLst/>
            </a:prstGeom>
            <a:ln w="12700" cap="flat">
              <a:noFill/>
              <a:miter lim="400000"/>
            </a:ln>
            <a:effectLst/>
          </p:spPr>
        </p:pic>
        <p:sp>
          <p:nvSpPr>
            <p:cNvPr id="6" name="object 7">
              <a:extLst>
                <a:ext uri="{FF2B5EF4-FFF2-40B4-BE49-F238E27FC236}">
                  <a16:creationId xmlns:a16="http://schemas.microsoft.com/office/drawing/2014/main" id="{B3A07263-C4FD-0ADF-128B-E8B5F3ABBC24}"/>
                </a:ext>
              </a:extLst>
            </p:cNvPr>
            <p:cNvSpPr/>
            <p:nvPr/>
          </p:nvSpPr>
          <p:spPr>
            <a:xfrm>
              <a:off x="9939" y="0"/>
              <a:ext cx="3131718" cy="6858000"/>
            </a:xfrm>
            <a:custGeom>
              <a:avLst/>
              <a:gdLst/>
              <a:ahLst/>
              <a:cxnLst>
                <a:cxn ang="0">
                  <a:pos x="wd2" y="hd2"/>
                </a:cxn>
                <a:cxn ang="5400000">
                  <a:pos x="wd2" y="hd2"/>
                </a:cxn>
                <a:cxn ang="10800000">
                  <a:pos x="wd2" y="hd2"/>
                </a:cxn>
                <a:cxn ang="16200000">
                  <a:pos x="wd2" y="hd2"/>
                </a:cxn>
              </a:cxnLst>
              <a:rect l="0" t="0" r="r" b="b"/>
              <a:pathLst>
                <a:path w="21600" h="21600" extrusionOk="0">
                  <a:moveTo>
                    <a:pt x="21582" y="0"/>
                  </a:moveTo>
                  <a:lnTo>
                    <a:pt x="21185" y="0"/>
                  </a:lnTo>
                  <a:lnTo>
                    <a:pt x="9563" y="12525"/>
                  </a:lnTo>
                  <a:lnTo>
                    <a:pt x="8589" y="12425"/>
                  </a:lnTo>
                  <a:lnTo>
                    <a:pt x="0" y="21600"/>
                  </a:lnTo>
                  <a:lnTo>
                    <a:pt x="1628" y="21600"/>
                  </a:lnTo>
                  <a:lnTo>
                    <a:pt x="21600" y="2"/>
                  </a:lnTo>
                  <a:lnTo>
                    <a:pt x="21582" y="0"/>
                  </a:lnTo>
                  <a:close/>
                </a:path>
              </a:pathLst>
            </a:custGeom>
            <a:solidFill>
              <a:srgbClr val="E88C24"/>
            </a:solidFill>
            <a:ln w="12700" cap="flat">
              <a:noFill/>
              <a:miter lim="400000"/>
            </a:ln>
            <a:effectLst/>
          </p:spPr>
          <p:txBody>
            <a:bodyPr wrap="square" lIns="45719" tIns="45719" rIns="45719" bIns="45719" numCol="1"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F454F"/>
                </a:solidFill>
                <a:effectLst/>
                <a:uLnTx/>
                <a:uFillTx/>
                <a:latin typeface="segoe ui"/>
                <a:ea typeface="+mn-ea"/>
                <a:cs typeface="+mn-cs"/>
              </a:endParaRPr>
            </a:p>
          </p:txBody>
        </p:sp>
        <p:pic>
          <p:nvPicPr>
            <p:cNvPr id="7" name="object 8" descr="object 8">
              <a:extLst>
                <a:ext uri="{FF2B5EF4-FFF2-40B4-BE49-F238E27FC236}">
                  <a16:creationId xmlns:a16="http://schemas.microsoft.com/office/drawing/2014/main" id="{C02CA8C5-4A73-C3A6-19B9-F368E77E0585}"/>
                </a:ext>
              </a:extLst>
            </p:cNvPr>
            <p:cNvPicPr>
              <a:picLocks noChangeAspect="1"/>
            </p:cNvPicPr>
            <p:nvPr/>
          </p:nvPicPr>
          <p:blipFill>
            <a:blip r:embed="rId3"/>
            <a:stretch>
              <a:fillRect/>
            </a:stretch>
          </p:blipFill>
          <p:spPr>
            <a:xfrm>
              <a:off x="3971204" y="362827"/>
              <a:ext cx="3004401" cy="1088213"/>
            </a:xfrm>
            <a:prstGeom prst="rect">
              <a:avLst/>
            </a:prstGeom>
            <a:ln w="12700" cap="flat">
              <a:noFill/>
              <a:miter lim="400000"/>
            </a:ln>
            <a:effectLst/>
          </p:spPr>
        </p:pic>
      </p:grpSp>
      <p:sp>
        <p:nvSpPr>
          <p:cNvPr id="8" name="object 9">
            <a:extLst>
              <a:ext uri="{FF2B5EF4-FFF2-40B4-BE49-F238E27FC236}">
                <a16:creationId xmlns:a16="http://schemas.microsoft.com/office/drawing/2014/main" id="{EEE12B02-F83C-EE22-51AA-8DB85C11B023}"/>
              </a:ext>
            </a:extLst>
          </p:cNvPr>
          <p:cNvSpPr txBox="1"/>
          <p:nvPr userDrawn="1"/>
        </p:nvSpPr>
        <p:spPr>
          <a:xfrm>
            <a:off x="457201" y="640081"/>
            <a:ext cx="5283306" cy="64633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marL="0" marR="5079" lvl="0" indent="12698" algn="l" defTabSz="914367" rtl="0" eaLnBrk="1" fontAlgn="auto" latinLnBrk="0" hangingPunct="1">
              <a:lnSpc>
                <a:spcPct val="100000"/>
              </a:lnSpc>
              <a:spcBef>
                <a:spcPts val="100"/>
              </a:spcBef>
              <a:spcAft>
                <a:spcPts val="0"/>
              </a:spcAft>
              <a:buClrTx/>
              <a:buSzTx/>
              <a:buFontTx/>
              <a:buNone/>
              <a:tabLst/>
              <a:defRPr sz="2100">
                <a:solidFill>
                  <a:srgbClr val="252F35"/>
                </a:solidFill>
                <a:latin typeface="Poppins Regular"/>
                <a:ea typeface="Poppins Regular"/>
                <a:cs typeface="Poppins Regular"/>
                <a:sym typeface="Poppins Regular"/>
              </a:defRPr>
            </a:pPr>
            <a:r>
              <a:rPr kumimoji="0" sz="2100" b="0" i="0" u="none" strike="noStrike" kern="1200" cap="none" spc="0" normalizeH="0" baseline="0" noProof="0">
                <a:ln>
                  <a:noFill/>
                </a:ln>
                <a:solidFill>
                  <a:srgbClr val="252F35"/>
                </a:solidFill>
                <a:effectLst/>
                <a:uLnTx/>
                <a:uFillTx/>
                <a:latin typeface="Poppins Regular"/>
                <a:cs typeface="Poppins Regular"/>
                <a:sym typeface="Poppins Regular"/>
              </a:rPr>
              <a:t>The </a:t>
            </a:r>
            <a:r>
              <a:rPr kumimoji="0" sz="2100" b="0" i="0" u="none" strike="noStrike" kern="1200" cap="none" spc="100" normalizeH="0" baseline="0" noProof="0">
                <a:ln>
                  <a:noFill/>
                </a:ln>
                <a:solidFill>
                  <a:srgbClr val="252F35"/>
                </a:solidFill>
                <a:effectLst/>
                <a:uLnTx/>
                <a:uFillTx/>
                <a:latin typeface="Poppins Regular"/>
                <a:cs typeface="Poppins Regular"/>
                <a:sym typeface="Poppins Regular"/>
              </a:rPr>
              <a:t>Largest Independent</a:t>
            </a:r>
            <a:r>
              <a:rPr kumimoji="0" sz="2100" b="0" i="0" u="none" strike="noStrike" kern="1200" cap="none" spc="-400" normalizeH="0" baseline="0" noProof="0">
                <a:ln>
                  <a:noFill/>
                </a:ln>
                <a:solidFill>
                  <a:srgbClr val="252F35"/>
                </a:solidFill>
                <a:effectLst/>
                <a:uLnTx/>
                <a:uFillTx/>
                <a:latin typeface="Poppins Regular"/>
                <a:cs typeface="Poppins Regular"/>
                <a:sym typeface="Poppins Regular"/>
              </a:rPr>
              <a:t> </a:t>
            </a:r>
            <a:r>
              <a:rPr kumimoji="0" sz="2100" b="0" i="0" u="none" strike="noStrike" kern="1200" cap="none" spc="100" normalizeH="0" baseline="0" noProof="0">
                <a:ln>
                  <a:noFill/>
                </a:ln>
                <a:solidFill>
                  <a:srgbClr val="252F35"/>
                </a:solidFill>
                <a:effectLst/>
                <a:uLnTx/>
                <a:uFillTx/>
                <a:latin typeface="Poppins Regular"/>
                <a:cs typeface="Poppins Regular"/>
                <a:sym typeface="Poppins Regular"/>
              </a:rPr>
              <a:t>Gathering  of</a:t>
            </a:r>
            <a:r>
              <a:rPr kumimoji="0" sz="2100" b="0" i="0" u="none" strike="noStrike" kern="1200" cap="none" spc="-100" normalizeH="0" baseline="0" noProof="0">
                <a:ln>
                  <a:noFill/>
                </a:ln>
                <a:solidFill>
                  <a:srgbClr val="252F35"/>
                </a:solidFill>
                <a:effectLst/>
                <a:uLnTx/>
                <a:uFillTx/>
                <a:latin typeface="Poppins Regular"/>
                <a:cs typeface="Poppins Regular"/>
                <a:sym typeface="Poppins Regular"/>
              </a:rPr>
              <a:t> </a:t>
            </a:r>
            <a:r>
              <a:rPr kumimoji="0" sz="2100" b="0" i="0" u="none" strike="noStrike" kern="1200" cap="none" spc="100" normalizeH="0" baseline="0" noProof="0">
                <a:ln>
                  <a:noFill/>
                </a:ln>
                <a:solidFill>
                  <a:srgbClr val="252F35"/>
                </a:solidFill>
                <a:effectLst/>
                <a:uLnTx/>
                <a:uFillTx/>
                <a:latin typeface="Poppins Regular"/>
                <a:cs typeface="Poppins Regular"/>
                <a:sym typeface="Poppins Regular"/>
              </a:rPr>
              <a:t>the</a:t>
            </a:r>
            <a:r>
              <a:rPr kumimoji="0" sz="2100" b="0" i="0" u="none" strike="noStrike" kern="1200" cap="none" spc="-100" normalizeH="0" baseline="0" noProof="0">
                <a:ln>
                  <a:noFill/>
                </a:ln>
                <a:solidFill>
                  <a:srgbClr val="252F35"/>
                </a:solidFill>
                <a:effectLst/>
                <a:uLnTx/>
                <a:uFillTx/>
                <a:latin typeface="Poppins Regular"/>
                <a:cs typeface="Poppins Regular"/>
                <a:sym typeface="Poppins Regular"/>
              </a:rPr>
              <a:t> </a:t>
            </a:r>
            <a:r>
              <a:rPr kumimoji="0" sz="2100" b="0" i="0" u="none" strike="noStrike" kern="1200" cap="none" spc="100" normalizeH="0" baseline="0" noProof="0">
                <a:ln>
                  <a:noFill/>
                </a:ln>
                <a:solidFill>
                  <a:srgbClr val="252F35"/>
                </a:solidFill>
                <a:effectLst/>
                <a:uLnTx/>
                <a:uFillTx/>
                <a:latin typeface="Poppins Regular"/>
                <a:cs typeface="Poppins Regular"/>
                <a:sym typeface="Poppins Regular"/>
              </a:rPr>
              <a:t>Microsoft</a:t>
            </a:r>
            <a:r>
              <a:rPr kumimoji="0" sz="2100" b="0" i="0" u="none" strike="noStrike" kern="1200" cap="none" spc="-100" normalizeH="0" baseline="0" noProof="0">
                <a:ln>
                  <a:noFill/>
                </a:ln>
                <a:solidFill>
                  <a:srgbClr val="252F35"/>
                </a:solidFill>
                <a:effectLst/>
                <a:uLnTx/>
                <a:uFillTx/>
                <a:latin typeface="Poppins Regular"/>
                <a:cs typeface="Poppins Regular"/>
                <a:sym typeface="Poppins Regular"/>
              </a:rPr>
              <a:t> </a:t>
            </a:r>
            <a:r>
              <a:rPr kumimoji="0" sz="2100" b="0" i="0" u="none" strike="noStrike" kern="1200" cap="none" spc="0" normalizeH="0" baseline="0" noProof="0">
                <a:ln>
                  <a:noFill/>
                </a:ln>
                <a:solidFill>
                  <a:srgbClr val="252F35"/>
                </a:solidFill>
                <a:effectLst/>
                <a:uLnTx/>
                <a:uFillTx/>
                <a:latin typeface="Poppins Regular"/>
                <a:cs typeface="Poppins Regular"/>
                <a:sym typeface="Poppins Regular"/>
              </a:rPr>
              <a:t>User</a:t>
            </a:r>
            <a:r>
              <a:rPr kumimoji="0" sz="2100" b="0" i="0" u="none" strike="noStrike" kern="1200" cap="none" spc="-100" normalizeH="0" baseline="0" noProof="0">
                <a:ln>
                  <a:noFill/>
                </a:ln>
                <a:solidFill>
                  <a:srgbClr val="252F35"/>
                </a:solidFill>
                <a:effectLst/>
                <a:uLnTx/>
                <a:uFillTx/>
                <a:latin typeface="Poppins Regular"/>
                <a:cs typeface="Poppins Regular"/>
                <a:sym typeface="Poppins Regular"/>
              </a:rPr>
              <a:t> </a:t>
            </a:r>
            <a:r>
              <a:rPr kumimoji="0" sz="2100" b="0" i="0" u="none" strike="noStrike" kern="1200" cap="none" spc="100" normalizeH="0" baseline="0" noProof="0">
                <a:ln>
                  <a:noFill/>
                </a:ln>
                <a:solidFill>
                  <a:srgbClr val="252F35"/>
                </a:solidFill>
                <a:effectLst/>
                <a:uLnTx/>
                <a:uFillTx/>
                <a:latin typeface="Poppins Regular"/>
                <a:cs typeface="Poppins Regular"/>
                <a:sym typeface="Poppins Regular"/>
              </a:rPr>
              <a:t>Ecosystem</a:t>
            </a:r>
          </a:p>
        </p:txBody>
      </p:sp>
      <p:sp>
        <p:nvSpPr>
          <p:cNvPr id="9" name="object 2">
            <a:extLst>
              <a:ext uri="{FF2B5EF4-FFF2-40B4-BE49-F238E27FC236}">
                <a16:creationId xmlns:a16="http://schemas.microsoft.com/office/drawing/2014/main" id="{AE3F88F1-DEAB-1BF5-CA50-15868AFD63BC}"/>
              </a:ext>
            </a:extLst>
          </p:cNvPr>
          <p:cNvSpPr txBox="1"/>
          <p:nvPr userDrawn="1"/>
        </p:nvSpPr>
        <p:spPr>
          <a:xfrm>
            <a:off x="6497809" y="4701383"/>
            <a:ext cx="5574921" cy="104310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spAutoFit/>
          </a:bodyPr>
          <a:lstStyle/>
          <a:p>
            <a:pPr marL="0" marR="5079" lvl="0" indent="12698" algn="r" defTabSz="914367" rtl="0" eaLnBrk="1" fontAlgn="auto" latinLnBrk="0" hangingPunct="1">
              <a:lnSpc>
                <a:spcPct val="100000"/>
              </a:lnSpc>
              <a:spcBef>
                <a:spcPts val="300"/>
              </a:spcBef>
              <a:spcAft>
                <a:spcPts val="0"/>
              </a:spcAft>
              <a:buClrTx/>
              <a:buSzTx/>
              <a:buFontTx/>
              <a:buNone/>
              <a:tabLst/>
              <a:defRPr sz="2100" spc="85">
                <a:solidFill>
                  <a:srgbClr val="252F35"/>
                </a:solidFill>
                <a:latin typeface="Lucida Sans Unicode"/>
                <a:ea typeface="Lucida Sans Unicode"/>
                <a:cs typeface="Lucida Sans Unicode"/>
                <a:sym typeface="Lucida Sans Unicode"/>
              </a:defRPr>
            </a:pPr>
            <a:r>
              <a:rPr kumimoji="0" sz="3200" b="0" i="0" u="none" strike="noStrike" kern="1200" cap="none" spc="83" normalizeH="0" baseline="0" noProof="0">
                <a:ln>
                  <a:noFill/>
                </a:ln>
                <a:solidFill>
                  <a:srgbClr val="FFFFFF"/>
                </a:solidFill>
                <a:effectLst/>
                <a:uLnTx/>
                <a:uFillTx/>
                <a:latin typeface="Poppins" pitchFamily="2" charset="77"/>
                <a:cs typeface="Poppins" pitchFamily="2" charset="77"/>
                <a:sym typeface="Lucida Sans Unicode"/>
              </a:rPr>
              <a:t>Decrease</a:t>
            </a:r>
            <a:r>
              <a:rPr kumimoji="0" sz="3200" b="0" i="0" u="none" strike="noStrike" kern="1200" cap="none" spc="-114" normalizeH="0" baseline="0" noProof="0">
                <a:ln>
                  <a:noFill/>
                </a:ln>
                <a:solidFill>
                  <a:srgbClr val="FFFFFF"/>
                </a:solidFill>
                <a:effectLst/>
                <a:uLnTx/>
                <a:uFillTx/>
                <a:latin typeface="Poppins" pitchFamily="2" charset="77"/>
                <a:cs typeface="Poppins" pitchFamily="2" charset="77"/>
                <a:sym typeface="Lucida Sans Unicode"/>
              </a:rPr>
              <a:t> </a:t>
            </a:r>
            <a:r>
              <a:rPr kumimoji="0" sz="3200" b="0" i="0" u="none" strike="noStrike" kern="1200" cap="none" spc="-5" normalizeH="0" baseline="0" noProof="0">
                <a:ln>
                  <a:noFill/>
                </a:ln>
                <a:solidFill>
                  <a:srgbClr val="FFFFFF"/>
                </a:solidFill>
                <a:effectLst/>
                <a:uLnTx/>
                <a:uFillTx/>
                <a:latin typeface="Poppins" pitchFamily="2" charset="77"/>
                <a:cs typeface="Poppins" pitchFamily="2" charset="77"/>
                <a:sym typeface="Lucida Sans Unicode"/>
              </a:rPr>
              <a:t>Complexities,</a:t>
            </a:r>
            <a:endParaRPr kumimoji="0" lang="en-US" sz="3200" b="0" i="0" u="none" strike="noStrike" kern="1200" cap="none" spc="-5" normalizeH="0" baseline="0" noProof="0">
              <a:ln>
                <a:noFill/>
              </a:ln>
              <a:solidFill>
                <a:srgbClr val="FFFFFF"/>
              </a:solidFill>
              <a:effectLst/>
              <a:uLnTx/>
              <a:uFillTx/>
              <a:latin typeface="Poppins" pitchFamily="2" charset="77"/>
              <a:cs typeface="Poppins" pitchFamily="2" charset="77"/>
              <a:sym typeface="Lucida Sans Unicode"/>
            </a:endParaRPr>
          </a:p>
          <a:p>
            <a:pPr marL="0" marR="5079" lvl="0" indent="12698" algn="r" defTabSz="914367" rtl="0" eaLnBrk="1" fontAlgn="auto" latinLnBrk="0" hangingPunct="1">
              <a:lnSpc>
                <a:spcPct val="100000"/>
              </a:lnSpc>
              <a:spcBef>
                <a:spcPts val="300"/>
              </a:spcBef>
              <a:spcAft>
                <a:spcPts val="0"/>
              </a:spcAft>
              <a:buClrTx/>
              <a:buSzTx/>
              <a:buFontTx/>
              <a:buNone/>
              <a:tabLst/>
              <a:defRPr sz="2100" spc="85">
                <a:solidFill>
                  <a:srgbClr val="252F35"/>
                </a:solidFill>
                <a:latin typeface="Lucida Sans Unicode"/>
                <a:ea typeface="Lucida Sans Unicode"/>
                <a:cs typeface="Lucida Sans Unicode"/>
                <a:sym typeface="Lucida Sans Unicode"/>
              </a:defRPr>
            </a:pPr>
            <a:r>
              <a:rPr kumimoji="0" sz="3200" b="0" i="0" u="none" strike="noStrike" kern="1200" cap="none" spc="0" normalizeH="0" baseline="0" noProof="0">
                <a:ln>
                  <a:noFill/>
                </a:ln>
                <a:solidFill>
                  <a:srgbClr val="FFFFFF"/>
                </a:solidFill>
                <a:effectLst/>
                <a:uLnTx/>
                <a:uFillTx/>
                <a:latin typeface="Poppins" pitchFamily="2" charset="77"/>
                <a:cs typeface="Poppins" pitchFamily="2" charset="77"/>
                <a:sym typeface="Lucida Sans Unicode"/>
              </a:rPr>
              <a:t>Deliver</a:t>
            </a:r>
            <a:r>
              <a:rPr kumimoji="0" sz="3200" b="0" i="0" u="none" strike="noStrike" kern="1200" cap="none" spc="-110" normalizeH="0" baseline="0" noProof="0">
                <a:ln>
                  <a:noFill/>
                </a:ln>
                <a:solidFill>
                  <a:srgbClr val="FFFFFF"/>
                </a:solidFill>
                <a:effectLst/>
                <a:uLnTx/>
                <a:uFillTx/>
                <a:latin typeface="Poppins" pitchFamily="2" charset="77"/>
                <a:cs typeface="Poppins" pitchFamily="2" charset="77"/>
                <a:sym typeface="Lucida Sans Unicode"/>
              </a:rPr>
              <a:t> </a:t>
            </a:r>
            <a:r>
              <a:rPr kumimoji="0" sz="3200" b="0" i="0" u="none" strike="noStrike" kern="1200" cap="none" spc="-25" normalizeH="0" baseline="0" noProof="0">
                <a:ln>
                  <a:noFill/>
                </a:ln>
                <a:solidFill>
                  <a:srgbClr val="FFFFFF"/>
                </a:solidFill>
                <a:effectLst/>
                <a:uLnTx/>
                <a:uFillTx/>
                <a:latin typeface="Poppins" pitchFamily="2" charset="77"/>
                <a:cs typeface="Poppins" pitchFamily="2" charset="77"/>
                <a:sym typeface="Lucida Sans Unicode"/>
              </a:rPr>
              <a:t>Results.</a:t>
            </a:r>
          </a:p>
        </p:txBody>
      </p:sp>
      <p:sp>
        <p:nvSpPr>
          <p:cNvPr id="10" name="object 4">
            <a:extLst>
              <a:ext uri="{FF2B5EF4-FFF2-40B4-BE49-F238E27FC236}">
                <a16:creationId xmlns:a16="http://schemas.microsoft.com/office/drawing/2014/main" id="{B3D165BB-366E-FF38-B8DA-3AF941C1841F}"/>
              </a:ext>
            </a:extLst>
          </p:cNvPr>
          <p:cNvSpPr/>
          <p:nvPr userDrawn="1"/>
        </p:nvSpPr>
        <p:spPr>
          <a:xfrm>
            <a:off x="422648" y="2286001"/>
            <a:ext cx="94336" cy="485129"/>
          </a:xfrm>
          <a:prstGeom prst="rect">
            <a:avLst/>
          </a:prstGeom>
          <a:solidFill>
            <a:srgbClr val="E88C24"/>
          </a:solidFill>
          <a:ln w="12700">
            <a:miter lim="400000"/>
          </a:ln>
        </p:spPr>
        <p:txBody>
          <a:bodyPr lIns="45712" rIns="45712"/>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F454F"/>
              </a:solidFill>
              <a:effectLst/>
              <a:uLnTx/>
              <a:uFillTx/>
              <a:latin typeface="segoe ui"/>
              <a:ea typeface="+mn-ea"/>
              <a:cs typeface="+mn-cs"/>
            </a:endParaRPr>
          </a:p>
        </p:txBody>
      </p:sp>
      <p:sp>
        <p:nvSpPr>
          <p:cNvPr id="11" name="object 10">
            <a:extLst>
              <a:ext uri="{FF2B5EF4-FFF2-40B4-BE49-F238E27FC236}">
                <a16:creationId xmlns:a16="http://schemas.microsoft.com/office/drawing/2014/main" id="{8B820B61-2594-56BE-784C-A8565846E223}"/>
              </a:ext>
            </a:extLst>
          </p:cNvPr>
          <p:cNvSpPr txBox="1"/>
          <p:nvPr userDrawn="1"/>
        </p:nvSpPr>
        <p:spPr>
          <a:xfrm>
            <a:off x="267381" y="6500508"/>
            <a:ext cx="2684147" cy="18106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marL="0" marR="0" lvl="0" indent="12698" algn="l" defTabSz="914367" rtl="0" eaLnBrk="1" fontAlgn="auto" latinLnBrk="0" hangingPunct="1">
              <a:lnSpc>
                <a:spcPct val="100000"/>
              </a:lnSpc>
              <a:spcBef>
                <a:spcPts val="100"/>
              </a:spcBef>
              <a:spcAft>
                <a:spcPts val="0"/>
              </a:spcAft>
              <a:buClrTx/>
              <a:buSzTx/>
              <a:buFontTx/>
              <a:buNone/>
              <a:tabLst/>
              <a:defRPr sz="1300" spc="215">
                <a:solidFill>
                  <a:srgbClr val="3C474C"/>
                </a:solidFill>
                <a:latin typeface="Lucida Sans Unicode"/>
                <a:ea typeface="Lucida Sans Unicode"/>
                <a:cs typeface="Lucida Sans Unicode"/>
                <a:sym typeface="Lucida Sans Unicode"/>
              </a:defRPr>
            </a:pPr>
            <a:r>
              <a:rPr kumimoji="0" sz="1176" b="0" i="0" u="none" strike="noStrike" kern="1200" cap="none" spc="211" normalizeH="0" baseline="0" noProof="0">
                <a:ln>
                  <a:noFill/>
                </a:ln>
                <a:solidFill>
                  <a:srgbClr val="3C474C"/>
                </a:solidFill>
                <a:effectLst/>
                <a:uLnTx/>
                <a:uFillTx/>
                <a:latin typeface="Poppins" pitchFamily="2" charset="77"/>
                <a:cs typeface="Poppins" pitchFamily="2" charset="77"/>
                <a:sym typeface="Lucida Sans Unicode"/>
              </a:rPr>
              <a:t>@</a:t>
            </a:r>
            <a:r>
              <a:rPr kumimoji="0" sz="1176" b="0" i="0" u="none" strike="noStrike" kern="1200" cap="none" spc="-65" normalizeH="0" baseline="0" noProof="0">
                <a:ln>
                  <a:noFill/>
                </a:ln>
                <a:solidFill>
                  <a:srgbClr val="3C474C"/>
                </a:solidFill>
                <a:effectLst/>
                <a:uLnTx/>
                <a:uFillTx/>
                <a:latin typeface="Poppins" pitchFamily="2" charset="77"/>
                <a:cs typeface="Poppins" pitchFamily="2" charset="77"/>
                <a:sym typeface="Lucida Sans Unicode"/>
              </a:rPr>
              <a:t> </a:t>
            </a:r>
            <a:r>
              <a:rPr kumimoji="0" sz="1176" b="0" i="0" u="none" strike="noStrike" kern="1200" cap="none" spc="-50" normalizeH="0" baseline="0" noProof="0">
                <a:ln>
                  <a:noFill/>
                </a:ln>
                <a:solidFill>
                  <a:srgbClr val="3C474C"/>
                </a:solidFill>
                <a:effectLst/>
                <a:uLnTx/>
                <a:uFillTx/>
                <a:latin typeface="Poppins" pitchFamily="2" charset="77"/>
                <a:cs typeface="Poppins" pitchFamily="2" charset="77"/>
                <a:sym typeface="Lucida Sans Unicode"/>
              </a:rPr>
              <a:t>2023</a:t>
            </a:r>
            <a:r>
              <a:rPr kumimoji="0" sz="1176" b="0" i="0" u="none" strike="noStrike" kern="1200" cap="none" spc="-65" normalizeH="0" baseline="0" noProof="0">
                <a:ln>
                  <a:noFill/>
                </a:ln>
                <a:solidFill>
                  <a:srgbClr val="3C474C"/>
                </a:solidFill>
                <a:effectLst/>
                <a:uLnTx/>
                <a:uFillTx/>
                <a:latin typeface="Poppins" pitchFamily="2" charset="77"/>
                <a:cs typeface="Poppins" pitchFamily="2" charset="77"/>
                <a:sym typeface="Lucida Sans Unicode"/>
              </a:rPr>
              <a:t> </a:t>
            </a:r>
            <a:r>
              <a:rPr kumimoji="0" sz="1176" b="0" i="0" u="none" strike="noStrike" kern="1200" cap="none" spc="60" normalizeH="0" baseline="0" noProof="0">
                <a:ln>
                  <a:noFill/>
                </a:ln>
                <a:solidFill>
                  <a:srgbClr val="3C474C"/>
                </a:solidFill>
                <a:effectLst/>
                <a:uLnTx/>
                <a:uFillTx/>
                <a:latin typeface="Poppins" pitchFamily="2" charset="77"/>
                <a:cs typeface="Poppins" pitchFamily="2" charset="77"/>
                <a:sym typeface="Lucida Sans Unicode"/>
              </a:rPr>
              <a:t>Dynamic</a:t>
            </a:r>
            <a:r>
              <a:rPr kumimoji="0" sz="1176" b="0" i="0" u="none" strike="noStrike" kern="1200" cap="none" spc="-65" normalizeH="0" baseline="0" noProof="0">
                <a:ln>
                  <a:noFill/>
                </a:ln>
                <a:solidFill>
                  <a:srgbClr val="3C474C"/>
                </a:solidFill>
                <a:effectLst/>
                <a:uLnTx/>
                <a:uFillTx/>
                <a:latin typeface="Poppins" pitchFamily="2" charset="77"/>
                <a:cs typeface="Poppins" pitchFamily="2" charset="77"/>
                <a:sym typeface="Lucida Sans Unicode"/>
              </a:rPr>
              <a:t> </a:t>
            </a:r>
            <a:r>
              <a:rPr kumimoji="0" sz="1176" b="0" i="0" u="none" strike="noStrike" kern="1200" cap="none" spc="40" normalizeH="0" baseline="0" noProof="0">
                <a:ln>
                  <a:noFill/>
                </a:ln>
                <a:solidFill>
                  <a:srgbClr val="3C474C"/>
                </a:solidFill>
                <a:effectLst/>
                <a:uLnTx/>
                <a:uFillTx/>
                <a:latin typeface="Poppins" pitchFamily="2" charset="77"/>
                <a:cs typeface="Poppins" pitchFamily="2" charset="77"/>
                <a:sym typeface="Lucida Sans Unicode"/>
              </a:rPr>
              <a:t>Communities</a:t>
            </a:r>
          </a:p>
        </p:txBody>
      </p:sp>
      <p:sp>
        <p:nvSpPr>
          <p:cNvPr id="13" name="Rectangle 12">
            <a:extLst>
              <a:ext uri="{FF2B5EF4-FFF2-40B4-BE49-F238E27FC236}">
                <a16:creationId xmlns:a16="http://schemas.microsoft.com/office/drawing/2014/main" id="{D11F45E9-0F3F-DF0B-8F1F-689A2ECF8C90}"/>
              </a:ext>
            </a:extLst>
          </p:cNvPr>
          <p:cNvSpPr/>
          <p:nvPr userDrawn="1"/>
        </p:nvSpPr>
        <p:spPr bwMode="auto">
          <a:xfrm>
            <a:off x="9905191" y="1108608"/>
            <a:ext cx="1890107" cy="251737"/>
          </a:xfrm>
          <a:prstGeom prst="rect">
            <a:avLst/>
          </a:prstGeom>
          <a:solidFill>
            <a:schemeClr val="bg1"/>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6" name="Picture 15">
            <a:extLst>
              <a:ext uri="{FF2B5EF4-FFF2-40B4-BE49-F238E27FC236}">
                <a16:creationId xmlns:a16="http://schemas.microsoft.com/office/drawing/2014/main" id="{6248ADF4-E10A-6C5A-D562-1354187FFDC5}"/>
              </a:ext>
            </a:extLst>
          </p:cNvPr>
          <p:cNvPicPr>
            <a:picLocks noChangeAspect="1"/>
          </p:cNvPicPr>
          <p:nvPr userDrawn="1"/>
        </p:nvPicPr>
        <p:blipFill>
          <a:blip r:embed="rId4"/>
          <a:stretch>
            <a:fillRect/>
          </a:stretch>
        </p:blipFill>
        <p:spPr>
          <a:xfrm>
            <a:off x="9113905" y="362827"/>
            <a:ext cx="3037884" cy="1083334"/>
          </a:xfrm>
          <a:prstGeom prst="rect">
            <a:avLst/>
          </a:prstGeom>
        </p:spPr>
      </p:pic>
    </p:spTree>
    <p:extLst>
      <p:ext uri="{BB962C8B-B14F-4D97-AF65-F5344CB8AC3E}">
        <p14:creationId xmlns:p14="http://schemas.microsoft.com/office/powerpoint/2010/main" val="404734040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 Single Speak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488C3-1EA5-3614-1946-6015D751C86D}"/>
              </a:ext>
            </a:extLst>
          </p:cNvPr>
          <p:cNvSpPr>
            <a:spLocks noGrp="1"/>
          </p:cNvSpPr>
          <p:nvPr>
            <p:ph type="title" hasCustomPrompt="1"/>
          </p:nvPr>
        </p:nvSpPr>
        <p:spPr>
          <a:xfrm>
            <a:off x="658917" y="1583383"/>
            <a:ext cx="6410739" cy="1325563"/>
          </a:xfrm>
          <a:ln>
            <a:noFill/>
          </a:ln>
        </p:spPr>
        <p:txBody>
          <a:bodyPr/>
          <a:lstStyle>
            <a:lvl1pPr>
              <a:defRPr sz="4000" b="1" i="0">
                <a:latin typeface="Poppins" pitchFamily="2" charset="77"/>
                <a:cs typeface="Poppins" pitchFamily="2" charset="77"/>
              </a:defRPr>
            </a:lvl1pPr>
          </a:lstStyle>
          <a:p>
            <a:r>
              <a:rPr lang="en-US"/>
              <a:t>Session Title</a:t>
            </a:r>
          </a:p>
        </p:txBody>
      </p:sp>
      <p:sp>
        <p:nvSpPr>
          <p:cNvPr id="3" name="Slide Number Placeholder 2">
            <a:extLst>
              <a:ext uri="{FF2B5EF4-FFF2-40B4-BE49-F238E27FC236}">
                <a16:creationId xmlns:a16="http://schemas.microsoft.com/office/drawing/2014/main" id="{15F30869-1BD4-D9D2-CE84-B199E855DE94}"/>
              </a:ext>
            </a:extLst>
          </p:cNvPr>
          <p:cNvSpPr>
            <a:spLocks noGrp="1"/>
          </p:cNvSpPr>
          <p:nvPr>
            <p:ph type="sldNum" sz="quarter" idx="10"/>
          </p:nvPr>
        </p:nvSpPr>
        <p:spPr/>
        <p:txBody>
          <a:bodyPr/>
          <a:lstStyle/>
          <a:p>
            <a:pPr defTabSz="914367"/>
            <a:fld id="{86CB4B4D-7CA3-9044-876B-883B54F8677D}" type="slidenum">
              <a:rPr lang="en-US" sz="1765" smtClean="0">
                <a:solidFill>
                  <a:srgbClr val="3F454F"/>
                </a:solidFill>
              </a:rPr>
              <a:pPr defTabSz="914367"/>
              <a:t>‹#›</a:t>
            </a:fld>
            <a:endParaRPr lang="en-US" sz="1765">
              <a:solidFill>
                <a:srgbClr val="3F454F"/>
              </a:solidFill>
            </a:endParaRPr>
          </a:p>
        </p:txBody>
      </p:sp>
      <p:grpSp>
        <p:nvGrpSpPr>
          <p:cNvPr id="4" name="object 5">
            <a:extLst>
              <a:ext uri="{FF2B5EF4-FFF2-40B4-BE49-F238E27FC236}">
                <a16:creationId xmlns:a16="http://schemas.microsoft.com/office/drawing/2014/main" id="{10416EDB-7D40-C6A0-D921-27F135D4DBF8}"/>
              </a:ext>
            </a:extLst>
          </p:cNvPr>
          <p:cNvGrpSpPr/>
          <p:nvPr userDrawn="1"/>
        </p:nvGrpSpPr>
        <p:grpSpPr>
          <a:xfrm>
            <a:off x="5226329" y="0"/>
            <a:ext cx="6965672" cy="6858000"/>
            <a:chOff x="9939" y="0"/>
            <a:chExt cx="6965670" cy="6858000"/>
          </a:xfrm>
        </p:grpSpPr>
        <p:pic>
          <p:nvPicPr>
            <p:cNvPr id="5" name="object 6" descr="object 6">
              <a:extLst>
                <a:ext uri="{FF2B5EF4-FFF2-40B4-BE49-F238E27FC236}">
                  <a16:creationId xmlns:a16="http://schemas.microsoft.com/office/drawing/2014/main" id="{B8656FAB-7B5A-1E44-8CEF-E7521B6FFFBC}"/>
                </a:ext>
              </a:extLst>
            </p:cNvPr>
            <p:cNvPicPr>
              <a:picLocks noChangeAspect="1"/>
            </p:cNvPicPr>
            <p:nvPr/>
          </p:nvPicPr>
          <p:blipFill>
            <a:blip r:embed="rId2"/>
            <a:stretch>
              <a:fillRect/>
            </a:stretch>
          </p:blipFill>
          <p:spPr>
            <a:xfrm>
              <a:off x="202786" y="0"/>
              <a:ext cx="6772823" cy="6858000"/>
            </a:xfrm>
            <a:prstGeom prst="rect">
              <a:avLst/>
            </a:prstGeom>
            <a:ln w="12700" cap="flat">
              <a:noFill/>
              <a:miter lim="400000"/>
            </a:ln>
            <a:effectLst/>
          </p:spPr>
        </p:pic>
        <p:sp>
          <p:nvSpPr>
            <p:cNvPr id="6" name="object 7">
              <a:extLst>
                <a:ext uri="{FF2B5EF4-FFF2-40B4-BE49-F238E27FC236}">
                  <a16:creationId xmlns:a16="http://schemas.microsoft.com/office/drawing/2014/main" id="{B3A07263-C4FD-0ADF-128B-E8B5F3ABBC24}"/>
                </a:ext>
              </a:extLst>
            </p:cNvPr>
            <p:cNvSpPr/>
            <p:nvPr/>
          </p:nvSpPr>
          <p:spPr>
            <a:xfrm>
              <a:off x="9939" y="0"/>
              <a:ext cx="3131718" cy="6858000"/>
            </a:xfrm>
            <a:custGeom>
              <a:avLst/>
              <a:gdLst/>
              <a:ahLst/>
              <a:cxnLst>
                <a:cxn ang="0">
                  <a:pos x="wd2" y="hd2"/>
                </a:cxn>
                <a:cxn ang="5400000">
                  <a:pos x="wd2" y="hd2"/>
                </a:cxn>
                <a:cxn ang="10800000">
                  <a:pos x="wd2" y="hd2"/>
                </a:cxn>
                <a:cxn ang="16200000">
                  <a:pos x="wd2" y="hd2"/>
                </a:cxn>
              </a:cxnLst>
              <a:rect l="0" t="0" r="r" b="b"/>
              <a:pathLst>
                <a:path w="21600" h="21600" extrusionOk="0">
                  <a:moveTo>
                    <a:pt x="21582" y="0"/>
                  </a:moveTo>
                  <a:lnTo>
                    <a:pt x="21185" y="0"/>
                  </a:lnTo>
                  <a:lnTo>
                    <a:pt x="9563" y="12525"/>
                  </a:lnTo>
                  <a:lnTo>
                    <a:pt x="8589" y="12425"/>
                  </a:lnTo>
                  <a:lnTo>
                    <a:pt x="0" y="21600"/>
                  </a:lnTo>
                  <a:lnTo>
                    <a:pt x="1628" y="21600"/>
                  </a:lnTo>
                  <a:lnTo>
                    <a:pt x="21600" y="2"/>
                  </a:lnTo>
                  <a:lnTo>
                    <a:pt x="21582" y="0"/>
                  </a:lnTo>
                  <a:close/>
                </a:path>
              </a:pathLst>
            </a:custGeom>
            <a:solidFill>
              <a:srgbClr val="E88C24"/>
            </a:solidFill>
            <a:ln w="12700" cap="flat">
              <a:noFill/>
              <a:miter lim="400000"/>
            </a:ln>
            <a:effectLst/>
          </p:spPr>
          <p:txBody>
            <a:bodyPr wrap="square" lIns="45719" tIns="45719" rIns="45719" bIns="45719" numCol="1"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F454F"/>
                </a:solidFill>
                <a:effectLst/>
                <a:uLnTx/>
                <a:uFillTx/>
                <a:latin typeface="segoe ui"/>
                <a:ea typeface="+mn-ea"/>
                <a:cs typeface="+mn-cs"/>
              </a:endParaRPr>
            </a:p>
          </p:txBody>
        </p:sp>
        <p:pic>
          <p:nvPicPr>
            <p:cNvPr id="7" name="object 8" descr="object 8">
              <a:extLst>
                <a:ext uri="{FF2B5EF4-FFF2-40B4-BE49-F238E27FC236}">
                  <a16:creationId xmlns:a16="http://schemas.microsoft.com/office/drawing/2014/main" id="{C02CA8C5-4A73-C3A6-19B9-F368E77E0585}"/>
                </a:ext>
              </a:extLst>
            </p:cNvPr>
            <p:cNvPicPr>
              <a:picLocks noChangeAspect="1"/>
            </p:cNvPicPr>
            <p:nvPr/>
          </p:nvPicPr>
          <p:blipFill>
            <a:blip r:embed="rId3"/>
            <a:stretch>
              <a:fillRect/>
            </a:stretch>
          </p:blipFill>
          <p:spPr>
            <a:xfrm>
              <a:off x="3971204" y="362827"/>
              <a:ext cx="3004401" cy="1088213"/>
            </a:xfrm>
            <a:prstGeom prst="rect">
              <a:avLst/>
            </a:prstGeom>
            <a:ln w="12700" cap="flat">
              <a:noFill/>
              <a:miter lim="400000"/>
            </a:ln>
            <a:effectLst/>
          </p:spPr>
        </p:pic>
      </p:grpSp>
      <p:sp>
        <p:nvSpPr>
          <p:cNvPr id="8" name="object 9">
            <a:extLst>
              <a:ext uri="{FF2B5EF4-FFF2-40B4-BE49-F238E27FC236}">
                <a16:creationId xmlns:a16="http://schemas.microsoft.com/office/drawing/2014/main" id="{EEE12B02-F83C-EE22-51AA-8DB85C11B023}"/>
              </a:ext>
            </a:extLst>
          </p:cNvPr>
          <p:cNvSpPr txBox="1"/>
          <p:nvPr userDrawn="1"/>
        </p:nvSpPr>
        <p:spPr>
          <a:xfrm>
            <a:off x="457201" y="541896"/>
            <a:ext cx="5283306"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0" marR="5079" lvl="0" indent="12698" algn="l" defTabSz="914367" rtl="0" eaLnBrk="1" fontAlgn="auto" latinLnBrk="0" hangingPunct="1">
              <a:lnSpc>
                <a:spcPct val="100000"/>
              </a:lnSpc>
              <a:spcBef>
                <a:spcPts val="100"/>
              </a:spcBef>
              <a:spcAft>
                <a:spcPts val="0"/>
              </a:spcAft>
              <a:buClrTx/>
              <a:buSzTx/>
              <a:buFontTx/>
              <a:buNone/>
              <a:tabLst/>
              <a:defRPr sz="2100">
                <a:solidFill>
                  <a:srgbClr val="252F35"/>
                </a:solidFill>
                <a:latin typeface="Poppins Regular"/>
                <a:ea typeface="Poppins Regular"/>
                <a:cs typeface="Poppins Regular"/>
                <a:sym typeface="Poppins Regular"/>
              </a:defRPr>
            </a:pPr>
            <a:r>
              <a:rPr kumimoji="0" sz="2100" b="0" i="0" u="none" strike="noStrike" kern="1200" cap="none" spc="0" normalizeH="0" baseline="0" noProof="0">
                <a:ln>
                  <a:noFill/>
                </a:ln>
                <a:solidFill>
                  <a:srgbClr val="252F35"/>
                </a:solidFill>
                <a:effectLst/>
                <a:uLnTx/>
                <a:uFillTx/>
                <a:latin typeface="Poppins Regular"/>
                <a:cs typeface="Poppins Regular"/>
                <a:sym typeface="Poppins Regular"/>
              </a:rPr>
              <a:t>The </a:t>
            </a:r>
            <a:r>
              <a:rPr kumimoji="0" sz="2100" b="0" i="0" u="none" strike="noStrike" kern="1200" cap="none" spc="100" normalizeH="0" baseline="0" noProof="0">
                <a:ln>
                  <a:noFill/>
                </a:ln>
                <a:solidFill>
                  <a:srgbClr val="252F35"/>
                </a:solidFill>
                <a:effectLst/>
                <a:uLnTx/>
                <a:uFillTx/>
                <a:latin typeface="Poppins Regular"/>
                <a:cs typeface="Poppins Regular"/>
                <a:sym typeface="Poppins Regular"/>
              </a:rPr>
              <a:t>Largest Independent</a:t>
            </a:r>
            <a:r>
              <a:rPr kumimoji="0" sz="2100" b="0" i="0" u="none" strike="noStrike" kern="1200" cap="none" spc="-400" normalizeH="0" baseline="0" noProof="0">
                <a:ln>
                  <a:noFill/>
                </a:ln>
                <a:solidFill>
                  <a:srgbClr val="252F35"/>
                </a:solidFill>
                <a:effectLst/>
                <a:uLnTx/>
                <a:uFillTx/>
                <a:latin typeface="Poppins Regular"/>
                <a:cs typeface="Poppins Regular"/>
                <a:sym typeface="Poppins Regular"/>
              </a:rPr>
              <a:t> </a:t>
            </a:r>
            <a:r>
              <a:rPr kumimoji="0" sz="2100" b="0" i="0" u="none" strike="noStrike" kern="1200" cap="none" spc="100" normalizeH="0" baseline="0" noProof="0">
                <a:ln>
                  <a:noFill/>
                </a:ln>
                <a:solidFill>
                  <a:srgbClr val="252F35"/>
                </a:solidFill>
                <a:effectLst/>
                <a:uLnTx/>
                <a:uFillTx/>
                <a:latin typeface="Poppins Regular"/>
                <a:cs typeface="Poppins Regular"/>
                <a:sym typeface="Poppins Regular"/>
              </a:rPr>
              <a:t>Gathering  of</a:t>
            </a:r>
            <a:r>
              <a:rPr kumimoji="0" sz="2100" b="0" i="0" u="none" strike="noStrike" kern="1200" cap="none" spc="-100" normalizeH="0" baseline="0" noProof="0">
                <a:ln>
                  <a:noFill/>
                </a:ln>
                <a:solidFill>
                  <a:srgbClr val="252F35"/>
                </a:solidFill>
                <a:effectLst/>
                <a:uLnTx/>
                <a:uFillTx/>
                <a:latin typeface="Poppins Regular"/>
                <a:cs typeface="Poppins Regular"/>
                <a:sym typeface="Poppins Regular"/>
              </a:rPr>
              <a:t> </a:t>
            </a:r>
            <a:r>
              <a:rPr kumimoji="0" sz="2100" b="0" i="0" u="none" strike="noStrike" kern="1200" cap="none" spc="100" normalizeH="0" baseline="0" noProof="0">
                <a:ln>
                  <a:noFill/>
                </a:ln>
                <a:solidFill>
                  <a:srgbClr val="252F35"/>
                </a:solidFill>
                <a:effectLst/>
                <a:uLnTx/>
                <a:uFillTx/>
                <a:latin typeface="Poppins Regular"/>
                <a:cs typeface="Poppins Regular"/>
                <a:sym typeface="Poppins Regular"/>
              </a:rPr>
              <a:t>the</a:t>
            </a:r>
            <a:r>
              <a:rPr kumimoji="0" sz="2100" b="0" i="0" u="none" strike="noStrike" kern="1200" cap="none" spc="-100" normalizeH="0" baseline="0" noProof="0">
                <a:ln>
                  <a:noFill/>
                </a:ln>
                <a:solidFill>
                  <a:srgbClr val="252F35"/>
                </a:solidFill>
                <a:effectLst/>
                <a:uLnTx/>
                <a:uFillTx/>
                <a:latin typeface="Poppins Regular"/>
                <a:cs typeface="Poppins Regular"/>
                <a:sym typeface="Poppins Regular"/>
              </a:rPr>
              <a:t> </a:t>
            </a:r>
            <a:r>
              <a:rPr kumimoji="0" sz="2100" b="0" i="0" u="none" strike="noStrike" kern="1200" cap="none" spc="100" normalizeH="0" baseline="0" noProof="0">
                <a:ln>
                  <a:noFill/>
                </a:ln>
                <a:solidFill>
                  <a:srgbClr val="252F35"/>
                </a:solidFill>
                <a:effectLst/>
                <a:uLnTx/>
                <a:uFillTx/>
                <a:latin typeface="Poppins Regular"/>
                <a:cs typeface="Poppins Regular"/>
                <a:sym typeface="Poppins Regular"/>
              </a:rPr>
              <a:t>Microsoft</a:t>
            </a:r>
            <a:r>
              <a:rPr kumimoji="0" sz="2100" b="0" i="0" u="none" strike="noStrike" kern="1200" cap="none" spc="-100" normalizeH="0" baseline="0" noProof="0">
                <a:ln>
                  <a:noFill/>
                </a:ln>
                <a:solidFill>
                  <a:srgbClr val="252F35"/>
                </a:solidFill>
                <a:effectLst/>
                <a:uLnTx/>
                <a:uFillTx/>
                <a:latin typeface="Poppins Regular"/>
                <a:cs typeface="Poppins Regular"/>
                <a:sym typeface="Poppins Regular"/>
              </a:rPr>
              <a:t> </a:t>
            </a:r>
            <a:r>
              <a:rPr kumimoji="0" sz="2100" b="0" i="0" u="none" strike="noStrike" kern="1200" cap="none" spc="0" normalizeH="0" baseline="0" noProof="0">
                <a:ln>
                  <a:noFill/>
                </a:ln>
                <a:solidFill>
                  <a:srgbClr val="252F35"/>
                </a:solidFill>
                <a:effectLst/>
                <a:uLnTx/>
                <a:uFillTx/>
                <a:latin typeface="Poppins Regular"/>
                <a:cs typeface="Poppins Regular"/>
                <a:sym typeface="Poppins Regular"/>
              </a:rPr>
              <a:t>User</a:t>
            </a:r>
            <a:r>
              <a:rPr kumimoji="0" sz="2100" b="0" i="0" u="none" strike="noStrike" kern="1200" cap="none" spc="-100" normalizeH="0" baseline="0" noProof="0">
                <a:ln>
                  <a:noFill/>
                </a:ln>
                <a:solidFill>
                  <a:srgbClr val="252F35"/>
                </a:solidFill>
                <a:effectLst/>
                <a:uLnTx/>
                <a:uFillTx/>
                <a:latin typeface="Poppins Regular"/>
                <a:cs typeface="Poppins Regular"/>
                <a:sym typeface="Poppins Regular"/>
              </a:rPr>
              <a:t> </a:t>
            </a:r>
            <a:r>
              <a:rPr kumimoji="0" sz="2100" b="0" i="0" u="none" strike="noStrike" kern="1200" cap="none" spc="100" normalizeH="0" baseline="0" noProof="0">
                <a:ln>
                  <a:noFill/>
                </a:ln>
                <a:solidFill>
                  <a:srgbClr val="252F35"/>
                </a:solidFill>
                <a:effectLst/>
                <a:uLnTx/>
                <a:uFillTx/>
                <a:latin typeface="Poppins Regular"/>
                <a:cs typeface="Poppins Regular"/>
                <a:sym typeface="Poppins Regular"/>
              </a:rPr>
              <a:t>Ecosystem</a:t>
            </a:r>
          </a:p>
        </p:txBody>
      </p:sp>
      <p:sp>
        <p:nvSpPr>
          <p:cNvPr id="9" name="object 2">
            <a:extLst>
              <a:ext uri="{FF2B5EF4-FFF2-40B4-BE49-F238E27FC236}">
                <a16:creationId xmlns:a16="http://schemas.microsoft.com/office/drawing/2014/main" id="{AE3F88F1-DEAB-1BF5-CA50-15868AFD63BC}"/>
              </a:ext>
            </a:extLst>
          </p:cNvPr>
          <p:cNvSpPr txBox="1"/>
          <p:nvPr userDrawn="1"/>
        </p:nvSpPr>
        <p:spPr>
          <a:xfrm>
            <a:off x="422648" y="4231266"/>
            <a:ext cx="3497255" cy="6464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marL="0" marR="5079" lvl="0" indent="12698" algn="l" defTabSz="914367" rtl="0" eaLnBrk="1" fontAlgn="auto" latinLnBrk="0" hangingPunct="1">
              <a:lnSpc>
                <a:spcPct val="100000"/>
              </a:lnSpc>
              <a:spcBef>
                <a:spcPts val="300"/>
              </a:spcBef>
              <a:spcAft>
                <a:spcPts val="0"/>
              </a:spcAft>
              <a:buClrTx/>
              <a:buSzTx/>
              <a:buFontTx/>
              <a:buNone/>
              <a:tabLst/>
              <a:defRPr sz="2100" spc="85">
                <a:solidFill>
                  <a:srgbClr val="252F35"/>
                </a:solidFill>
                <a:latin typeface="Lucida Sans Unicode"/>
                <a:ea typeface="Lucida Sans Unicode"/>
                <a:cs typeface="Lucida Sans Unicode"/>
                <a:sym typeface="Lucida Sans Unicode"/>
              </a:defRPr>
            </a:pPr>
            <a:r>
              <a:rPr kumimoji="0" sz="2100" b="0" i="0" u="none" strike="noStrike" kern="1200" cap="none" spc="83" normalizeH="0" baseline="0" noProof="0">
                <a:ln>
                  <a:noFill/>
                </a:ln>
                <a:solidFill>
                  <a:srgbClr val="252F35"/>
                </a:solidFill>
                <a:effectLst/>
                <a:uLnTx/>
                <a:uFillTx/>
                <a:latin typeface="Poppins" pitchFamily="2" charset="77"/>
                <a:cs typeface="Poppins" pitchFamily="2" charset="77"/>
                <a:sym typeface="Lucida Sans Unicode"/>
              </a:rPr>
              <a:t>Decrease</a:t>
            </a:r>
            <a:r>
              <a:rPr kumimoji="0" sz="2100" b="0" i="0" u="none" strike="noStrike" kern="1200" cap="none" spc="-114" normalizeH="0" baseline="0" noProof="0">
                <a:ln>
                  <a:noFill/>
                </a:ln>
                <a:solidFill>
                  <a:srgbClr val="252F35"/>
                </a:solidFill>
                <a:effectLst/>
                <a:uLnTx/>
                <a:uFillTx/>
                <a:latin typeface="Poppins" pitchFamily="2" charset="77"/>
                <a:cs typeface="Poppins" pitchFamily="2" charset="77"/>
                <a:sym typeface="Lucida Sans Unicode"/>
              </a:rPr>
              <a:t> </a:t>
            </a:r>
            <a:r>
              <a:rPr kumimoji="0" sz="2100" b="0" i="0" u="none" strike="noStrike" kern="1200" cap="none" spc="-5" normalizeH="0" baseline="0" noProof="0">
                <a:ln>
                  <a:noFill/>
                </a:ln>
                <a:solidFill>
                  <a:srgbClr val="252F35"/>
                </a:solidFill>
                <a:effectLst/>
                <a:uLnTx/>
                <a:uFillTx/>
                <a:latin typeface="Poppins" pitchFamily="2" charset="77"/>
                <a:cs typeface="Poppins" pitchFamily="2" charset="77"/>
                <a:sym typeface="Lucida Sans Unicode"/>
              </a:rPr>
              <a:t>Complexities, </a:t>
            </a:r>
            <a:r>
              <a:rPr kumimoji="0" sz="2100" b="0" i="0" u="none" strike="noStrike" kern="1200" cap="none" spc="-655" normalizeH="0" baseline="0" noProof="0">
                <a:ln>
                  <a:noFill/>
                </a:ln>
                <a:solidFill>
                  <a:srgbClr val="252F35"/>
                </a:solidFill>
                <a:effectLst/>
                <a:uLnTx/>
                <a:uFillTx/>
                <a:latin typeface="Poppins" pitchFamily="2" charset="77"/>
                <a:cs typeface="Poppins" pitchFamily="2" charset="77"/>
                <a:sym typeface="Lucida Sans Unicode"/>
              </a:rPr>
              <a:t> </a:t>
            </a:r>
            <a:r>
              <a:rPr kumimoji="0" sz="2100" b="0" i="0" u="none" strike="noStrike" kern="1200" cap="none" spc="0" normalizeH="0" baseline="0" noProof="0">
                <a:ln>
                  <a:noFill/>
                </a:ln>
                <a:solidFill>
                  <a:srgbClr val="252F35"/>
                </a:solidFill>
                <a:effectLst/>
                <a:uLnTx/>
                <a:uFillTx/>
                <a:latin typeface="Poppins" pitchFamily="2" charset="77"/>
                <a:cs typeface="Poppins" pitchFamily="2" charset="77"/>
                <a:sym typeface="Lucida Sans Unicode"/>
              </a:rPr>
              <a:t>Deliver</a:t>
            </a:r>
            <a:r>
              <a:rPr kumimoji="0" sz="2100" b="0" i="0" u="none" strike="noStrike" kern="1200" cap="none" spc="-110" normalizeH="0" baseline="0" noProof="0">
                <a:ln>
                  <a:noFill/>
                </a:ln>
                <a:solidFill>
                  <a:srgbClr val="252F35"/>
                </a:solidFill>
                <a:effectLst/>
                <a:uLnTx/>
                <a:uFillTx/>
                <a:latin typeface="Poppins" pitchFamily="2" charset="77"/>
                <a:cs typeface="Poppins" pitchFamily="2" charset="77"/>
                <a:sym typeface="Lucida Sans Unicode"/>
              </a:rPr>
              <a:t> </a:t>
            </a:r>
            <a:r>
              <a:rPr kumimoji="0" sz="2100" b="0" i="0" u="none" strike="noStrike" kern="1200" cap="none" spc="-25" normalizeH="0" baseline="0" noProof="0">
                <a:ln>
                  <a:noFill/>
                </a:ln>
                <a:solidFill>
                  <a:srgbClr val="252F35"/>
                </a:solidFill>
                <a:effectLst/>
                <a:uLnTx/>
                <a:uFillTx/>
                <a:latin typeface="Poppins" pitchFamily="2" charset="77"/>
                <a:cs typeface="Poppins" pitchFamily="2" charset="77"/>
                <a:sym typeface="Lucida Sans Unicode"/>
              </a:rPr>
              <a:t>Results.</a:t>
            </a:r>
          </a:p>
        </p:txBody>
      </p:sp>
      <p:sp>
        <p:nvSpPr>
          <p:cNvPr id="10" name="object 4">
            <a:extLst>
              <a:ext uri="{FF2B5EF4-FFF2-40B4-BE49-F238E27FC236}">
                <a16:creationId xmlns:a16="http://schemas.microsoft.com/office/drawing/2014/main" id="{B3D165BB-366E-FF38-B8DA-3AF941C1841F}"/>
              </a:ext>
            </a:extLst>
          </p:cNvPr>
          <p:cNvSpPr/>
          <p:nvPr userDrawn="1"/>
        </p:nvSpPr>
        <p:spPr>
          <a:xfrm>
            <a:off x="422648" y="1583384"/>
            <a:ext cx="94336" cy="485129"/>
          </a:xfrm>
          <a:prstGeom prst="rect">
            <a:avLst/>
          </a:prstGeom>
          <a:solidFill>
            <a:srgbClr val="E88C24"/>
          </a:solidFill>
          <a:ln w="12700">
            <a:miter lim="400000"/>
          </a:ln>
        </p:spPr>
        <p:txBody>
          <a:bodyPr lIns="45712" rIns="45712"/>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F454F"/>
              </a:solidFill>
              <a:effectLst/>
              <a:uLnTx/>
              <a:uFillTx/>
              <a:latin typeface="segoe ui"/>
              <a:ea typeface="+mn-ea"/>
              <a:cs typeface="+mn-cs"/>
            </a:endParaRPr>
          </a:p>
        </p:txBody>
      </p:sp>
      <p:sp>
        <p:nvSpPr>
          <p:cNvPr id="11" name="object 10">
            <a:extLst>
              <a:ext uri="{FF2B5EF4-FFF2-40B4-BE49-F238E27FC236}">
                <a16:creationId xmlns:a16="http://schemas.microsoft.com/office/drawing/2014/main" id="{8B820B61-2594-56BE-784C-A8565846E223}"/>
              </a:ext>
            </a:extLst>
          </p:cNvPr>
          <p:cNvSpPr txBox="1"/>
          <p:nvPr userDrawn="1"/>
        </p:nvSpPr>
        <p:spPr>
          <a:xfrm>
            <a:off x="267381" y="6500508"/>
            <a:ext cx="2684147" cy="1810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0" marR="0" lvl="0" indent="12698" algn="l" defTabSz="914367" rtl="0" eaLnBrk="1" fontAlgn="auto" latinLnBrk="0" hangingPunct="1">
              <a:lnSpc>
                <a:spcPct val="100000"/>
              </a:lnSpc>
              <a:spcBef>
                <a:spcPts val="100"/>
              </a:spcBef>
              <a:spcAft>
                <a:spcPts val="0"/>
              </a:spcAft>
              <a:buClrTx/>
              <a:buSzTx/>
              <a:buFontTx/>
              <a:buNone/>
              <a:tabLst/>
              <a:defRPr sz="1300" spc="215">
                <a:solidFill>
                  <a:srgbClr val="3C474C"/>
                </a:solidFill>
                <a:latin typeface="Lucida Sans Unicode"/>
                <a:ea typeface="Lucida Sans Unicode"/>
                <a:cs typeface="Lucida Sans Unicode"/>
                <a:sym typeface="Lucida Sans Unicode"/>
              </a:defRPr>
            </a:pPr>
            <a:r>
              <a:rPr kumimoji="0" sz="1176" b="0" i="0" u="none" strike="noStrike" kern="1200" cap="none" spc="211" normalizeH="0" baseline="0" noProof="0">
                <a:ln>
                  <a:noFill/>
                </a:ln>
                <a:solidFill>
                  <a:srgbClr val="3C474C"/>
                </a:solidFill>
                <a:effectLst/>
                <a:uLnTx/>
                <a:uFillTx/>
                <a:latin typeface="Poppins" pitchFamily="2" charset="77"/>
                <a:cs typeface="Poppins" pitchFamily="2" charset="77"/>
                <a:sym typeface="Lucida Sans Unicode"/>
              </a:rPr>
              <a:t>@</a:t>
            </a:r>
            <a:r>
              <a:rPr kumimoji="0" sz="1176" b="0" i="0" u="none" strike="noStrike" kern="1200" cap="none" spc="-65" normalizeH="0" baseline="0" noProof="0">
                <a:ln>
                  <a:noFill/>
                </a:ln>
                <a:solidFill>
                  <a:srgbClr val="3C474C"/>
                </a:solidFill>
                <a:effectLst/>
                <a:uLnTx/>
                <a:uFillTx/>
                <a:latin typeface="Poppins" pitchFamily="2" charset="77"/>
                <a:cs typeface="Poppins" pitchFamily="2" charset="77"/>
                <a:sym typeface="Lucida Sans Unicode"/>
              </a:rPr>
              <a:t> </a:t>
            </a:r>
            <a:r>
              <a:rPr kumimoji="0" sz="1176" b="0" i="0" u="none" strike="noStrike" kern="1200" cap="none" spc="-50" normalizeH="0" baseline="0" noProof="0">
                <a:ln>
                  <a:noFill/>
                </a:ln>
                <a:solidFill>
                  <a:srgbClr val="3C474C"/>
                </a:solidFill>
                <a:effectLst/>
                <a:uLnTx/>
                <a:uFillTx/>
                <a:latin typeface="Poppins" pitchFamily="2" charset="77"/>
                <a:cs typeface="Poppins" pitchFamily="2" charset="77"/>
                <a:sym typeface="Lucida Sans Unicode"/>
              </a:rPr>
              <a:t>2023</a:t>
            </a:r>
            <a:r>
              <a:rPr kumimoji="0" sz="1176" b="0" i="0" u="none" strike="noStrike" kern="1200" cap="none" spc="-65" normalizeH="0" baseline="0" noProof="0">
                <a:ln>
                  <a:noFill/>
                </a:ln>
                <a:solidFill>
                  <a:srgbClr val="3C474C"/>
                </a:solidFill>
                <a:effectLst/>
                <a:uLnTx/>
                <a:uFillTx/>
                <a:latin typeface="Poppins" pitchFamily="2" charset="77"/>
                <a:cs typeface="Poppins" pitchFamily="2" charset="77"/>
                <a:sym typeface="Lucida Sans Unicode"/>
              </a:rPr>
              <a:t> </a:t>
            </a:r>
            <a:r>
              <a:rPr kumimoji="0" sz="1176" b="0" i="0" u="none" strike="noStrike" kern="1200" cap="none" spc="60" normalizeH="0" baseline="0" noProof="0">
                <a:ln>
                  <a:noFill/>
                </a:ln>
                <a:solidFill>
                  <a:srgbClr val="3C474C"/>
                </a:solidFill>
                <a:effectLst/>
                <a:uLnTx/>
                <a:uFillTx/>
                <a:latin typeface="Poppins" pitchFamily="2" charset="77"/>
                <a:cs typeface="Poppins" pitchFamily="2" charset="77"/>
                <a:sym typeface="Lucida Sans Unicode"/>
              </a:rPr>
              <a:t>Dynamic</a:t>
            </a:r>
            <a:r>
              <a:rPr kumimoji="0" sz="1176" b="0" i="0" u="none" strike="noStrike" kern="1200" cap="none" spc="-65" normalizeH="0" baseline="0" noProof="0">
                <a:ln>
                  <a:noFill/>
                </a:ln>
                <a:solidFill>
                  <a:srgbClr val="3C474C"/>
                </a:solidFill>
                <a:effectLst/>
                <a:uLnTx/>
                <a:uFillTx/>
                <a:latin typeface="Poppins" pitchFamily="2" charset="77"/>
                <a:cs typeface="Poppins" pitchFamily="2" charset="77"/>
                <a:sym typeface="Lucida Sans Unicode"/>
              </a:rPr>
              <a:t> </a:t>
            </a:r>
            <a:r>
              <a:rPr kumimoji="0" sz="1176" b="0" i="0" u="none" strike="noStrike" kern="1200" cap="none" spc="40" normalizeH="0" baseline="0" noProof="0">
                <a:ln>
                  <a:noFill/>
                </a:ln>
                <a:solidFill>
                  <a:srgbClr val="3C474C"/>
                </a:solidFill>
                <a:effectLst/>
                <a:uLnTx/>
                <a:uFillTx/>
                <a:latin typeface="Poppins" pitchFamily="2" charset="77"/>
                <a:cs typeface="Poppins" pitchFamily="2" charset="77"/>
                <a:sym typeface="Lucida Sans Unicode"/>
              </a:rPr>
              <a:t>Communities</a:t>
            </a:r>
          </a:p>
        </p:txBody>
      </p:sp>
      <p:sp>
        <p:nvSpPr>
          <p:cNvPr id="14" name="Picture Placeholder 13">
            <a:extLst>
              <a:ext uri="{FF2B5EF4-FFF2-40B4-BE49-F238E27FC236}">
                <a16:creationId xmlns:a16="http://schemas.microsoft.com/office/drawing/2014/main" id="{4DCDF2B9-72C1-AA03-FF96-F56D0921C292}"/>
              </a:ext>
            </a:extLst>
          </p:cNvPr>
          <p:cNvSpPr>
            <a:spLocks noGrp="1"/>
          </p:cNvSpPr>
          <p:nvPr>
            <p:ph type="pic" sz="quarter" idx="11" hasCustomPrompt="1"/>
          </p:nvPr>
        </p:nvSpPr>
        <p:spPr>
          <a:xfrm>
            <a:off x="7587396" y="1828800"/>
            <a:ext cx="3200400" cy="3200400"/>
          </a:xfrm>
          <a:prstGeom prst="ellipse">
            <a:avLst/>
          </a:prstGeom>
          <a:solidFill>
            <a:srgbClr val="A6ACB7"/>
          </a:solidFill>
          <a:ln w="63500">
            <a:solidFill>
              <a:srgbClr val="FF9300"/>
            </a:solidFill>
          </a:ln>
        </p:spPr>
        <p:txBody>
          <a:bodyPr/>
          <a:lstStyle>
            <a:lvl1pPr marL="0" indent="0" algn="ctr">
              <a:buNone/>
              <a:defRPr sz="2745"/>
            </a:lvl1pPr>
          </a:lstStyle>
          <a:p>
            <a:r>
              <a:rPr lang="en-US"/>
              <a:t>headshot</a:t>
            </a:r>
          </a:p>
        </p:txBody>
      </p:sp>
      <p:sp>
        <p:nvSpPr>
          <p:cNvPr id="16" name="Text Placeholder 15">
            <a:extLst>
              <a:ext uri="{FF2B5EF4-FFF2-40B4-BE49-F238E27FC236}">
                <a16:creationId xmlns:a16="http://schemas.microsoft.com/office/drawing/2014/main" id="{8E937562-ECCA-ACB9-CB06-66F1C251F012}"/>
              </a:ext>
            </a:extLst>
          </p:cNvPr>
          <p:cNvSpPr>
            <a:spLocks noGrp="1"/>
          </p:cNvSpPr>
          <p:nvPr>
            <p:ph type="body" sz="quarter" idx="12" hasCustomPrompt="1"/>
          </p:nvPr>
        </p:nvSpPr>
        <p:spPr>
          <a:xfrm>
            <a:off x="7456489" y="5205413"/>
            <a:ext cx="3330575" cy="620712"/>
          </a:xfrm>
        </p:spPr>
        <p:txBody>
          <a:bodyPr/>
          <a:lstStyle>
            <a:lvl1pPr marL="0" indent="0" algn="ctr">
              <a:buNone/>
              <a:defRPr sz="1568">
                <a:solidFill>
                  <a:schemeClr val="bg1"/>
                </a:solidFill>
                <a:latin typeface="Poppins" pitchFamily="2" charset="77"/>
                <a:cs typeface="Poppins" pitchFamily="2" charset="77"/>
              </a:defRPr>
            </a:lvl1pPr>
          </a:lstStyle>
          <a:p>
            <a:pPr lvl="0"/>
            <a:r>
              <a:rPr lang="en-US"/>
              <a:t>Name, Title, Company</a:t>
            </a:r>
          </a:p>
        </p:txBody>
      </p:sp>
      <p:pic>
        <p:nvPicPr>
          <p:cNvPr id="12" name="object 5" descr="object 5">
            <a:extLst>
              <a:ext uri="{FF2B5EF4-FFF2-40B4-BE49-F238E27FC236}">
                <a16:creationId xmlns:a16="http://schemas.microsoft.com/office/drawing/2014/main" id="{83B82F1B-11A3-6569-C38A-EBC53BCE6E59}"/>
              </a:ext>
            </a:extLst>
          </p:cNvPr>
          <p:cNvPicPr>
            <a:picLocks noChangeAspect="1"/>
          </p:cNvPicPr>
          <p:nvPr userDrawn="1"/>
        </p:nvPicPr>
        <p:blipFill>
          <a:blip r:embed="rId4"/>
          <a:stretch>
            <a:fillRect/>
          </a:stretch>
        </p:blipFill>
        <p:spPr>
          <a:xfrm>
            <a:off x="9179013" y="348040"/>
            <a:ext cx="3011549" cy="1066972"/>
          </a:xfrm>
          <a:prstGeom prst="rect">
            <a:avLst/>
          </a:prstGeom>
          <a:ln w="12700" cap="flat">
            <a:noFill/>
            <a:miter lim="400000"/>
          </a:ln>
          <a:effectLst/>
        </p:spPr>
      </p:pic>
      <p:pic>
        <p:nvPicPr>
          <p:cNvPr id="18" name="Picture 17">
            <a:extLst>
              <a:ext uri="{FF2B5EF4-FFF2-40B4-BE49-F238E27FC236}">
                <a16:creationId xmlns:a16="http://schemas.microsoft.com/office/drawing/2014/main" id="{E08E7A49-C036-8CAB-0157-3B8E836C54CC}"/>
              </a:ext>
            </a:extLst>
          </p:cNvPr>
          <p:cNvPicPr>
            <a:picLocks noChangeAspect="1"/>
          </p:cNvPicPr>
          <p:nvPr userDrawn="1"/>
        </p:nvPicPr>
        <p:blipFill>
          <a:blip r:embed="rId5"/>
          <a:stretch>
            <a:fillRect/>
          </a:stretch>
        </p:blipFill>
        <p:spPr>
          <a:xfrm>
            <a:off x="9131199" y="348039"/>
            <a:ext cx="3037884" cy="1083334"/>
          </a:xfrm>
          <a:prstGeom prst="rect">
            <a:avLst/>
          </a:prstGeom>
        </p:spPr>
      </p:pic>
    </p:spTree>
    <p:extLst>
      <p:ext uri="{BB962C8B-B14F-4D97-AF65-F5344CB8AC3E}">
        <p14:creationId xmlns:p14="http://schemas.microsoft.com/office/powerpoint/2010/main" val="222751340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Multiple Speakers">
    <p:spTree>
      <p:nvGrpSpPr>
        <p:cNvPr id="1" name=""/>
        <p:cNvGrpSpPr/>
        <p:nvPr/>
      </p:nvGrpSpPr>
      <p:grpSpPr>
        <a:xfrm>
          <a:off x="0" y="0"/>
          <a:ext cx="0" cy="0"/>
          <a:chOff x="0" y="0"/>
          <a:chExt cx="0" cy="0"/>
        </a:xfrm>
      </p:grpSpPr>
      <p:pic>
        <p:nvPicPr>
          <p:cNvPr id="47" name="Image" descr="Image"/>
          <p:cNvPicPr>
            <a:picLocks noChangeAspect="1"/>
          </p:cNvPicPr>
          <p:nvPr/>
        </p:nvPicPr>
        <p:blipFill>
          <a:blip r:embed="rId2"/>
          <a:stretch>
            <a:fillRect/>
          </a:stretch>
        </p:blipFill>
        <p:spPr>
          <a:xfrm>
            <a:off x="-1" y="6951"/>
            <a:ext cx="12192001" cy="6844098"/>
          </a:xfrm>
          <a:prstGeom prst="rect">
            <a:avLst/>
          </a:prstGeom>
        </p:spPr>
      </p:pic>
      <p:pic>
        <p:nvPicPr>
          <p:cNvPr id="49" name="bg object 17" descr="bg object 17"/>
          <p:cNvPicPr>
            <a:picLocks noChangeAspect="1"/>
          </p:cNvPicPr>
          <p:nvPr/>
        </p:nvPicPr>
        <p:blipFill>
          <a:blip r:embed="rId3"/>
          <a:stretch>
            <a:fillRect/>
          </a:stretch>
        </p:blipFill>
        <p:spPr>
          <a:xfrm>
            <a:off x="8692222" y="0"/>
            <a:ext cx="3499778" cy="6858000"/>
          </a:xfrm>
          <a:prstGeom prst="rect">
            <a:avLst/>
          </a:prstGeom>
          <a:ln w="12700">
            <a:miter lim="400000"/>
          </a:ln>
        </p:spPr>
      </p:pic>
      <p:sp>
        <p:nvSpPr>
          <p:cNvPr id="50" name="bg object 18"/>
          <p:cNvSpPr/>
          <p:nvPr/>
        </p:nvSpPr>
        <p:spPr>
          <a:xfrm>
            <a:off x="8509297" y="0"/>
            <a:ext cx="3132049" cy="68580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183" y="0"/>
                </a:lnTo>
                <a:lnTo>
                  <a:pt x="9602" y="12482"/>
                </a:lnTo>
                <a:lnTo>
                  <a:pt x="8629" y="12382"/>
                </a:lnTo>
                <a:lnTo>
                  <a:pt x="0" y="21600"/>
                </a:lnTo>
                <a:lnTo>
                  <a:pt x="1628" y="21600"/>
                </a:lnTo>
                <a:lnTo>
                  <a:pt x="21600" y="0"/>
                </a:lnTo>
                <a:close/>
              </a:path>
            </a:pathLst>
          </a:custGeom>
          <a:solidFill>
            <a:srgbClr val="E88C24"/>
          </a:solidFill>
          <a:ln w="12700">
            <a:miter lim="400000"/>
          </a:ln>
        </p:spPr>
        <p:txBody>
          <a:bodyPr lIns="45712" rIns="45712"/>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F454F"/>
              </a:solidFill>
              <a:effectLst/>
              <a:uLnTx/>
              <a:uFillTx/>
              <a:latin typeface="segoe ui"/>
              <a:ea typeface="+mn-ea"/>
              <a:cs typeface="+mn-cs"/>
            </a:endParaRPr>
          </a:p>
        </p:txBody>
      </p:sp>
      <p:sp>
        <p:nvSpPr>
          <p:cNvPr id="2" name="object 4">
            <a:extLst>
              <a:ext uri="{FF2B5EF4-FFF2-40B4-BE49-F238E27FC236}">
                <a16:creationId xmlns:a16="http://schemas.microsoft.com/office/drawing/2014/main" id="{0B28C195-13A6-C9A0-D65F-4B15E26DBBAE}"/>
              </a:ext>
            </a:extLst>
          </p:cNvPr>
          <p:cNvSpPr/>
          <p:nvPr userDrawn="1"/>
        </p:nvSpPr>
        <p:spPr>
          <a:xfrm>
            <a:off x="569480" y="730617"/>
            <a:ext cx="94336" cy="485128"/>
          </a:xfrm>
          <a:prstGeom prst="rect">
            <a:avLst/>
          </a:prstGeom>
          <a:solidFill>
            <a:srgbClr val="E88C24"/>
          </a:solidFill>
          <a:ln w="12700" cap="flat">
            <a:noFill/>
            <a:miter lim="400000"/>
          </a:ln>
          <a:effectLst/>
        </p:spPr>
        <p:txBody>
          <a:bodyPr wrap="square" lIns="45712" tIns="45712" rIns="45712" bIns="45712" numCol="1"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F454F"/>
              </a:solidFill>
              <a:effectLst/>
              <a:uLnTx/>
              <a:uFillTx/>
              <a:latin typeface="segoe ui"/>
              <a:ea typeface="+mn-ea"/>
              <a:cs typeface="+mn-cs"/>
            </a:endParaRPr>
          </a:p>
        </p:txBody>
      </p:sp>
      <p:sp>
        <p:nvSpPr>
          <p:cNvPr id="3" name="TextBox 2">
            <a:extLst>
              <a:ext uri="{FF2B5EF4-FFF2-40B4-BE49-F238E27FC236}">
                <a16:creationId xmlns:a16="http://schemas.microsoft.com/office/drawing/2014/main" id="{1929FF92-AF0F-BD1E-08DB-3F4D3757DA18}"/>
              </a:ext>
            </a:extLst>
          </p:cNvPr>
          <p:cNvSpPr txBox="1"/>
          <p:nvPr userDrawn="1"/>
        </p:nvSpPr>
        <p:spPr>
          <a:xfrm>
            <a:off x="824948" y="648096"/>
            <a:ext cx="3926401" cy="769439"/>
          </a:xfrm>
          <a:prstGeom prst="rect">
            <a:avLst/>
          </a:prstGeom>
          <a:ln w="12700">
            <a:miter lim="400000"/>
          </a:ln>
        </p:spPr>
        <p:txBody>
          <a:bodyPr lIns="0" tIns="0" rIns="0" bIns="0">
            <a:normAutofit/>
          </a:bodyPr>
          <a:lstStyle>
            <a:lvl1pPr>
              <a:defRPr sz="4400" b="1">
                <a:solidFill>
                  <a:srgbClr val="273472"/>
                </a:solidFill>
                <a:latin typeface="Verdana"/>
                <a:ea typeface="Verdana"/>
                <a:cs typeface="Verdana"/>
                <a:sym typeface="Verdana"/>
              </a:defRPr>
            </a:lvl1pPr>
            <a:lvl2pPr>
              <a:defRPr sz="4400" b="1">
                <a:solidFill>
                  <a:srgbClr val="273472"/>
                </a:solidFill>
                <a:latin typeface="Verdana"/>
                <a:ea typeface="Verdana"/>
                <a:cs typeface="Verdana"/>
                <a:sym typeface="Verdana"/>
              </a:defRPr>
            </a:lvl2pPr>
            <a:lvl3pPr>
              <a:defRPr sz="4400" b="1">
                <a:solidFill>
                  <a:srgbClr val="273472"/>
                </a:solidFill>
                <a:latin typeface="Verdana"/>
                <a:ea typeface="Verdana"/>
                <a:cs typeface="Verdana"/>
                <a:sym typeface="Verdana"/>
              </a:defRPr>
            </a:lvl3pPr>
            <a:lvl4pPr>
              <a:defRPr sz="4400" b="1">
                <a:solidFill>
                  <a:srgbClr val="273472"/>
                </a:solidFill>
                <a:latin typeface="Verdana"/>
                <a:ea typeface="Verdana"/>
                <a:cs typeface="Verdana"/>
                <a:sym typeface="Verdana"/>
              </a:defRPr>
            </a:lvl4pPr>
            <a:lvl5pPr>
              <a:defRPr sz="4400" b="1">
                <a:solidFill>
                  <a:srgbClr val="273472"/>
                </a:solidFill>
                <a:latin typeface="Verdana"/>
                <a:ea typeface="Verdana"/>
                <a:cs typeface="Verdana"/>
                <a:sym typeface="Verdana"/>
              </a:defRPr>
            </a:lvl5pPr>
            <a:lvl6pPr>
              <a:defRPr sz="4400" b="1">
                <a:solidFill>
                  <a:srgbClr val="273472"/>
                </a:solidFill>
                <a:latin typeface="Verdana"/>
                <a:ea typeface="Verdana"/>
                <a:cs typeface="Verdana"/>
                <a:sym typeface="Verdana"/>
              </a:defRPr>
            </a:lvl6pPr>
            <a:lvl7pPr>
              <a:defRPr sz="4400" b="1">
                <a:solidFill>
                  <a:srgbClr val="273472"/>
                </a:solidFill>
                <a:latin typeface="Verdana"/>
                <a:ea typeface="Verdana"/>
                <a:cs typeface="Verdana"/>
                <a:sym typeface="Verdana"/>
              </a:defRPr>
            </a:lvl7pPr>
            <a:lvl8pPr>
              <a:defRPr sz="4400" b="1">
                <a:solidFill>
                  <a:srgbClr val="273472"/>
                </a:solidFill>
                <a:latin typeface="Verdana"/>
                <a:ea typeface="Verdana"/>
                <a:cs typeface="Verdana"/>
                <a:sym typeface="Verdana"/>
              </a:defRPr>
            </a:lvl8pPr>
            <a:lvl9pPr>
              <a:defRPr sz="4400" b="1">
                <a:solidFill>
                  <a:srgbClr val="273472"/>
                </a:solidFill>
                <a:latin typeface="Verdana"/>
                <a:ea typeface="Verdana"/>
                <a:cs typeface="Verdana"/>
                <a:sym typeface="Verdana"/>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273472"/>
                </a:solidFill>
                <a:effectLst/>
                <a:uLnTx/>
                <a:uFillTx/>
                <a:latin typeface="Poppins" pitchFamily="2" charset="77"/>
                <a:ea typeface="Verdana"/>
                <a:cs typeface="Poppins" pitchFamily="2" charset="77"/>
                <a:sym typeface="Calibri"/>
              </a:rPr>
              <a:t>Speakers</a:t>
            </a:r>
          </a:p>
        </p:txBody>
      </p:sp>
      <p:sp>
        <p:nvSpPr>
          <p:cNvPr id="4" name="Picture Placeholder 13">
            <a:extLst>
              <a:ext uri="{FF2B5EF4-FFF2-40B4-BE49-F238E27FC236}">
                <a16:creationId xmlns:a16="http://schemas.microsoft.com/office/drawing/2014/main" id="{A611E3E8-9C82-3A94-5AF8-DE0EEC49219F}"/>
              </a:ext>
            </a:extLst>
          </p:cNvPr>
          <p:cNvSpPr>
            <a:spLocks noGrp="1"/>
          </p:cNvSpPr>
          <p:nvPr>
            <p:ph type="pic" sz="quarter" idx="11" hasCustomPrompt="1"/>
          </p:nvPr>
        </p:nvSpPr>
        <p:spPr>
          <a:xfrm>
            <a:off x="550656" y="1600201"/>
            <a:ext cx="1828800" cy="1828800"/>
          </a:xfrm>
          <a:prstGeom prst="ellipse">
            <a:avLst/>
          </a:prstGeom>
          <a:solidFill>
            <a:srgbClr val="A6ACB7"/>
          </a:solidFill>
          <a:ln w="63500">
            <a:solidFill>
              <a:srgbClr val="FF9300"/>
            </a:solidFill>
          </a:ln>
        </p:spPr>
        <p:txBody>
          <a:bodyPr/>
          <a:lstStyle>
            <a:lvl1pPr marL="0" indent="0" algn="ctr">
              <a:buNone/>
              <a:defRPr sz="1765" baseline="0"/>
            </a:lvl1pPr>
          </a:lstStyle>
          <a:p>
            <a:r>
              <a:rPr lang="en-US"/>
              <a:t>headshot</a:t>
            </a:r>
          </a:p>
        </p:txBody>
      </p:sp>
      <p:sp>
        <p:nvSpPr>
          <p:cNvPr id="5" name="Picture Placeholder 13">
            <a:extLst>
              <a:ext uri="{FF2B5EF4-FFF2-40B4-BE49-F238E27FC236}">
                <a16:creationId xmlns:a16="http://schemas.microsoft.com/office/drawing/2014/main" id="{51F6DAED-041B-09B2-3CC8-48D14D53E1D3}"/>
              </a:ext>
            </a:extLst>
          </p:cNvPr>
          <p:cNvSpPr>
            <a:spLocks noGrp="1"/>
          </p:cNvSpPr>
          <p:nvPr>
            <p:ph type="pic" sz="quarter" idx="12" hasCustomPrompt="1"/>
          </p:nvPr>
        </p:nvSpPr>
        <p:spPr>
          <a:xfrm>
            <a:off x="550656" y="4107849"/>
            <a:ext cx="1828800" cy="1828800"/>
          </a:xfrm>
          <a:prstGeom prst="ellipse">
            <a:avLst/>
          </a:prstGeom>
          <a:solidFill>
            <a:srgbClr val="A6ACB7"/>
          </a:solidFill>
          <a:ln w="63500">
            <a:solidFill>
              <a:srgbClr val="FF9300"/>
            </a:solidFill>
          </a:ln>
        </p:spPr>
        <p:txBody>
          <a:bodyPr/>
          <a:lstStyle>
            <a:lvl1pPr marL="0" indent="0" algn="ctr">
              <a:buNone/>
              <a:defRPr sz="1765" baseline="0"/>
            </a:lvl1pPr>
          </a:lstStyle>
          <a:p>
            <a:r>
              <a:rPr lang="en-US"/>
              <a:t>headshot</a:t>
            </a:r>
          </a:p>
        </p:txBody>
      </p:sp>
      <p:sp>
        <p:nvSpPr>
          <p:cNvPr id="6" name="Picture Placeholder 13">
            <a:extLst>
              <a:ext uri="{FF2B5EF4-FFF2-40B4-BE49-F238E27FC236}">
                <a16:creationId xmlns:a16="http://schemas.microsoft.com/office/drawing/2014/main" id="{D59FEECC-FD0F-27C0-892D-391D635CF27A}"/>
              </a:ext>
            </a:extLst>
          </p:cNvPr>
          <p:cNvSpPr>
            <a:spLocks noGrp="1"/>
          </p:cNvSpPr>
          <p:nvPr>
            <p:ph type="pic" sz="quarter" idx="13" hasCustomPrompt="1"/>
          </p:nvPr>
        </p:nvSpPr>
        <p:spPr>
          <a:xfrm>
            <a:off x="4751350" y="1600201"/>
            <a:ext cx="1828800" cy="1828800"/>
          </a:xfrm>
          <a:prstGeom prst="ellipse">
            <a:avLst/>
          </a:prstGeom>
          <a:solidFill>
            <a:srgbClr val="A6ACB7"/>
          </a:solidFill>
          <a:ln w="63500">
            <a:solidFill>
              <a:srgbClr val="FF9300"/>
            </a:solidFill>
          </a:ln>
        </p:spPr>
        <p:txBody>
          <a:bodyPr/>
          <a:lstStyle>
            <a:lvl1pPr marL="0" indent="0" algn="ctr">
              <a:buNone/>
              <a:defRPr sz="1765" baseline="0"/>
            </a:lvl1pPr>
          </a:lstStyle>
          <a:p>
            <a:r>
              <a:rPr lang="en-US"/>
              <a:t>headshot</a:t>
            </a:r>
          </a:p>
        </p:txBody>
      </p:sp>
      <p:sp>
        <p:nvSpPr>
          <p:cNvPr id="7" name="Picture Placeholder 13">
            <a:extLst>
              <a:ext uri="{FF2B5EF4-FFF2-40B4-BE49-F238E27FC236}">
                <a16:creationId xmlns:a16="http://schemas.microsoft.com/office/drawing/2014/main" id="{D7F9CB0E-D8D7-269D-46FC-3FE3C0775BDB}"/>
              </a:ext>
            </a:extLst>
          </p:cNvPr>
          <p:cNvSpPr>
            <a:spLocks noGrp="1"/>
          </p:cNvSpPr>
          <p:nvPr>
            <p:ph type="pic" sz="quarter" idx="14" hasCustomPrompt="1"/>
          </p:nvPr>
        </p:nvSpPr>
        <p:spPr>
          <a:xfrm>
            <a:off x="4751350" y="4107849"/>
            <a:ext cx="1828800" cy="1828800"/>
          </a:xfrm>
          <a:prstGeom prst="ellipse">
            <a:avLst/>
          </a:prstGeom>
          <a:solidFill>
            <a:srgbClr val="A6ACB7"/>
          </a:solidFill>
          <a:ln w="63500">
            <a:solidFill>
              <a:srgbClr val="FF9300"/>
            </a:solidFill>
          </a:ln>
        </p:spPr>
        <p:txBody>
          <a:bodyPr/>
          <a:lstStyle>
            <a:lvl1pPr marL="0" indent="0" algn="ctr">
              <a:buNone/>
              <a:defRPr sz="1765" baseline="0"/>
            </a:lvl1pPr>
          </a:lstStyle>
          <a:p>
            <a:r>
              <a:rPr lang="en-US"/>
              <a:t>headshot</a:t>
            </a:r>
          </a:p>
        </p:txBody>
      </p:sp>
      <p:sp>
        <p:nvSpPr>
          <p:cNvPr id="10" name="Text Placeholder 9">
            <a:extLst>
              <a:ext uri="{FF2B5EF4-FFF2-40B4-BE49-F238E27FC236}">
                <a16:creationId xmlns:a16="http://schemas.microsoft.com/office/drawing/2014/main" id="{8882C320-4955-A70C-46A3-AC36AD81F0D1}"/>
              </a:ext>
            </a:extLst>
          </p:cNvPr>
          <p:cNvSpPr>
            <a:spLocks noGrp="1"/>
          </p:cNvSpPr>
          <p:nvPr>
            <p:ph type="body" sz="quarter" idx="15" hasCustomPrompt="1"/>
          </p:nvPr>
        </p:nvSpPr>
        <p:spPr>
          <a:xfrm>
            <a:off x="2544764" y="1600201"/>
            <a:ext cx="1941512" cy="1828800"/>
          </a:xfrm>
        </p:spPr>
        <p:txBody>
          <a:bodyPr/>
          <a:lstStyle>
            <a:lvl1pPr marL="0" indent="0">
              <a:buNone/>
              <a:defRPr sz="1765" baseline="0">
                <a:latin typeface="Poppins" pitchFamily="2" charset="77"/>
                <a:ea typeface="Verdana" panose="020B0604030504040204" pitchFamily="34" charset="0"/>
                <a:cs typeface="Poppins" pitchFamily="2" charset="77"/>
              </a:defRPr>
            </a:lvl1pPr>
          </a:lstStyle>
          <a:p>
            <a:pPr lvl="0"/>
            <a:r>
              <a:rPr lang="en-US"/>
              <a:t>Name, Title, Company</a:t>
            </a:r>
          </a:p>
        </p:txBody>
      </p:sp>
      <p:sp>
        <p:nvSpPr>
          <p:cNvPr id="11" name="Text Placeholder 9">
            <a:extLst>
              <a:ext uri="{FF2B5EF4-FFF2-40B4-BE49-F238E27FC236}">
                <a16:creationId xmlns:a16="http://schemas.microsoft.com/office/drawing/2014/main" id="{AA81035F-BFB1-2B4A-D37D-07EA122D7D0D}"/>
              </a:ext>
            </a:extLst>
          </p:cNvPr>
          <p:cNvSpPr>
            <a:spLocks noGrp="1"/>
          </p:cNvSpPr>
          <p:nvPr>
            <p:ph type="body" sz="quarter" idx="16" hasCustomPrompt="1"/>
          </p:nvPr>
        </p:nvSpPr>
        <p:spPr>
          <a:xfrm>
            <a:off x="6845223" y="1600201"/>
            <a:ext cx="1941512" cy="1828800"/>
          </a:xfrm>
        </p:spPr>
        <p:txBody>
          <a:bodyPr/>
          <a:lstStyle>
            <a:lvl1pPr marL="0" indent="0">
              <a:buNone/>
              <a:defRPr sz="1765" baseline="0">
                <a:latin typeface="Poppins" pitchFamily="2" charset="77"/>
                <a:ea typeface="Verdana" panose="020B0604030504040204" pitchFamily="34" charset="0"/>
                <a:cs typeface="Poppins" pitchFamily="2" charset="77"/>
              </a:defRPr>
            </a:lvl1pPr>
          </a:lstStyle>
          <a:p>
            <a:pPr lvl="0"/>
            <a:r>
              <a:rPr lang="en-US"/>
              <a:t>Name, Title, Company</a:t>
            </a:r>
          </a:p>
        </p:txBody>
      </p:sp>
      <p:sp>
        <p:nvSpPr>
          <p:cNvPr id="12" name="Text Placeholder 9">
            <a:extLst>
              <a:ext uri="{FF2B5EF4-FFF2-40B4-BE49-F238E27FC236}">
                <a16:creationId xmlns:a16="http://schemas.microsoft.com/office/drawing/2014/main" id="{CA8498CA-DC8E-DB42-C9DB-295CBC2AB205}"/>
              </a:ext>
            </a:extLst>
          </p:cNvPr>
          <p:cNvSpPr>
            <a:spLocks noGrp="1"/>
          </p:cNvSpPr>
          <p:nvPr>
            <p:ph type="body" sz="quarter" idx="17" hasCustomPrompt="1"/>
          </p:nvPr>
        </p:nvSpPr>
        <p:spPr>
          <a:xfrm>
            <a:off x="2544764" y="4107849"/>
            <a:ext cx="1941512" cy="1828800"/>
          </a:xfrm>
        </p:spPr>
        <p:txBody>
          <a:bodyPr/>
          <a:lstStyle>
            <a:lvl1pPr marL="0" indent="0">
              <a:buNone/>
              <a:defRPr sz="1765" baseline="0">
                <a:latin typeface="Poppins" pitchFamily="2" charset="77"/>
                <a:ea typeface="Verdana" panose="020B0604030504040204" pitchFamily="34" charset="0"/>
                <a:cs typeface="Poppins" pitchFamily="2" charset="77"/>
              </a:defRPr>
            </a:lvl1pPr>
          </a:lstStyle>
          <a:p>
            <a:pPr lvl="0"/>
            <a:r>
              <a:rPr lang="en-US"/>
              <a:t>Name, Title, Company</a:t>
            </a:r>
          </a:p>
        </p:txBody>
      </p:sp>
      <p:sp>
        <p:nvSpPr>
          <p:cNvPr id="13" name="Text Placeholder 9">
            <a:extLst>
              <a:ext uri="{FF2B5EF4-FFF2-40B4-BE49-F238E27FC236}">
                <a16:creationId xmlns:a16="http://schemas.microsoft.com/office/drawing/2014/main" id="{6947CEC6-4DE0-3AD4-99B7-14156074EF56}"/>
              </a:ext>
            </a:extLst>
          </p:cNvPr>
          <p:cNvSpPr>
            <a:spLocks noGrp="1"/>
          </p:cNvSpPr>
          <p:nvPr>
            <p:ph type="body" sz="quarter" idx="18" hasCustomPrompt="1"/>
          </p:nvPr>
        </p:nvSpPr>
        <p:spPr>
          <a:xfrm>
            <a:off x="6845223" y="4107849"/>
            <a:ext cx="1941512" cy="1828800"/>
          </a:xfrm>
        </p:spPr>
        <p:txBody>
          <a:bodyPr/>
          <a:lstStyle>
            <a:lvl1pPr marL="0" indent="0">
              <a:buNone/>
              <a:defRPr sz="1765" baseline="0">
                <a:latin typeface="Poppins" pitchFamily="2" charset="77"/>
                <a:ea typeface="Verdana" panose="020B0604030504040204" pitchFamily="34" charset="0"/>
                <a:cs typeface="Poppins" pitchFamily="2" charset="77"/>
              </a:defRPr>
            </a:lvl1pPr>
          </a:lstStyle>
          <a:p>
            <a:pPr lvl="0"/>
            <a:r>
              <a:rPr lang="en-US"/>
              <a:t>Name, Title, Company</a:t>
            </a:r>
          </a:p>
        </p:txBody>
      </p:sp>
      <p:pic>
        <p:nvPicPr>
          <p:cNvPr id="14" name="object 8" descr="object 8">
            <a:extLst>
              <a:ext uri="{FF2B5EF4-FFF2-40B4-BE49-F238E27FC236}">
                <a16:creationId xmlns:a16="http://schemas.microsoft.com/office/drawing/2014/main" id="{89F0D09D-64FB-6535-510F-E5FE003D6AA6}"/>
              </a:ext>
            </a:extLst>
          </p:cNvPr>
          <p:cNvPicPr>
            <a:picLocks noChangeAspect="1"/>
          </p:cNvPicPr>
          <p:nvPr userDrawn="1"/>
        </p:nvPicPr>
        <p:blipFill>
          <a:blip r:embed="rId4"/>
          <a:stretch>
            <a:fillRect/>
          </a:stretch>
        </p:blipFill>
        <p:spPr>
          <a:xfrm>
            <a:off x="9189721" y="5577840"/>
            <a:ext cx="3004402" cy="1088213"/>
          </a:xfrm>
          <a:prstGeom prst="rect">
            <a:avLst/>
          </a:prstGeom>
          <a:ln w="12700" cap="flat">
            <a:noFill/>
            <a:miter lim="400000"/>
          </a:ln>
          <a:effectLst/>
        </p:spPr>
      </p:pic>
      <p:sp>
        <p:nvSpPr>
          <p:cNvPr id="15" name="object 10">
            <a:extLst>
              <a:ext uri="{FF2B5EF4-FFF2-40B4-BE49-F238E27FC236}">
                <a16:creationId xmlns:a16="http://schemas.microsoft.com/office/drawing/2014/main" id="{28136842-CD0A-1D81-A51A-FEBC7142305E}"/>
              </a:ext>
            </a:extLst>
          </p:cNvPr>
          <p:cNvSpPr txBox="1"/>
          <p:nvPr userDrawn="1"/>
        </p:nvSpPr>
        <p:spPr>
          <a:xfrm>
            <a:off x="267381" y="6500509"/>
            <a:ext cx="2684147" cy="20005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marL="0" marR="0" lvl="0" indent="12698" algn="l" defTabSz="914367" rtl="0" eaLnBrk="1" fontAlgn="auto" latinLnBrk="0" hangingPunct="1">
              <a:lnSpc>
                <a:spcPct val="100000"/>
              </a:lnSpc>
              <a:spcBef>
                <a:spcPts val="100"/>
              </a:spcBef>
              <a:spcAft>
                <a:spcPts val="0"/>
              </a:spcAft>
              <a:buClrTx/>
              <a:buSzTx/>
              <a:buFontTx/>
              <a:buNone/>
              <a:tabLst/>
              <a:defRPr sz="1300" spc="215">
                <a:solidFill>
                  <a:srgbClr val="3C474C"/>
                </a:solidFill>
                <a:latin typeface="Lucida Sans Unicode"/>
                <a:ea typeface="Lucida Sans Unicode"/>
                <a:cs typeface="Lucida Sans Unicode"/>
                <a:sym typeface="Lucida Sans Unicode"/>
              </a:defRPr>
            </a:pPr>
            <a:r>
              <a:rPr kumimoji="0" sz="1300" b="0" i="0" u="none" strike="noStrike" kern="1200" cap="none" spc="211" normalizeH="0" baseline="0" noProof="0">
                <a:ln>
                  <a:noFill/>
                </a:ln>
                <a:solidFill>
                  <a:srgbClr val="3C474C"/>
                </a:solidFill>
                <a:effectLst/>
                <a:uLnTx/>
                <a:uFillTx/>
                <a:latin typeface="Lucida Sans Unicode"/>
                <a:cs typeface="Lucida Sans Unicode"/>
                <a:sym typeface="Lucida Sans Unicode"/>
              </a:rPr>
              <a:t>@</a:t>
            </a:r>
            <a:r>
              <a:rPr kumimoji="0" sz="1300" b="0" i="0" u="none" strike="noStrike" kern="1200" cap="none" spc="-65" normalizeH="0" baseline="0" noProof="0">
                <a:ln>
                  <a:noFill/>
                </a:ln>
                <a:solidFill>
                  <a:srgbClr val="3C474C"/>
                </a:solidFill>
                <a:effectLst/>
                <a:uLnTx/>
                <a:uFillTx/>
                <a:latin typeface="Lucida Sans Unicode"/>
                <a:cs typeface="Lucida Sans Unicode"/>
                <a:sym typeface="Lucida Sans Unicode"/>
              </a:rPr>
              <a:t> </a:t>
            </a:r>
            <a:r>
              <a:rPr kumimoji="0" sz="1300" b="0" i="0" u="none" strike="noStrike" kern="1200" cap="none" spc="-50" normalizeH="0" baseline="0" noProof="0">
                <a:ln>
                  <a:noFill/>
                </a:ln>
                <a:solidFill>
                  <a:srgbClr val="3C474C"/>
                </a:solidFill>
                <a:effectLst/>
                <a:uLnTx/>
                <a:uFillTx/>
                <a:latin typeface="Lucida Sans Unicode"/>
                <a:cs typeface="Lucida Sans Unicode"/>
                <a:sym typeface="Lucida Sans Unicode"/>
              </a:rPr>
              <a:t>2023</a:t>
            </a:r>
            <a:r>
              <a:rPr kumimoji="0" sz="1300" b="0" i="0" u="none" strike="noStrike" kern="1200" cap="none" spc="-65" normalizeH="0" baseline="0" noProof="0">
                <a:ln>
                  <a:noFill/>
                </a:ln>
                <a:solidFill>
                  <a:srgbClr val="3C474C"/>
                </a:solidFill>
                <a:effectLst/>
                <a:uLnTx/>
                <a:uFillTx/>
                <a:latin typeface="Lucida Sans Unicode"/>
                <a:cs typeface="Lucida Sans Unicode"/>
                <a:sym typeface="Lucida Sans Unicode"/>
              </a:rPr>
              <a:t> </a:t>
            </a:r>
            <a:r>
              <a:rPr kumimoji="0" sz="1300" b="0" i="0" u="none" strike="noStrike" kern="1200" cap="none" spc="60" normalizeH="0" baseline="0" noProof="0">
                <a:ln>
                  <a:noFill/>
                </a:ln>
                <a:solidFill>
                  <a:srgbClr val="3C474C"/>
                </a:solidFill>
                <a:effectLst/>
                <a:uLnTx/>
                <a:uFillTx/>
                <a:latin typeface="Lucida Sans Unicode"/>
                <a:cs typeface="Lucida Sans Unicode"/>
                <a:sym typeface="Lucida Sans Unicode"/>
              </a:rPr>
              <a:t>Dynamic</a:t>
            </a:r>
            <a:r>
              <a:rPr kumimoji="0" sz="1300" b="0" i="0" u="none" strike="noStrike" kern="1200" cap="none" spc="-65" normalizeH="0" baseline="0" noProof="0">
                <a:ln>
                  <a:noFill/>
                </a:ln>
                <a:solidFill>
                  <a:srgbClr val="3C474C"/>
                </a:solidFill>
                <a:effectLst/>
                <a:uLnTx/>
                <a:uFillTx/>
                <a:latin typeface="Lucida Sans Unicode"/>
                <a:cs typeface="Lucida Sans Unicode"/>
                <a:sym typeface="Lucida Sans Unicode"/>
              </a:rPr>
              <a:t> </a:t>
            </a:r>
            <a:r>
              <a:rPr kumimoji="0" sz="1300" b="0" i="0" u="none" strike="noStrike" kern="1200" cap="none" spc="40" normalizeH="0" baseline="0" noProof="0">
                <a:ln>
                  <a:noFill/>
                </a:ln>
                <a:solidFill>
                  <a:srgbClr val="3C474C"/>
                </a:solidFill>
                <a:effectLst/>
                <a:uLnTx/>
                <a:uFillTx/>
                <a:latin typeface="Lucida Sans Unicode"/>
                <a:cs typeface="Lucida Sans Unicode"/>
                <a:sym typeface="Lucida Sans Unicode"/>
              </a:rPr>
              <a:t>Communities</a:t>
            </a:r>
          </a:p>
        </p:txBody>
      </p:sp>
      <p:pic>
        <p:nvPicPr>
          <p:cNvPr id="8" name="object 5" descr="object 5">
            <a:extLst>
              <a:ext uri="{FF2B5EF4-FFF2-40B4-BE49-F238E27FC236}">
                <a16:creationId xmlns:a16="http://schemas.microsoft.com/office/drawing/2014/main" id="{21AA6BDA-BB36-B3FD-B12B-A853AACCCB4E}"/>
              </a:ext>
            </a:extLst>
          </p:cNvPr>
          <p:cNvPicPr>
            <a:picLocks noChangeAspect="1"/>
          </p:cNvPicPr>
          <p:nvPr userDrawn="1"/>
        </p:nvPicPr>
        <p:blipFill>
          <a:blip r:embed="rId5"/>
          <a:stretch>
            <a:fillRect/>
          </a:stretch>
        </p:blipFill>
        <p:spPr>
          <a:xfrm>
            <a:off x="9210108" y="5606033"/>
            <a:ext cx="3011549" cy="1066972"/>
          </a:xfrm>
          <a:prstGeom prst="rect">
            <a:avLst/>
          </a:prstGeom>
          <a:ln w="12700" cap="flat">
            <a:noFill/>
            <a:miter lim="400000"/>
          </a:ln>
          <a:effectLst/>
        </p:spPr>
      </p:pic>
      <p:pic>
        <p:nvPicPr>
          <p:cNvPr id="18" name="Picture 17">
            <a:extLst>
              <a:ext uri="{FF2B5EF4-FFF2-40B4-BE49-F238E27FC236}">
                <a16:creationId xmlns:a16="http://schemas.microsoft.com/office/drawing/2014/main" id="{CC9A0309-78C4-E22F-EAA8-2784474EA0C6}"/>
              </a:ext>
            </a:extLst>
          </p:cNvPr>
          <p:cNvPicPr>
            <a:picLocks noChangeAspect="1"/>
          </p:cNvPicPr>
          <p:nvPr userDrawn="1"/>
        </p:nvPicPr>
        <p:blipFill>
          <a:blip r:embed="rId6"/>
          <a:stretch>
            <a:fillRect/>
          </a:stretch>
        </p:blipFill>
        <p:spPr>
          <a:xfrm>
            <a:off x="9168945" y="5586403"/>
            <a:ext cx="3037884" cy="1083334"/>
          </a:xfrm>
          <a:prstGeom prst="rect">
            <a:avLst/>
          </a:prstGeom>
        </p:spPr>
      </p:pic>
    </p:spTree>
    <p:extLst>
      <p:ext uri="{BB962C8B-B14F-4D97-AF65-F5344CB8AC3E}">
        <p14:creationId xmlns:p14="http://schemas.microsoft.com/office/powerpoint/2010/main" val="701657562"/>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18FB400-37E7-74B2-ACB9-7ED56CD5FDD0}"/>
              </a:ext>
            </a:extLst>
          </p:cNvPr>
          <p:cNvSpPr>
            <a:spLocks noGrp="1"/>
          </p:cNvSpPr>
          <p:nvPr>
            <p:ph type="sldNum" sz="quarter" idx="10"/>
          </p:nvPr>
        </p:nvSpPr>
        <p:spPr/>
        <p:txBody>
          <a:bodyPr/>
          <a:lstStyle/>
          <a:p>
            <a:pPr defTabSz="914367"/>
            <a:fld id="{86CB4B4D-7CA3-9044-876B-883B54F8677D}" type="slidenum">
              <a:rPr lang="en-US" sz="1765" smtClean="0">
                <a:solidFill>
                  <a:srgbClr val="3F454F"/>
                </a:solidFill>
              </a:rPr>
              <a:pPr defTabSz="914367"/>
              <a:t>‹#›</a:t>
            </a:fld>
            <a:endParaRPr lang="en-US" sz="1765">
              <a:solidFill>
                <a:srgbClr val="3F454F"/>
              </a:solidFill>
            </a:endParaRPr>
          </a:p>
        </p:txBody>
      </p:sp>
      <p:sp>
        <p:nvSpPr>
          <p:cNvPr id="4" name="object 16">
            <a:extLst>
              <a:ext uri="{FF2B5EF4-FFF2-40B4-BE49-F238E27FC236}">
                <a16:creationId xmlns:a16="http://schemas.microsoft.com/office/drawing/2014/main" id="{41689D62-EDA9-F483-FF57-0907B7F4C5D8}"/>
              </a:ext>
            </a:extLst>
          </p:cNvPr>
          <p:cNvSpPr txBox="1"/>
          <p:nvPr userDrawn="1"/>
        </p:nvSpPr>
        <p:spPr>
          <a:xfrm>
            <a:off x="267381" y="6500509"/>
            <a:ext cx="2684147" cy="200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0" marR="0" lvl="0" indent="12698" algn="l" defTabSz="914367" rtl="0" eaLnBrk="1" fontAlgn="auto" latinLnBrk="0" hangingPunct="1">
              <a:lnSpc>
                <a:spcPct val="100000"/>
              </a:lnSpc>
              <a:spcBef>
                <a:spcPts val="100"/>
              </a:spcBef>
              <a:spcAft>
                <a:spcPts val="0"/>
              </a:spcAft>
              <a:buClrTx/>
              <a:buSzTx/>
              <a:buFontTx/>
              <a:buNone/>
              <a:tabLst/>
              <a:defRPr sz="1300" spc="215">
                <a:solidFill>
                  <a:srgbClr val="3C474C"/>
                </a:solidFill>
                <a:latin typeface="Lucida Sans Unicode"/>
                <a:ea typeface="Lucida Sans Unicode"/>
                <a:cs typeface="Lucida Sans Unicode"/>
                <a:sym typeface="Lucida Sans Unicode"/>
              </a:defRPr>
            </a:pPr>
            <a:r>
              <a:rPr kumimoji="0" sz="1300" b="0" i="0" u="none" strike="noStrike" kern="1200" cap="none" spc="211" normalizeH="0" baseline="0" noProof="0">
                <a:ln>
                  <a:noFill/>
                </a:ln>
                <a:solidFill>
                  <a:srgbClr val="3C474C"/>
                </a:solidFill>
                <a:effectLst/>
                <a:uLnTx/>
                <a:uFillTx/>
                <a:latin typeface="Lucida Sans Unicode"/>
                <a:cs typeface="Lucida Sans Unicode"/>
                <a:sym typeface="Lucida Sans Unicode"/>
              </a:rPr>
              <a:t>@</a:t>
            </a:r>
            <a:r>
              <a:rPr kumimoji="0" sz="1300" b="0" i="0" u="none" strike="noStrike" kern="1200" cap="none" spc="-65" normalizeH="0" baseline="0" noProof="0">
                <a:ln>
                  <a:noFill/>
                </a:ln>
                <a:solidFill>
                  <a:srgbClr val="3C474C"/>
                </a:solidFill>
                <a:effectLst/>
                <a:uLnTx/>
                <a:uFillTx/>
                <a:latin typeface="Lucida Sans Unicode"/>
                <a:cs typeface="Lucida Sans Unicode"/>
                <a:sym typeface="Lucida Sans Unicode"/>
              </a:rPr>
              <a:t> </a:t>
            </a:r>
            <a:r>
              <a:rPr kumimoji="0" sz="1300" b="0" i="0" u="none" strike="noStrike" kern="1200" cap="none" spc="-50" normalizeH="0" baseline="0" noProof="0">
                <a:ln>
                  <a:noFill/>
                </a:ln>
                <a:solidFill>
                  <a:srgbClr val="3C474C"/>
                </a:solidFill>
                <a:effectLst/>
                <a:uLnTx/>
                <a:uFillTx/>
                <a:latin typeface="Lucida Sans Unicode"/>
                <a:cs typeface="Lucida Sans Unicode"/>
                <a:sym typeface="Lucida Sans Unicode"/>
              </a:rPr>
              <a:t>2023</a:t>
            </a:r>
            <a:r>
              <a:rPr kumimoji="0" sz="1300" b="0" i="0" u="none" strike="noStrike" kern="1200" cap="none" spc="-65" normalizeH="0" baseline="0" noProof="0">
                <a:ln>
                  <a:noFill/>
                </a:ln>
                <a:solidFill>
                  <a:srgbClr val="3C474C"/>
                </a:solidFill>
                <a:effectLst/>
                <a:uLnTx/>
                <a:uFillTx/>
                <a:latin typeface="Lucida Sans Unicode"/>
                <a:cs typeface="Lucida Sans Unicode"/>
                <a:sym typeface="Lucida Sans Unicode"/>
              </a:rPr>
              <a:t> </a:t>
            </a:r>
            <a:r>
              <a:rPr kumimoji="0" sz="1300" b="0" i="0" u="none" strike="noStrike" kern="1200" cap="none" spc="60" normalizeH="0" baseline="0" noProof="0">
                <a:ln>
                  <a:noFill/>
                </a:ln>
                <a:solidFill>
                  <a:srgbClr val="3C474C"/>
                </a:solidFill>
                <a:effectLst/>
                <a:uLnTx/>
                <a:uFillTx/>
                <a:latin typeface="Lucida Sans Unicode"/>
                <a:cs typeface="Lucida Sans Unicode"/>
                <a:sym typeface="Lucida Sans Unicode"/>
              </a:rPr>
              <a:t>Dynamic</a:t>
            </a:r>
            <a:r>
              <a:rPr kumimoji="0" sz="1300" b="0" i="0" u="none" strike="noStrike" kern="1200" cap="none" spc="-65" normalizeH="0" baseline="0" noProof="0">
                <a:ln>
                  <a:noFill/>
                </a:ln>
                <a:solidFill>
                  <a:srgbClr val="3C474C"/>
                </a:solidFill>
                <a:effectLst/>
                <a:uLnTx/>
                <a:uFillTx/>
                <a:latin typeface="Lucida Sans Unicode"/>
                <a:cs typeface="Lucida Sans Unicode"/>
                <a:sym typeface="Lucida Sans Unicode"/>
              </a:rPr>
              <a:t> </a:t>
            </a:r>
            <a:r>
              <a:rPr kumimoji="0" sz="1300" b="0" i="0" u="none" strike="noStrike" kern="1200" cap="none" spc="40" normalizeH="0" baseline="0" noProof="0">
                <a:ln>
                  <a:noFill/>
                </a:ln>
                <a:solidFill>
                  <a:srgbClr val="3C474C"/>
                </a:solidFill>
                <a:effectLst/>
                <a:uLnTx/>
                <a:uFillTx/>
                <a:latin typeface="Lucida Sans Unicode"/>
                <a:cs typeface="Lucida Sans Unicode"/>
                <a:sym typeface="Lucida Sans Unicode"/>
              </a:rPr>
              <a:t>Communities</a:t>
            </a:r>
          </a:p>
        </p:txBody>
      </p:sp>
      <p:grpSp>
        <p:nvGrpSpPr>
          <p:cNvPr id="5" name="object 5">
            <a:extLst>
              <a:ext uri="{FF2B5EF4-FFF2-40B4-BE49-F238E27FC236}">
                <a16:creationId xmlns:a16="http://schemas.microsoft.com/office/drawing/2014/main" id="{85C1E2E6-89DA-8463-B7A4-A444CD643E2D}"/>
              </a:ext>
            </a:extLst>
          </p:cNvPr>
          <p:cNvGrpSpPr/>
          <p:nvPr userDrawn="1"/>
        </p:nvGrpSpPr>
        <p:grpSpPr>
          <a:xfrm>
            <a:off x="5226329" y="0"/>
            <a:ext cx="6965672" cy="6858000"/>
            <a:chOff x="9939" y="0"/>
            <a:chExt cx="6965670" cy="6858000"/>
          </a:xfrm>
        </p:grpSpPr>
        <p:pic>
          <p:nvPicPr>
            <p:cNvPr id="6" name="object 6" descr="object 6">
              <a:extLst>
                <a:ext uri="{FF2B5EF4-FFF2-40B4-BE49-F238E27FC236}">
                  <a16:creationId xmlns:a16="http://schemas.microsoft.com/office/drawing/2014/main" id="{F3DEC43C-5021-53EB-1F86-E478994D7B5D}"/>
                </a:ext>
              </a:extLst>
            </p:cNvPr>
            <p:cNvPicPr>
              <a:picLocks noChangeAspect="1"/>
            </p:cNvPicPr>
            <p:nvPr/>
          </p:nvPicPr>
          <p:blipFill>
            <a:blip r:embed="rId2"/>
            <a:stretch>
              <a:fillRect/>
            </a:stretch>
          </p:blipFill>
          <p:spPr>
            <a:xfrm>
              <a:off x="202786" y="0"/>
              <a:ext cx="6772823" cy="6858000"/>
            </a:xfrm>
            <a:prstGeom prst="rect">
              <a:avLst/>
            </a:prstGeom>
            <a:ln w="12700" cap="flat">
              <a:noFill/>
              <a:miter lim="400000"/>
            </a:ln>
            <a:effectLst/>
          </p:spPr>
        </p:pic>
        <p:sp>
          <p:nvSpPr>
            <p:cNvPr id="7" name="object 7">
              <a:extLst>
                <a:ext uri="{FF2B5EF4-FFF2-40B4-BE49-F238E27FC236}">
                  <a16:creationId xmlns:a16="http://schemas.microsoft.com/office/drawing/2014/main" id="{5D92CD1D-FBB0-9A6C-1F31-E7561DDDF351}"/>
                </a:ext>
              </a:extLst>
            </p:cNvPr>
            <p:cNvSpPr/>
            <p:nvPr/>
          </p:nvSpPr>
          <p:spPr>
            <a:xfrm>
              <a:off x="9939" y="0"/>
              <a:ext cx="3131718" cy="6858000"/>
            </a:xfrm>
            <a:custGeom>
              <a:avLst/>
              <a:gdLst/>
              <a:ahLst/>
              <a:cxnLst>
                <a:cxn ang="0">
                  <a:pos x="wd2" y="hd2"/>
                </a:cxn>
                <a:cxn ang="5400000">
                  <a:pos x="wd2" y="hd2"/>
                </a:cxn>
                <a:cxn ang="10800000">
                  <a:pos x="wd2" y="hd2"/>
                </a:cxn>
                <a:cxn ang="16200000">
                  <a:pos x="wd2" y="hd2"/>
                </a:cxn>
              </a:cxnLst>
              <a:rect l="0" t="0" r="r" b="b"/>
              <a:pathLst>
                <a:path w="21600" h="21600" extrusionOk="0">
                  <a:moveTo>
                    <a:pt x="21582" y="0"/>
                  </a:moveTo>
                  <a:lnTo>
                    <a:pt x="21185" y="0"/>
                  </a:lnTo>
                  <a:lnTo>
                    <a:pt x="9563" y="12525"/>
                  </a:lnTo>
                  <a:lnTo>
                    <a:pt x="8589" y="12425"/>
                  </a:lnTo>
                  <a:lnTo>
                    <a:pt x="0" y="21600"/>
                  </a:lnTo>
                  <a:lnTo>
                    <a:pt x="1628" y="21600"/>
                  </a:lnTo>
                  <a:lnTo>
                    <a:pt x="21600" y="2"/>
                  </a:lnTo>
                  <a:lnTo>
                    <a:pt x="21582" y="0"/>
                  </a:lnTo>
                  <a:close/>
                </a:path>
              </a:pathLst>
            </a:custGeom>
            <a:solidFill>
              <a:srgbClr val="E88C24"/>
            </a:solidFill>
            <a:ln w="12700" cap="flat">
              <a:noFill/>
              <a:miter lim="400000"/>
            </a:ln>
            <a:effectLst/>
          </p:spPr>
          <p:txBody>
            <a:bodyPr wrap="square" lIns="45719" tIns="45719" rIns="45719" bIns="45719" numCol="1"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F454F"/>
                </a:solidFill>
                <a:effectLst/>
                <a:uLnTx/>
                <a:uFillTx/>
                <a:latin typeface="segoe ui"/>
                <a:ea typeface="+mn-ea"/>
                <a:cs typeface="+mn-cs"/>
              </a:endParaRPr>
            </a:p>
          </p:txBody>
        </p:sp>
        <p:pic>
          <p:nvPicPr>
            <p:cNvPr id="8" name="object 8" descr="object 8">
              <a:extLst>
                <a:ext uri="{FF2B5EF4-FFF2-40B4-BE49-F238E27FC236}">
                  <a16:creationId xmlns:a16="http://schemas.microsoft.com/office/drawing/2014/main" id="{DAE041F7-86C2-AD99-370C-9970361CA6E6}"/>
                </a:ext>
              </a:extLst>
            </p:cNvPr>
            <p:cNvPicPr>
              <a:picLocks noChangeAspect="1"/>
            </p:cNvPicPr>
            <p:nvPr/>
          </p:nvPicPr>
          <p:blipFill>
            <a:blip r:embed="rId3"/>
            <a:stretch>
              <a:fillRect/>
            </a:stretch>
          </p:blipFill>
          <p:spPr>
            <a:xfrm>
              <a:off x="3971204" y="362827"/>
              <a:ext cx="3004401" cy="1088213"/>
            </a:xfrm>
            <a:prstGeom prst="rect">
              <a:avLst/>
            </a:prstGeom>
            <a:ln w="12700" cap="flat">
              <a:noFill/>
              <a:miter lim="400000"/>
            </a:ln>
            <a:effectLst/>
          </p:spPr>
        </p:pic>
      </p:grpSp>
      <p:sp>
        <p:nvSpPr>
          <p:cNvPr id="9" name="object 10">
            <a:extLst>
              <a:ext uri="{FF2B5EF4-FFF2-40B4-BE49-F238E27FC236}">
                <a16:creationId xmlns:a16="http://schemas.microsoft.com/office/drawing/2014/main" id="{1ABBA802-E452-2AFC-E7D9-86DF60B7192F}"/>
              </a:ext>
            </a:extLst>
          </p:cNvPr>
          <p:cNvSpPr/>
          <p:nvPr userDrawn="1"/>
        </p:nvSpPr>
        <p:spPr>
          <a:xfrm>
            <a:off x="569480" y="730618"/>
            <a:ext cx="94336" cy="485128"/>
          </a:xfrm>
          <a:prstGeom prst="rect">
            <a:avLst/>
          </a:prstGeom>
          <a:solidFill>
            <a:srgbClr val="E88C24"/>
          </a:solidFill>
          <a:ln w="12700">
            <a:miter lim="400000"/>
          </a:ln>
        </p:spPr>
        <p:txBody>
          <a:bodyPr lIns="45712" rIns="45712"/>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F454F"/>
              </a:solidFill>
              <a:effectLst/>
              <a:uLnTx/>
              <a:uFillTx/>
              <a:latin typeface="segoe ui"/>
              <a:ea typeface="+mn-ea"/>
              <a:cs typeface="+mn-cs"/>
            </a:endParaRPr>
          </a:p>
        </p:txBody>
      </p:sp>
      <p:sp>
        <p:nvSpPr>
          <p:cNvPr id="11" name="Text Placeholder 10">
            <a:extLst>
              <a:ext uri="{FF2B5EF4-FFF2-40B4-BE49-F238E27FC236}">
                <a16:creationId xmlns:a16="http://schemas.microsoft.com/office/drawing/2014/main" id="{C1A45573-240E-43E8-215E-27DACC27BEDA}"/>
              </a:ext>
            </a:extLst>
          </p:cNvPr>
          <p:cNvSpPr>
            <a:spLocks noGrp="1"/>
          </p:cNvSpPr>
          <p:nvPr>
            <p:ph type="body" sz="quarter" idx="11" hasCustomPrompt="1"/>
          </p:nvPr>
        </p:nvSpPr>
        <p:spPr>
          <a:xfrm>
            <a:off x="758825" y="1639889"/>
            <a:ext cx="4757392" cy="4541837"/>
          </a:xfrm>
        </p:spPr>
        <p:txBody>
          <a:bodyPr/>
          <a:lstStyle>
            <a:lvl1pPr marL="285695" indent="-285695">
              <a:buClr>
                <a:srgbClr val="E88C23"/>
              </a:buClr>
              <a:buSzPct val="110000"/>
              <a:buFont typeface="Arial" panose="020B0604020202020204" pitchFamily="34" charset="0"/>
              <a:buChar char="•"/>
              <a:defRPr sz="2745">
                <a:latin typeface="Poppins" pitchFamily="2" charset="77"/>
                <a:ea typeface="Verdana" panose="020B0604030504040204" pitchFamily="34" charset="0"/>
                <a:cs typeface="Poppins" pitchFamily="2" charset="77"/>
              </a:defRPr>
            </a:lvl1pPr>
            <a:lvl2pPr marL="285695" indent="-285695">
              <a:buFont typeface="Arial" panose="020B0604020202020204" pitchFamily="34" charset="0"/>
              <a:buChar char="•"/>
              <a:defRPr>
                <a:latin typeface="Verdana" panose="020B0604030504040204" pitchFamily="34" charset="0"/>
                <a:ea typeface="Verdana" panose="020B0604030504040204" pitchFamily="34" charset="0"/>
                <a:cs typeface="Verdana" panose="020B0604030504040204" pitchFamily="34" charset="0"/>
              </a:defRPr>
            </a:lvl2pPr>
            <a:lvl3pPr marL="285695" indent="-285695">
              <a:buFont typeface="Arial" panose="020B0604020202020204" pitchFamily="34" charset="0"/>
              <a:buChar char="•"/>
              <a:defRPr>
                <a:latin typeface="Verdana" panose="020B0604030504040204" pitchFamily="34" charset="0"/>
                <a:ea typeface="Verdana" panose="020B0604030504040204" pitchFamily="34" charset="0"/>
                <a:cs typeface="Verdana" panose="020B0604030504040204" pitchFamily="34" charset="0"/>
              </a:defRPr>
            </a:lvl3pPr>
            <a:lvl4pPr marL="285695" indent="-285695">
              <a:buFont typeface="Arial" panose="020B0604020202020204" pitchFamily="34" charset="0"/>
              <a:buChar char="•"/>
              <a:defRPr>
                <a:latin typeface="Verdana" panose="020B0604030504040204" pitchFamily="34" charset="0"/>
                <a:ea typeface="Verdana" panose="020B0604030504040204" pitchFamily="34" charset="0"/>
                <a:cs typeface="Verdana" panose="020B0604030504040204" pitchFamily="34" charset="0"/>
              </a:defRPr>
            </a:lvl4pPr>
            <a:lvl5pPr marL="285695" indent="-285695">
              <a:buFont typeface="Arial" panose="020B0604020202020204" pitchFamily="34" charset="0"/>
              <a:buChar char="•"/>
              <a:defRPr>
                <a:latin typeface="Verdana" panose="020B0604030504040204" pitchFamily="34" charset="0"/>
                <a:ea typeface="Verdana" panose="020B0604030504040204" pitchFamily="34" charset="0"/>
                <a:cs typeface="Verdana" panose="020B0604030504040204" pitchFamily="34" charset="0"/>
              </a:defRPr>
            </a:lvl5pPr>
          </a:lstStyle>
          <a:p>
            <a:pPr lvl="0"/>
            <a:r>
              <a:rPr lang="en-US"/>
              <a:t>Agenda items</a:t>
            </a:r>
          </a:p>
        </p:txBody>
      </p:sp>
      <p:sp>
        <p:nvSpPr>
          <p:cNvPr id="13" name="TextBox 12">
            <a:extLst>
              <a:ext uri="{FF2B5EF4-FFF2-40B4-BE49-F238E27FC236}">
                <a16:creationId xmlns:a16="http://schemas.microsoft.com/office/drawing/2014/main" id="{80358E50-23C2-0424-524F-699C343C65C3}"/>
              </a:ext>
            </a:extLst>
          </p:cNvPr>
          <p:cNvSpPr txBox="1"/>
          <p:nvPr userDrawn="1"/>
        </p:nvSpPr>
        <p:spPr>
          <a:xfrm>
            <a:off x="758826" y="616226"/>
            <a:ext cx="2878897" cy="7201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2" tIns="45712" rIns="45712" bIns="45712" numCol="1" spcCol="38100" rtlCol="0" anchor="t">
            <a:spAutoFit/>
          </a:bodyPr>
          <a:lstStyle/>
          <a:p>
            <a:pPr marL="0" marR="0" lvl="0" indent="0" algn="l" defTabSz="914225" rtl="0" eaLnBrk="1" fontAlgn="auto" latinLnBrk="0" hangingPunct="0">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273472"/>
                </a:solidFill>
                <a:effectLst/>
                <a:uLnTx/>
                <a:uFillTx/>
                <a:latin typeface="Poppins" pitchFamily="2" charset="77"/>
                <a:ea typeface="Verdana" panose="020B0604030504040204" pitchFamily="34" charset="0"/>
                <a:cs typeface="Poppins" pitchFamily="2" charset="77"/>
                <a:sym typeface="Calibri"/>
              </a:rPr>
              <a:t>Agenda</a:t>
            </a:r>
          </a:p>
        </p:txBody>
      </p:sp>
      <p:pic>
        <p:nvPicPr>
          <p:cNvPr id="15" name="Picture 14">
            <a:extLst>
              <a:ext uri="{FF2B5EF4-FFF2-40B4-BE49-F238E27FC236}">
                <a16:creationId xmlns:a16="http://schemas.microsoft.com/office/drawing/2014/main" id="{9AADF316-47A3-C9C9-A9A2-873413595FF9}"/>
              </a:ext>
            </a:extLst>
          </p:cNvPr>
          <p:cNvPicPr>
            <a:picLocks noChangeAspect="1"/>
          </p:cNvPicPr>
          <p:nvPr userDrawn="1"/>
        </p:nvPicPr>
        <p:blipFill>
          <a:blip r:embed="rId4"/>
          <a:stretch>
            <a:fillRect/>
          </a:stretch>
        </p:blipFill>
        <p:spPr>
          <a:xfrm>
            <a:off x="9170854" y="362827"/>
            <a:ext cx="3037884" cy="1083334"/>
          </a:xfrm>
          <a:prstGeom prst="rect">
            <a:avLst/>
          </a:prstGeom>
        </p:spPr>
      </p:pic>
    </p:spTree>
    <p:extLst>
      <p:ext uri="{BB962C8B-B14F-4D97-AF65-F5344CB8AC3E}">
        <p14:creationId xmlns:p14="http://schemas.microsoft.com/office/powerpoint/2010/main" val="3674851563"/>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5" name="object 3" descr="object 3">
            <a:extLst>
              <a:ext uri="{FF2B5EF4-FFF2-40B4-BE49-F238E27FC236}">
                <a16:creationId xmlns:a16="http://schemas.microsoft.com/office/drawing/2014/main" id="{7C4580D5-DF6C-B99D-F0E1-D596FC54F696}"/>
              </a:ext>
            </a:extLst>
          </p:cNvPr>
          <p:cNvPicPr>
            <a:picLocks/>
          </p:cNvPicPr>
          <p:nvPr/>
        </p:nvPicPr>
        <p:blipFill rotWithShape="1">
          <a:blip r:embed="rId2" cstate="print">
            <a:extLst>
              <a:ext uri="{28A0092B-C50C-407E-A947-70E740481C1C}">
                <a14:useLocalDpi xmlns:a14="http://schemas.microsoft.com/office/drawing/2010/main"/>
              </a:ext>
            </a:extLst>
          </a:blip>
          <a:srcRect/>
          <a:stretch/>
        </p:blipFill>
        <p:spPr>
          <a:xfrm>
            <a:off x="1" y="-1"/>
            <a:ext cx="12203071" cy="1143000"/>
          </a:xfrm>
          <a:prstGeom prst="rect">
            <a:avLst/>
          </a:prstGeom>
          <a:ln w="12700" cap="flat">
            <a:noFill/>
            <a:miter lim="400000"/>
          </a:ln>
          <a:effectLst/>
        </p:spPr>
      </p:pic>
      <p:pic>
        <p:nvPicPr>
          <p:cNvPr id="7" name="object 5" descr="object 5">
            <a:extLst>
              <a:ext uri="{FF2B5EF4-FFF2-40B4-BE49-F238E27FC236}">
                <a16:creationId xmlns:a16="http://schemas.microsoft.com/office/drawing/2014/main" id="{D8A6BD4D-54AD-741C-B9BC-1E215FBE54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79197" y="114300"/>
            <a:ext cx="2524527" cy="914400"/>
          </a:xfrm>
          <a:prstGeom prst="rect">
            <a:avLst/>
          </a:prstGeom>
          <a:ln w="12700" cap="flat">
            <a:noFill/>
            <a:miter lim="400000"/>
          </a:ln>
          <a:effectLst/>
        </p:spPr>
      </p:pic>
      <p:sp>
        <p:nvSpPr>
          <p:cNvPr id="9" name="Content Placeholder 8">
            <a:extLst>
              <a:ext uri="{FF2B5EF4-FFF2-40B4-BE49-F238E27FC236}">
                <a16:creationId xmlns:a16="http://schemas.microsoft.com/office/drawing/2014/main" id="{F970BF9C-EB8A-F7E0-0637-053886C09B48}"/>
              </a:ext>
            </a:extLst>
          </p:cNvPr>
          <p:cNvSpPr>
            <a:spLocks noGrp="1"/>
          </p:cNvSpPr>
          <p:nvPr>
            <p:ph sz="quarter" idx="10"/>
          </p:nvPr>
        </p:nvSpPr>
        <p:spPr>
          <a:xfrm>
            <a:off x="152400" y="1306512"/>
            <a:ext cx="11887200" cy="5029200"/>
          </a:xfrm>
        </p:spPr>
        <p:txBody>
          <a:bodyPr/>
          <a:lstStyle>
            <a:lvl1pPr>
              <a:defRPr sz="2745">
                <a:latin typeface="Poppins" pitchFamily="2" charset="77"/>
                <a:ea typeface="Verdana" panose="020B0604030504040204" pitchFamily="34" charset="0"/>
                <a:cs typeface="Poppins" pitchFamily="2" charset="77"/>
              </a:defRPr>
            </a:lvl1pPr>
            <a:lvl2pPr>
              <a:defRPr sz="2353">
                <a:latin typeface="Poppins" pitchFamily="2" charset="77"/>
                <a:ea typeface="Verdana" panose="020B0604030504040204" pitchFamily="34" charset="0"/>
                <a:cs typeface="Poppins" pitchFamily="2" charset="77"/>
              </a:defRPr>
            </a:lvl2pPr>
            <a:lvl3pPr>
              <a:defRPr sz="1961">
                <a:latin typeface="Poppins" pitchFamily="2" charset="77"/>
                <a:ea typeface="Verdana" panose="020B0604030504040204" pitchFamily="34" charset="0"/>
                <a:cs typeface="Poppins" pitchFamily="2" charset="77"/>
              </a:defRPr>
            </a:lvl3pPr>
            <a:lvl4pPr>
              <a:defRPr sz="1765">
                <a:latin typeface="Poppins" pitchFamily="2" charset="77"/>
                <a:ea typeface="Verdana" panose="020B0604030504040204" pitchFamily="34" charset="0"/>
                <a:cs typeface="Poppins" pitchFamily="2" charset="77"/>
              </a:defRPr>
            </a:lvl4pPr>
            <a:lvl5pPr>
              <a:defRPr sz="1568">
                <a:latin typeface="Poppins" pitchFamily="2" charset="77"/>
                <a:ea typeface="Verdana" panose="020B0604030504040204" pitchFamily="34" charset="0"/>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210A6AD1-9465-F490-B69E-FA1600170BFD}"/>
              </a:ext>
            </a:extLst>
          </p:cNvPr>
          <p:cNvSpPr>
            <a:spLocks noGrp="1"/>
          </p:cNvSpPr>
          <p:nvPr>
            <p:ph type="title" hasCustomPrompt="1"/>
          </p:nvPr>
        </p:nvSpPr>
        <p:spPr>
          <a:xfrm>
            <a:off x="151748" y="0"/>
            <a:ext cx="9526796" cy="1141715"/>
          </a:xfrm>
          <a:ln>
            <a:noFill/>
          </a:ln>
        </p:spPr>
        <p:txBody>
          <a:bodyPr anchor="ctr" anchorCtr="0"/>
          <a:lstStyle>
            <a:lvl1pPr>
              <a:defRPr sz="3529" b="1" i="0">
                <a:solidFill>
                  <a:schemeClr val="bg1"/>
                </a:solidFill>
                <a:latin typeface="Poppins" pitchFamily="2" charset="77"/>
                <a:cs typeface="Poppins" pitchFamily="2" charset="77"/>
              </a:defRPr>
            </a:lvl1pPr>
          </a:lstStyle>
          <a:p>
            <a:r>
              <a:rPr lang="en-US"/>
              <a:t>Session Title</a:t>
            </a:r>
          </a:p>
        </p:txBody>
      </p:sp>
      <p:pic>
        <p:nvPicPr>
          <p:cNvPr id="2" name="object 5" descr="object 5">
            <a:extLst>
              <a:ext uri="{FF2B5EF4-FFF2-40B4-BE49-F238E27FC236}">
                <a16:creationId xmlns:a16="http://schemas.microsoft.com/office/drawing/2014/main" id="{E52B9CDA-7D8F-BDDB-A414-A25418760BA1}"/>
              </a:ext>
            </a:extLst>
          </p:cNvPr>
          <p:cNvPicPr>
            <a:picLocks noChangeAspect="1"/>
          </p:cNvPicPr>
          <p:nvPr userDrawn="1"/>
        </p:nvPicPr>
        <p:blipFill>
          <a:blip r:embed="rId3"/>
          <a:stretch>
            <a:fillRect/>
          </a:stretch>
        </p:blipFill>
        <p:spPr>
          <a:xfrm>
            <a:off x="9180450" y="46521"/>
            <a:ext cx="3011549" cy="1066972"/>
          </a:xfrm>
          <a:prstGeom prst="rect">
            <a:avLst/>
          </a:prstGeom>
          <a:ln w="12700" cap="flat">
            <a:noFill/>
            <a:miter lim="400000"/>
          </a:ln>
          <a:effectLst/>
        </p:spPr>
      </p:pic>
      <p:pic>
        <p:nvPicPr>
          <p:cNvPr id="8" name="Picture 7">
            <a:extLst>
              <a:ext uri="{FF2B5EF4-FFF2-40B4-BE49-F238E27FC236}">
                <a16:creationId xmlns:a16="http://schemas.microsoft.com/office/drawing/2014/main" id="{328553AB-92A1-D8FE-3D0E-3A09CFBA181E}"/>
              </a:ext>
            </a:extLst>
          </p:cNvPr>
          <p:cNvPicPr>
            <a:picLocks noChangeAspect="1"/>
          </p:cNvPicPr>
          <p:nvPr userDrawn="1"/>
        </p:nvPicPr>
        <p:blipFill>
          <a:blip r:embed="rId4"/>
          <a:stretch>
            <a:fillRect/>
          </a:stretch>
        </p:blipFill>
        <p:spPr>
          <a:xfrm>
            <a:off x="9180450" y="30158"/>
            <a:ext cx="3037884" cy="1083334"/>
          </a:xfrm>
          <a:prstGeom prst="rect">
            <a:avLst/>
          </a:prstGeom>
        </p:spPr>
      </p:pic>
    </p:spTree>
    <p:extLst>
      <p:ext uri="{BB962C8B-B14F-4D97-AF65-F5344CB8AC3E}">
        <p14:creationId xmlns:p14="http://schemas.microsoft.com/office/powerpoint/2010/main" val="3108144272"/>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grpSp>
        <p:nvGrpSpPr>
          <p:cNvPr id="4" name="object 2">
            <a:extLst>
              <a:ext uri="{FF2B5EF4-FFF2-40B4-BE49-F238E27FC236}">
                <a16:creationId xmlns:a16="http://schemas.microsoft.com/office/drawing/2014/main" id="{A6C34573-A8A8-73DB-D0C3-870CB7F5C84E}"/>
              </a:ext>
            </a:extLst>
          </p:cNvPr>
          <p:cNvGrpSpPr/>
          <p:nvPr userDrawn="1"/>
        </p:nvGrpSpPr>
        <p:grpSpPr>
          <a:xfrm>
            <a:off x="5239836" y="0"/>
            <a:ext cx="6952165" cy="6858000"/>
            <a:chOff x="23446" y="0"/>
            <a:chExt cx="6952163" cy="6858000"/>
          </a:xfrm>
        </p:grpSpPr>
        <p:pic>
          <p:nvPicPr>
            <p:cNvPr id="5" name="object 3" descr="object 3">
              <a:extLst>
                <a:ext uri="{FF2B5EF4-FFF2-40B4-BE49-F238E27FC236}">
                  <a16:creationId xmlns:a16="http://schemas.microsoft.com/office/drawing/2014/main" id="{1C1BA485-0A2E-D80F-B5BE-CC26865ACD0B}"/>
                </a:ext>
              </a:extLst>
            </p:cNvPr>
            <p:cNvPicPr>
              <a:picLocks noChangeAspect="1"/>
            </p:cNvPicPr>
            <p:nvPr/>
          </p:nvPicPr>
          <p:blipFill>
            <a:blip r:embed="rId2"/>
            <a:stretch>
              <a:fillRect/>
            </a:stretch>
          </p:blipFill>
          <p:spPr>
            <a:xfrm>
              <a:off x="202786" y="0"/>
              <a:ext cx="6772823" cy="6858000"/>
            </a:xfrm>
            <a:prstGeom prst="rect">
              <a:avLst/>
            </a:prstGeom>
            <a:ln w="12700" cap="flat">
              <a:noFill/>
              <a:miter lim="400000"/>
            </a:ln>
            <a:effectLst/>
          </p:spPr>
        </p:pic>
        <p:sp>
          <p:nvSpPr>
            <p:cNvPr id="6" name="object 4">
              <a:extLst>
                <a:ext uri="{FF2B5EF4-FFF2-40B4-BE49-F238E27FC236}">
                  <a16:creationId xmlns:a16="http://schemas.microsoft.com/office/drawing/2014/main" id="{4331BA89-404D-BEDD-2CA9-127E7EDFA750}"/>
                </a:ext>
              </a:extLst>
            </p:cNvPr>
            <p:cNvSpPr/>
            <p:nvPr/>
          </p:nvSpPr>
          <p:spPr>
            <a:xfrm>
              <a:off x="23446" y="0"/>
              <a:ext cx="3131718" cy="6858000"/>
            </a:xfrm>
            <a:custGeom>
              <a:avLst/>
              <a:gdLst/>
              <a:ahLst/>
              <a:cxnLst>
                <a:cxn ang="0">
                  <a:pos x="wd2" y="hd2"/>
                </a:cxn>
                <a:cxn ang="5400000">
                  <a:pos x="wd2" y="hd2"/>
                </a:cxn>
                <a:cxn ang="10800000">
                  <a:pos x="wd2" y="hd2"/>
                </a:cxn>
                <a:cxn ang="16200000">
                  <a:pos x="wd2" y="hd2"/>
                </a:cxn>
              </a:cxnLst>
              <a:rect l="0" t="0" r="r" b="b"/>
              <a:pathLst>
                <a:path w="21600" h="21600" extrusionOk="0">
                  <a:moveTo>
                    <a:pt x="21582" y="0"/>
                  </a:moveTo>
                  <a:lnTo>
                    <a:pt x="21185" y="0"/>
                  </a:lnTo>
                  <a:lnTo>
                    <a:pt x="9563" y="12525"/>
                  </a:lnTo>
                  <a:lnTo>
                    <a:pt x="8589" y="12425"/>
                  </a:lnTo>
                  <a:lnTo>
                    <a:pt x="0" y="21600"/>
                  </a:lnTo>
                  <a:lnTo>
                    <a:pt x="1628" y="21600"/>
                  </a:lnTo>
                  <a:lnTo>
                    <a:pt x="21600" y="2"/>
                  </a:lnTo>
                  <a:lnTo>
                    <a:pt x="21582" y="0"/>
                  </a:lnTo>
                  <a:close/>
                </a:path>
              </a:pathLst>
            </a:custGeom>
            <a:solidFill>
              <a:srgbClr val="E88C24"/>
            </a:solidFill>
            <a:ln w="12700" cap="flat">
              <a:noFill/>
              <a:miter lim="400000"/>
            </a:ln>
            <a:effectLst/>
          </p:spPr>
          <p:txBody>
            <a:bodyPr wrap="square" lIns="45719" tIns="45719" rIns="45719" bIns="45719" numCol="1"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F454F"/>
                </a:solidFill>
                <a:effectLst/>
                <a:uLnTx/>
                <a:uFillTx/>
                <a:latin typeface="segoe ui"/>
                <a:ea typeface="+mn-ea"/>
                <a:cs typeface="+mn-cs"/>
              </a:endParaRPr>
            </a:p>
          </p:txBody>
        </p:sp>
      </p:grpSp>
      <p:sp>
        <p:nvSpPr>
          <p:cNvPr id="7" name="object 5">
            <a:extLst>
              <a:ext uri="{FF2B5EF4-FFF2-40B4-BE49-F238E27FC236}">
                <a16:creationId xmlns:a16="http://schemas.microsoft.com/office/drawing/2014/main" id="{256BA24F-3423-2E63-2B93-BA7233ED1F28}"/>
              </a:ext>
            </a:extLst>
          </p:cNvPr>
          <p:cNvSpPr txBox="1"/>
          <p:nvPr userDrawn="1"/>
        </p:nvSpPr>
        <p:spPr>
          <a:xfrm>
            <a:off x="548639" y="5120641"/>
            <a:ext cx="3131719" cy="553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marL="0" marR="5079" lvl="0" indent="12698" algn="l" defTabSz="914367" rtl="0" eaLnBrk="1" fontAlgn="auto" latinLnBrk="0" hangingPunct="1">
              <a:lnSpc>
                <a:spcPct val="100000"/>
              </a:lnSpc>
              <a:spcBef>
                <a:spcPts val="100"/>
              </a:spcBef>
              <a:spcAft>
                <a:spcPts val="0"/>
              </a:spcAft>
              <a:buClrTx/>
              <a:buSzTx/>
              <a:buFontTx/>
              <a:buNone/>
              <a:tabLst/>
              <a:defRPr spc="75">
                <a:solidFill>
                  <a:srgbClr val="252F35"/>
                </a:solidFill>
                <a:latin typeface="Lucida Sans Unicode"/>
                <a:ea typeface="Lucida Sans Unicode"/>
                <a:cs typeface="Lucida Sans Unicode"/>
                <a:sym typeface="Lucida Sans Unicode"/>
              </a:defRPr>
            </a:pPr>
            <a:r>
              <a:rPr kumimoji="0" sz="1800" b="0" i="0" u="none" strike="noStrike" kern="1200" cap="none" spc="74" normalizeH="0" baseline="0" noProof="0">
                <a:ln>
                  <a:noFill/>
                </a:ln>
                <a:solidFill>
                  <a:srgbClr val="252F35"/>
                </a:solidFill>
                <a:effectLst/>
                <a:uLnTx/>
                <a:uFillTx/>
                <a:latin typeface="Poppins" pitchFamily="2" charset="77"/>
                <a:cs typeface="Poppins" pitchFamily="2" charset="77"/>
                <a:sym typeface="Lucida Sans Unicode"/>
              </a:rPr>
              <a:t>Decrease</a:t>
            </a:r>
            <a:r>
              <a:rPr kumimoji="0" sz="1800" b="0" i="0" u="none" strike="noStrike" kern="1200" cap="none" spc="-120" normalizeH="0" baseline="0" noProof="0">
                <a:ln>
                  <a:noFill/>
                </a:ln>
                <a:solidFill>
                  <a:srgbClr val="252F35"/>
                </a:solidFill>
                <a:effectLst/>
                <a:uLnTx/>
                <a:uFillTx/>
                <a:latin typeface="Poppins" pitchFamily="2" charset="77"/>
                <a:cs typeface="Poppins" pitchFamily="2" charset="77"/>
                <a:sym typeface="Lucida Sans Unicode"/>
              </a:rPr>
              <a:t> </a:t>
            </a:r>
            <a:r>
              <a:rPr kumimoji="0" sz="1800" b="0" i="0" u="none" strike="noStrike" kern="1200" cap="none" spc="-5" normalizeH="0" baseline="0" noProof="0">
                <a:ln>
                  <a:noFill/>
                </a:ln>
                <a:solidFill>
                  <a:srgbClr val="252F35"/>
                </a:solidFill>
                <a:effectLst/>
                <a:uLnTx/>
                <a:uFillTx/>
                <a:latin typeface="Poppins" pitchFamily="2" charset="77"/>
                <a:cs typeface="Poppins" pitchFamily="2" charset="77"/>
                <a:sym typeface="Lucida Sans Unicode"/>
              </a:rPr>
              <a:t>Complexities, </a:t>
            </a:r>
            <a:r>
              <a:rPr kumimoji="0" sz="1800" b="0" i="0" u="none" strike="noStrike" kern="1200" cap="none" spc="-559" normalizeH="0" baseline="0" noProof="0">
                <a:ln>
                  <a:noFill/>
                </a:ln>
                <a:solidFill>
                  <a:srgbClr val="252F35"/>
                </a:solidFill>
                <a:effectLst/>
                <a:uLnTx/>
                <a:uFillTx/>
                <a:latin typeface="Poppins" pitchFamily="2" charset="77"/>
                <a:cs typeface="Poppins" pitchFamily="2" charset="77"/>
                <a:sym typeface="Lucida Sans Unicode"/>
              </a:rPr>
              <a:t> </a:t>
            </a:r>
            <a:r>
              <a:rPr kumimoji="0" sz="1800" b="0" i="0" u="none" strike="noStrike" kern="1200" cap="none" spc="0" normalizeH="0" baseline="0" noProof="0">
                <a:ln>
                  <a:noFill/>
                </a:ln>
                <a:solidFill>
                  <a:srgbClr val="252F35"/>
                </a:solidFill>
                <a:effectLst/>
                <a:uLnTx/>
                <a:uFillTx/>
                <a:latin typeface="Poppins" pitchFamily="2" charset="77"/>
                <a:cs typeface="Poppins" pitchFamily="2" charset="77"/>
                <a:sym typeface="Lucida Sans Unicode"/>
              </a:rPr>
              <a:t>Deliver</a:t>
            </a:r>
            <a:r>
              <a:rPr kumimoji="0" sz="1800" b="0" i="0" u="none" strike="noStrike" kern="1200" cap="none" spc="-95" normalizeH="0" baseline="0" noProof="0">
                <a:ln>
                  <a:noFill/>
                </a:ln>
                <a:solidFill>
                  <a:srgbClr val="252F35"/>
                </a:solidFill>
                <a:effectLst/>
                <a:uLnTx/>
                <a:uFillTx/>
                <a:latin typeface="Poppins" pitchFamily="2" charset="77"/>
                <a:cs typeface="Poppins" pitchFamily="2" charset="77"/>
                <a:sym typeface="Lucida Sans Unicode"/>
              </a:rPr>
              <a:t> </a:t>
            </a:r>
            <a:r>
              <a:rPr kumimoji="0" sz="1800" b="0" i="0" u="none" strike="noStrike" kern="1200" cap="none" spc="-20" normalizeH="0" baseline="0" noProof="0">
                <a:ln>
                  <a:noFill/>
                </a:ln>
                <a:solidFill>
                  <a:srgbClr val="252F35"/>
                </a:solidFill>
                <a:effectLst/>
                <a:uLnTx/>
                <a:uFillTx/>
                <a:latin typeface="Poppins" pitchFamily="2" charset="77"/>
                <a:cs typeface="Poppins" pitchFamily="2" charset="77"/>
                <a:sym typeface="Lucida Sans Unicode"/>
              </a:rPr>
              <a:t>Results.</a:t>
            </a:r>
          </a:p>
        </p:txBody>
      </p:sp>
      <p:sp>
        <p:nvSpPr>
          <p:cNvPr id="10" name="object 8">
            <a:extLst>
              <a:ext uri="{FF2B5EF4-FFF2-40B4-BE49-F238E27FC236}">
                <a16:creationId xmlns:a16="http://schemas.microsoft.com/office/drawing/2014/main" id="{28E884E9-8151-D4F3-956D-80BE3F8721D9}"/>
              </a:ext>
            </a:extLst>
          </p:cNvPr>
          <p:cNvSpPr/>
          <p:nvPr userDrawn="1"/>
        </p:nvSpPr>
        <p:spPr>
          <a:xfrm>
            <a:off x="569480" y="2003601"/>
            <a:ext cx="94336" cy="1221729"/>
          </a:xfrm>
          <a:prstGeom prst="rect">
            <a:avLst/>
          </a:prstGeom>
          <a:solidFill>
            <a:srgbClr val="E88C24"/>
          </a:solidFill>
          <a:ln w="12700">
            <a:miter lim="400000"/>
          </a:ln>
        </p:spPr>
        <p:txBody>
          <a:bodyPr lIns="45712" rIns="45712"/>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F454F"/>
              </a:solidFill>
              <a:effectLst/>
              <a:uLnTx/>
              <a:uFillTx/>
              <a:latin typeface="segoe ui"/>
              <a:ea typeface="+mn-ea"/>
              <a:cs typeface="+mn-cs"/>
            </a:endParaRPr>
          </a:p>
        </p:txBody>
      </p:sp>
      <p:sp>
        <p:nvSpPr>
          <p:cNvPr id="11" name="object 9">
            <a:extLst>
              <a:ext uri="{FF2B5EF4-FFF2-40B4-BE49-F238E27FC236}">
                <a16:creationId xmlns:a16="http://schemas.microsoft.com/office/drawing/2014/main" id="{E139D8A8-760E-24BB-D2E0-DF837F10EBE2}"/>
              </a:ext>
            </a:extLst>
          </p:cNvPr>
          <p:cNvSpPr txBox="1"/>
          <p:nvPr userDrawn="1"/>
        </p:nvSpPr>
        <p:spPr>
          <a:xfrm>
            <a:off x="7315200" y="5029199"/>
            <a:ext cx="4418414" cy="5431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R="5080" indent="12700">
              <a:spcBef>
                <a:spcPts val="100"/>
              </a:spcBef>
              <a:defRPr spc="75">
                <a:solidFill>
                  <a:srgbClr val="252F35"/>
                </a:solidFill>
                <a:latin typeface="Lucida Sans Unicode"/>
                <a:ea typeface="Lucida Sans Unicode"/>
                <a:cs typeface="Lucida Sans Unicode"/>
              </a:defRPr>
            </a:lvl1pPr>
          </a:lstStyle>
          <a:p>
            <a:pPr marL="0" marR="4980" lvl="0" indent="12450" algn="r" defTabSz="914367" rtl="0" eaLnBrk="1" fontAlgn="auto" latinLnBrk="0" hangingPunct="1">
              <a:lnSpc>
                <a:spcPct val="100000"/>
              </a:lnSpc>
              <a:spcBef>
                <a:spcPts val="98"/>
              </a:spcBef>
              <a:spcAft>
                <a:spcPts val="0"/>
              </a:spcAft>
              <a:buClrTx/>
              <a:buSzTx/>
              <a:buFontTx/>
              <a:buNone/>
              <a:tabLst/>
              <a:defRPr/>
            </a:pPr>
            <a:r>
              <a:rPr kumimoji="0" sz="1765" b="0" i="0" u="none" strike="noStrike" kern="1200" cap="none" spc="74" normalizeH="0" baseline="0" noProof="0">
                <a:ln>
                  <a:noFill/>
                </a:ln>
                <a:solidFill>
                  <a:srgbClr val="FFFFFF"/>
                </a:solidFill>
                <a:effectLst/>
                <a:uLnTx/>
                <a:uFillTx/>
                <a:latin typeface="Poppins" pitchFamily="2" charset="77"/>
                <a:cs typeface="Poppins" pitchFamily="2" charset="77"/>
              </a:rPr>
              <a:t>The Largest </a:t>
            </a:r>
            <a:r>
              <a:rPr kumimoji="0" lang="en-US" sz="1765" b="0" i="0" u="none" strike="noStrike" kern="1200" cap="none" spc="74" normalizeH="0" baseline="0" noProof="0">
                <a:ln>
                  <a:noFill/>
                </a:ln>
                <a:solidFill>
                  <a:srgbClr val="FFFFFF"/>
                </a:solidFill>
                <a:effectLst/>
                <a:uLnTx/>
                <a:uFillTx/>
                <a:latin typeface="Poppins" pitchFamily="2" charset="77"/>
                <a:cs typeface="Poppins" pitchFamily="2" charset="77"/>
              </a:rPr>
              <a:t>Independent</a:t>
            </a:r>
            <a:r>
              <a:rPr kumimoji="0" sz="1765" b="0" i="0" u="none" strike="noStrike" kern="1200" cap="none" spc="74" normalizeH="0" baseline="0" noProof="0">
                <a:ln>
                  <a:noFill/>
                </a:ln>
                <a:solidFill>
                  <a:srgbClr val="FFFFFF"/>
                </a:solidFill>
                <a:effectLst/>
                <a:uLnTx/>
                <a:uFillTx/>
                <a:latin typeface="Poppins" pitchFamily="2" charset="77"/>
                <a:cs typeface="Poppins" pitchFamily="2" charset="77"/>
              </a:rPr>
              <a:t> Gathering  of the Microsoft User Ecosystem</a:t>
            </a:r>
          </a:p>
        </p:txBody>
      </p:sp>
      <p:pic>
        <p:nvPicPr>
          <p:cNvPr id="12" name="object 10" descr="object 10">
            <a:extLst>
              <a:ext uri="{FF2B5EF4-FFF2-40B4-BE49-F238E27FC236}">
                <a16:creationId xmlns:a16="http://schemas.microsoft.com/office/drawing/2014/main" id="{F0278BBC-023B-DF94-52BD-4A186D62485B}"/>
              </a:ext>
            </a:extLst>
          </p:cNvPr>
          <p:cNvPicPr>
            <a:picLocks noChangeAspect="1"/>
          </p:cNvPicPr>
          <p:nvPr userDrawn="1"/>
        </p:nvPicPr>
        <p:blipFill>
          <a:blip r:embed="rId3"/>
          <a:stretch>
            <a:fillRect/>
          </a:stretch>
        </p:blipFill>
        <p:spPr>
          <a:xfrm>
            <a:off x="9187595" y="362828"/>
            <a:ext cx="3004400" cy="1088213"/>
          </a:xfrm>
          <a:prstGeom prst="rect">
            <a:avLst/>
          </a:prstGeom>
          <a:ln w="12700">
            <a:miter lim="400000"/>
          </a:ln>
        </p:spPr>
      </p:pic>
      <p:sp>
        <p:nvSpPr>
          <p:cNvPr id="13" name="TextBox 12">
            <a:extLst>
              <a:ext uri="{FF2B5EF4-FFF2-40B4-BE49-F238E27FC236}">
                <a16:creationId xmlns:a16="http://schemas.microsoft.com/office/drawing/2014/main" id="{D0A10028-72AC-53E2-41A9-93F66C4F0D92}"/>
              </a:ext>
            </a:extLst>
          </p:cNvPr>
          <p:cNvSpPr txBox="1"/>
          <p:nvPr userDrawn="1"/>
        </p:nvSpPr>
        <p:spPr>
          <a:xfrm>
            <a:off x="854193" y="1884779"/>
            <a:ext cx="4564983" cy="1459372"/>
          </a:xfrm>
          <a:prstGeom prst="rect">
            <a:avLst/>
          </a:prstGeom>
          <a:ln w="12700">
            <a:miter lim="400000"/>
          </a:ln>
        </p:spPr>
        <p:txBody>
          <a:bodyPr lIns="0" tIns="0" rIns="0" bIns="0"/>
          <a:lstStyle>
            <a:lvl1pPr lvl="0" indent="12700" eaLnBrk="1" hangingPunct="1">
              <a:spcBef>
                <a:spcPts val="100"/>
              </a:spcBef>
              <a:defRPr sz="4400" b="1" spc="-200">
                <a:solidFill>
                  <a:srgbClr val="273472"/>
                </a:solidFill>
                <a:latin typeface="Verdana"/>
                <a:ea typeface="Verdana"/>
                <a:cs typeface="Verdana"/>
                <a:sym typeface="Verdana"/>
              </a:defRPr>
            </a:lvl1pPr>
            <a:lvl2pPr>
              <a:defRPr sz="4400" b="1">
                <a:solidFill>
                  <a:srgbClr val="273472"/>
                </a:solidFill>
                <a:latin typeface="Verdana"/>
                <a:ea typeface="Verdana"/>
                <a:cs typeface="Verdana"/>
                <a:sym typeface="Verdana"/>
              </a:defRPr>
            </a:lvl2pPr>
            <a:lvl3pPr>
              <a:defRPr sz="4400" b="1">
                <a:solidFill>
                  <a:srgbClr val="273472"/>
                </a:solidFill>
                <a:latin typeface="Verdana"/>
                <a:ea typeface="Verdana"/>
                <a:cs typeface="Verdana"/>
                <a:sym typeface="Verdana"/>
              </a:defRPr>
            </a:lvl3pPr>
            <a:lvl4pPr>
              <a:defRPr sz="4400" b="1">
                <a:solidFill>
                  <a:srgbClr val="273472"/>
                </a:solidFill>
                <a:latin typeface="Verdana"/>
                <a:ea typeface="Verdana"/>
                <a:cs typeface="Verdana"/>
                <a:sym typeface="Verdana"/>
              </a:defRPr>
            </a:lvl4pPr>
            <a:lvl5pPr>
              <a:defRPr sz="4400" b="1">
                <a:solidFill>
                  <a:srgbClr val="273472"/>
                </a:solidFill>
                <a:latin typeface="Verdana"/>
                <a:ea typeface="Verdana"/>
                <a:cs typeface="Verdana"/>
                <a:sym typeface="Verdana"/>
              </a:defRPr>
            </a:lvl5pPr>
            <a:lvl6pPr>
              <a:defRPr sz="4400" b="1">
                <a:solidFill>
                  <a:srgbClr val="273472"/>
                </a:solidFill>
                <a:latin typeface="Verdana"/>
                <a:ea typeface="Verdana"/>
                <a:cs typeface="Verdana"/>
                <a:sym typeface="Verdana"/>
              </a:defRPr>
            </a:lvl6pPr>
            <a:lvl7pPr>
              <a:defRPr sz="4400" b="1">
                <a:solidFill>
                  <a:srgbClr val="273472"/>
                </a:solidFill>
                <a:latin typeface="Verdana"/>
                <a:ea typeface="Verdana"/>
                <a:cs typeface="Verdana"/>
                <a:sym typeface="Verdana"/>
              </a:defRPr>
            </a:lvl7pPr>
            <a:lvl8pPr>
              <a:defRPr sz="4400" b="1">
                <a:solidFill>
                  <a:srgbClr val="273472"/>
                </a:solidFill>
                <a:latin typeface="Verdana"/>
                <a:ea typeface="Verdana"/>
                <a:cs typeface="Verdana"/>
                <a:sym typeface="Verdana"/>
              </a:defRPr>
            </a:lvl8pPr>
            <a:lvl9pPr>
              <a:defRPr sz="4400" b="1">
                <a:solidFill>
                  <a:srgbClr val="273472"/>
                </a:solidFill>
                <a:latin typeface="Verdana"/>
                <a:ea typeface="Verdana"/>
                <a:cs typeface="Verdana"/>
                <a:sym typeface="Verdana"/>
              </a:defRPr>
            </a:lvl9pPr>
          </a:lstStyle>
          <a:p>
            <a:pPr marL="0" marR="0" lvl="0" indent="12450" algn="l" defTabSz="914367" rtl="0" eaLnBrk="1" fontAlgn="auto" latinLnBrk="0" hangingPunct="1">
              <a:lnSpc>
                <a:spcPct val="100000"/>
              </a:lnSpc>
              <a:spcBef>
                <a:spcPts val="98"/>
              </a:spcBef>
              <a:spcAft>
                <a:spcPts val="0"/>
              </a:spcAft>
              <a:buClrTx/>
              <a:buSzTx/>
              <a:buFontTx/>
              <a:buNone/>
              <a:tabLst/>
              <a:defRPr/>
            </a:pPr>
            <a:r>
              <a:rPr kumimoji="0" lang="en-US" sz="4400" b="1" i="0" u="none" strike="noStrike" kern="1200" cap="none" spc="-196" normalizeH="0" baseline="0" noProof="0">
                <a:ln>
                  <a:noFill/>
                </a:ln>
                <a:solidFill>
                  <a:srgbClr val="273472"/>
                </a:solidFill>
                <a:effectLst/>
                <a:uLnTx/>
                <a:uFillTx/>
                <a:latin typeface="Poppins ExtraBold" pitchFamily="2" charset="77"/>
                <a:ea typeface="Verdana"/>
                <a:cs typeface="Poppins ExtraBold" pitchFamily="2" charset="77"/>
                <a:sym typeface="Calibri"/>
              </a:rPr>
              <a:t>Thank you for Attending!</a:t>
            </a:r>
          </a:p>
        </p:txBody>
      </p:sp>
      <p:pic>
        <p:nvPicPr>
          <p:cNvPr id="2" name="object 5" descr="object 5">
            <a:extLst>
              <a:ext uri="{FF2B5EF4-FFF2-40B4-BE49-F238E27FC236}">
                <a16:creationId xmlns:a16="http://schemas.microsoft.com/office/drawing/2014/main" id="{1EF262F9-B709-2611-E303-7EC4DAA82070}"/>
              </a:ext>
            </a:extLst>
          </p:cNvPr>
          <p:cNvPicPr>
            <a:picLocks noChangeAspect="1"/>
          </p:cNvPicPr>
          <p:nvPr userDrawn="1"/>
        </p:nvPicPr>
        <p:blipFill>
          <a:blip r:embed="rId4"/>
          <a:stretch>
            <a:fillRect/>
          </a:stretch>
        </p:blipFill>
        <p:spPr>
          <a:xfrm>
            <a:off x="9191975" y="384069"/>
            <a:ext cx="3011549" cy="1066972"/>
          </a:xfrm>
          <a:prstGeom prst="rect">
            <a:avLst/>
          </a:prstGeom>
          <a:ln w="12700" cap="flat">
            <a:noFill/>
            <a:miter lim="400000"/>
          </a:ln>
          <a:effectLst/>
        </p:spPr>
      </p:pic>
      <p:pic>
        <p:nvPicPr>
          <p:cNvPr id="14" name="Picture 13">
            <a:extLst>
              <a:ext uri="{FF2B5EF4-FFF2-40B4-BE49-F238E27FC236}">
                <a16:creationId xmlns:a16="http://schemas.microsoft.com/office/drawing/2014/main" id="{105244FD-3D06-1B78-0E0C-44F75E1A719B}"/>
              </a:ext>
            </a:extLst>
          </p:cNvPr>
          <p:cNvPicPr>
            <a:picLocks noChangeAspect="1"/>
          </p:cNvPicPr>
          <p:nvPr userDrawn="1"/>
        </p:nvPicPr>
        <p:blipFill>
          <a:blip r:embed="rId5"/>
          <a:stretch>
            <a:fillRect/>
          </a:stretch>
        </p:blipFill>
        <p:spPr>
          <a:xfrm>
            <a:off x="9165640" y="362828"/>
            <a:ext cx="3037884" cy="1083334"/>
          </a:xfrm>
          <a:prstGeom prst="rect">
            <a:avLst/>
          </a:prstGeom>
        </p:spPr>
      </p:pic>
    </p:spTree>
    <p:extLst>
      <p:ext uri="{BB962C8B-B14F-4D97-AF65-F5344CB8AC3E}">
        <p14:creationId xmlns:p14="http://schemas.microsoft.com/office/powerpoint/2010/main" val="3416109960"/>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header">
    <p:bg>
      <p:bgPr>
        <a:solidFill>
          <a:schemeClr val="tx1"/>
        </a:solidFill>
        <a:effectLst/>
      </p:bgPr>
    </p:bg>
    <p:spTree>
      <p:nvGrpSpPr>
        <p:cNvPr id="1" name=""/>
        <p:cNvGrpSpPr/>
        <p:nvPr/>
      </p:nvGrpSpPr>
      <p:grpSpPr>
        <a:xfrm>
          <a:off x="0" y="0"/>
          <a:ext cx="0" cy="0"/>
          <a:chOff x="0" y="0"/>
          <a:chExt cx="0" cy="0"/>
        </a:xfrm>
      </p:grpSpPr>
      <p:pic>
        <p:nvPicPr>
          <p:cNvPr id="2" name="Image" descr="Image">
            <a:extLst>
              <a:ext uri="{FF2B5EF4-FFF2-40B4-BE49-F238E27FC236}">
                <a16:creationId xmlns:a16="http://schemas.microsoft.com/office/drawing/2014/main" id="{5036889B-8107-3301-0E17-EB8909B51920}"/>
              </a:ext>
            </a:extLst>
          </p:cNvPr>
          <p:cNvPicPr>
            <a:picLocks noChangeAspect="1"/>
          </p:cNvPicPr>
          <p:nvPr userDrawn="1"/>
        </p:nvPicPr>
        <p:blipFill>
          <a:blip r:embed="rId2"/>
          <a:stretch>
            <a:fillRect/>
          </a:stretch>
        </p:blipFill>
        <p:spPr>
          <a:xfrm>
            <a:off x="-1" y="6140"/>
            <a:ext cx="12217958" cy="6859642"/>
          </a:xfrm>
          <a:prstGeom prst="rect">
            <a:avLst/>
          </a:prstGeom>
          <a:ln w="12700">
            <a:miter lim="400000"/>
          </a:ln>
        </p:spPr>
      </p:pic>
      <p:pic>
        <p:nvPicPr>
          <p:cNvPr id="3" name="object 3" descr="object 3">
            <a:extLst>
              <a:ext uri="{FF2B5EF4-FFF2-40B4-BE49-F238E27FC236}">
                <a16:creationId xmlns:a16="http://schemas.microsoft.com/office/drawing/2014/main" id="{39E74036-A3F9-B7BB-8D9B-24BB88EAA4B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 y="5939655"/>
            <a:ext cx="12217957" cy="926127"/>
          </a:xfrm>
          <a:prstGeom prst="rect">
            <a:avLst/>
          </a:prstGeom>
          <a:ln w="12700" cap="flat">
            <a:noFill/>
            <a:miter lim="400000"/>
          </a:ln>
          <a:effectLst/>
        </p:spPr>
      </p:pic>
      <p:sp>
        <p:nvSpPr>
          <p:cNvPr id="5" name="object 10">
            <a:extLst>
              <a:ext uri="{FF2B5EF4-FFF2-40B4-BE49-F238E27FC236}">
                <a16:creationId xmlns:a16="http://schemas.microsoft.com/office/drawing/2014/main" id="{52109E8A-CE4F-EF72-5D99-CAF28285F65F}"/>
              </a:ext>
            </a:extLst>
          </p:cNvPr>
          <p:cNvSpPr txBox="1"/>
          <p:nvPr userDrawn="1"/>
        </p:nvSpPr>
        <p:spPr>
          <a:xfrm>
            <a:off x="699648" y="6350575"/>
            <a:ext cx="2631382" cy="1810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12450">
              <a:spcBef>
                <a:spcPts val="98"/>
              </a:spcBef>
              <a:defRPr sz="1300" spc="215">
                <a:solidFill>
                  <a:srgbClr val="3C474C"/>
                </a:solidFill>
                <a:latin typeface="Lucida Sans Unicode"/>
                <a:ea typeface="Lucida Sans Unicode"/>
                <a:cs typeface="Lucida Sans Unicode"/>
                <a:sym typeface="Lucida Sans Unicode"/>
              </a:defRPr>
            </a:pPr>
            <a:r>
              <a:rPr sz="1176" baseline="0">
                <a:solidFill>
                  <a:schemeClr val="tx1"/>
                </a:solidFill>
                <a:latin typeface="Poppins" pitchFamily="2" charset="77"/>
                <a:cs typeface="Poppins" pitchFamily="2" charset="77"/>
              </a:rPr>
              <a:t>@</a:t>
            </a:r>
            <a:r>
              <a:rPr sz="1176" spc="-64" baseline="0">
                <a:solidFill>
                  <a:schemeClr val="tx1"/>
                </a:solidFill>
                <a:latin typeface="Poppins" pitchFamily="2" charset="77"/>
                <a:cs typeface="Poppins" pitchFamily="2" charset="77"/>
              </a:rPr>
              <a:t> </a:t>
            </a:r>
            <a:r>
              <a:rPr sz="1176" spc="-49" baseline="0">
                <a:solidFill>
                  <a:schemeClr val="tx1"/>
                </a:solidFill>
                <a:latin typeface="Poppins" pitchFamily="2" charset="77"/>
                <a:cs typeface="Poppins" pitchFamily="2" charset="77"/>
              </a:rPr>
              <a:t>2023</a:t>
            </a:r>
            <a:r>
              <a:rPr sz="1176" spc="-64" baseline="0">
                <a:solidFill>
                  <a:schemeClr val="tx1"/>
                </a:solidFill>
                <a:latin typeface="Poppins" pitchFamily="2" charset="77"/>
                <a:cs typeface="Poppins" pitchFamily="2" charset="77"/>
              </a:rPr>
              <a:t> </a:t>
            </a:r>
            <a:r>
              <a:rPr sz="1176" spc="59" baseline="0">
                <a:solidFill>
                  <a:schemeClr val="tx1"/>
                </a:solidFill>
                <a:latin typeface="Poppins" pitchFamily="2" charset="77"/>
                <a:cs typeface="Poppins" pitchFamily="2" charset="77"/>
              </a:rPr>
              <a:t>Dynamic</a:t>
            </a:r>
            <a:r>
              <a:rPr sz="1176" spc="-64" baseline="0">
                <a:solidFill>
                  <a:schemeClr val="tx1"/>
                </a:solidFill>
                <a:latin typeface="Poppins" pitchFamily="2" charset="77"/>
                <a:cs typeface="Poppins" pitchFamily="2" charset="77"/>
              </a:rPr>
              <a:t> </a:t>
            </a:r>
            <a:r>
              <a:rPr sz="1176" spc="39" baseline="0">
                <a:solidFill>
                  <a:schemeClr val="tx1"/>
                </a:solidFill>
                <a:latin typeface="Poppins" pitchFamily="2" charset="77"/>
                <a:cs typeface="Poppins" pitchFamily="2" charset="77"/>
              </a:rPr>
              <a:t>Communities</a:t>
            </a:r>
          </a:p>
        </p:txBody>
      </p:sp>
      <p:pic>
        <p:nvPicPr>
          <p:cNvPr id="10" name="Picture 9">
            <a:extLst>
              <a:ext uri="{FF2B5EF4-FFF2-40B4-BE49-F238E27FC236}">
                <a16:creationId xmlns:a16="http://schemas.microsoft.com/office/drawing/2014/main" id="{A5B4ECB6-20DA-3692-D3D8-199EC8AB46F7}"/>
              </a:ext>
            </a:extLst>
          </p:cNvPr>
          <p:cNvPicPr>
            <a:picLocks noChangeAspect="1"/>
          </p:cNvPicPr>
          <p:nvPr userDrawn="1"/>
        </p:nvPicPr>
        <p:blipFill>
          <a:blip r:embed="rId4"/>
          <a:stretch>
            <a:fillRect/>
          </a:stretch>
        </p:blipFill>
        <p:spPr>
          <a:xfrm>
            <a:off x="9170106" y="141642"/>
            <a:ext cx="3037884" cy="1083334"/>
          </a:xfrm>
          <a:prstGeom prst="rect">
            <a:avLst/>
          </a:prstGeom>
        </p:spPr>
      </p:pic>
    </p:spTree>
    <p:extLst>
      <p:ext uri="{BB962C8B-B14F-4D97-AF65-F5344CB8AC3E}">
        <p14:creationId xmlns:p14="http://schemas.microsoft.com/office/powerpoint/2010/main" val="31400965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03">
          <p15:clr>
            <a:srgbClr val="FBAE40"/>
          </p15:clr>
        </p15:guide>
        <p15:guide id="2" orient="horz" pos="105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tx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5" hasCustomPrompt="1"/>
          </p:nvPr>
        </p:nvSpPr>
        <p:spPr bwMode="black">
          <a:xfrm>
            <a:off x="680100" y="1635896"/>
            <a:ext cx="8414877" cy="2844518"/>
          </a:xfrm>
        </p:spPr>
        <p:txBody>
          <a:bodyPr lIns="182880" tIns="146304" rIns="182880" bIns="146304"/>
          <a:lstStyle>
            <a:lvl1pPr marL="0" indent="0">
              <a:lnSpc>
                <a:spcPct val="80000"/>
              </a:lnSpc>
              <a:spcBef>
                <a:spcPts val="1176"/>
              </a:spcBef>
              <a:buNone/>
              <a:defRPr sz="5294" spc="-294">
                <a:effectLst>
                  <a:outerShdw blurRad="190500" dist="50800" dir="5400000" algn="ctr" rotWithShape="0">
                    <a:schemeClr val="bg1">
                      <a:alpha val="50000"/>
                    </a:schemeClr>
                  </a:outerShdw>
                </a:effectLst>
                <a:latin typeface="+mj-lt"/>
              </a:defRPr>
            </a:lvl1pPr>
          </a:lstStyle>
          <a:p>
            <a:pPr lvl="0"/>
            <a:r>
              <a:rPr lang="en-US"/>
              <a:t>PRESENTATION TITLE</a:t>
            </a:r>
          </a:p>
        </p:txBody>
      </p:sp>
      <p:sp>
        <p:nvSpPr>
          <p:cNvPr id="12" name="Text Placeholder 11"/>
          <p:cNvSpPr>
            <a:spLocks noGrp="1"/>
          </p:cNvSpPr>
          <p:nvPr>
            <p:ph type="body" sz="quarter" idx="16" hasCustomPrompt="1"/>
          </p:nvPr>
        </p:nvSpPr>
        <p:spPr bwMode="black">
          <a:xfrm>
            <a:off x="680099" y="4587046"/>
            <a:ext cx="8414877" cy="1024020"/>
          </a:xfrm>
        </p:spPr>
        <p:txBody>
          <a:bodyPr lIns="182880" tIns="146304" rIns="182880" bIns="146304"/>
          <a:lstStyle>
            <a:lvl1pPr marL="0" indent="0">
              <a:buNone/>
              <a:defRPr sz="3137">
                <a:solidFill>
                  <a:schemeClr val="bg1">
                    <a:lumMod val="20000"/>
                    <a:lumOff val="80000"/>
                  </a:schemeClr>
                </a:solidFill>
                <a:latin typeface="+mj-lt"/>
              </a:defRPr>
            </a:lvl1pPr>
          </a:lstStyle>
          <a:p>
            <a:pPr lvl="0"/>
            <a:r>
              <a:rPr lang="en-US"/>
              <a:t>Speaker Name(s)</a:t>
            </a:r>
          </a:p>
        </p:txBody>
      </p:sp>
      <p:pic>
        <p:nvPicPr>
          <p:cNvPr id="3" name="Image" descr="Image">
            <a:extLst>
              <a:ext uri="{FF2B5EF4-FFF2-40B4-BE49-F238E27FC236}">
                <a16:creationId xmlns:a16="http://schemas.microsoft.com/office/drawing/2014/main" id="{FF575EF7-E319-0810-D124-92BF2EF67111}"/>
              </a:ext>
            </a:extLst>
          </p:cNvPr>
          <p:cNvPicPr>
            <a:picLocks noChangeAspect="1"/>
          </p:cNvPicPr>
          <p:nvPr userDrawn="1"/>
        </p:nvPicPr>
        <p:blipFill>
          <a:blip r:embed="rId2"/>
          <a:stretch>
            <a:fillRect/>
          </a:stretch>
        </p:blipFill>
        <p:spPr>
          <a:xfrm>
            <a:off x="-1" y="-1642"/>
            <a:ext cx="12217958" cy="6859642"/>
          </a:xfrm>
          <a:prstGeom prst="rect">
            <a:avLst/>
          </a:prstGeom>
          <a:ln w="12700">
            <a:miter lim="400000"/>
          </a:ln>
        </p:spPr>
      </p:pic>
      <p:pic>
        <p:nvPicPr>
          <p:cNvPr id="4" name="object 3" descr="object 3">
            <a:extLst>
              <a:ext uri="{FF2B5EF4-FFF2-40B4-BE49-F238E27FC236}">
                <a16:creationId xmlns:a16="http://schemas.microsoft.com/office/drawing/2014/main" id="{AB610140-7BCF-686D-991B-F684FE8489E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 y="5931873"/>
            <a:ext cx="12217957" cy="926127"/>
          </a:xfrm>
          <a:prstGeom prst="rect">
            <a:avLst/>
          </a:prstGeom>
          <a:ln w="12700" cap="flat">
            <a:noFill/>
            <a:miter lim="400000"/>
          </a:ln>
          <a:effectLst/>
        </p:spPr>
      </p:pic>
      <p:sp>
        <p:nvSpPr>
          <p:cNvPr id="7" name="object 10">
            <a:extLst>
              <a:ext uri="{FF2B5EF4-FFF2-40B4-BE49-F238E27FC236}">
                <a16:creationId xmlns:a16="http://schemas.microsoft.com/office/drawing/2014/main" id="{EE279B16-6F41-C723-91AE-5EC4BFBA4493}"/>
              </a:ext>
            </a:extLst>
          </p:cNvPr>
          <p:cNvSpPr txBox="1"/>
          <p:nvPr userDrawn="1"/>
        </p:nvSpPr>
        <p:spPr>
          <a:xfrm>
            <a:off x="699648" y="6342794"/>
            <a:ext cx="2631382" cy="19615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marL="0" marR="0" lvl="0" indent="12450" algn="l" defTabSz="914367" rtl="0" eaLnBrk="1" fontAlgn="auto" latinLnBrk="0" hangingPunct="1">
              <a:lnSpc>
                <a:spcPct val="100000"/>
              </a:lnSpc>
              <a:spcBef>
                <a:spcPts val="98"/>
              </a:spcBef>
              <a:spcAft>
                <a:spcPts val="0"/>
              </a:spcAft>
              <a:buClrTx/>
              <a:buSzTx/>
              <a:buFontTx/>
              <a:buNone/>
              <a:tabLst/>
              <a:defRPr sz="1300" spc="215">
                <a:solidFill>
                  <a:srgbClr val="3C474C"/>
                </a:solidFill>
                <a:latin typeface="Lucida Sans Unicode"/>
                <a:ea typeface="Lucida Sans Unicode"/>
                <a:cs typeface="Lucida Sans Unicode"/>
                <a:sym typeface="Lucida Sans Unicode"/>
              </a:defRPr>
            </a:pPr>
            <a:r>
              <a:rPr kumimoji="0" sz="1274" b="0" i="0" u="none" strike="noStrike" kern="1200" cap="none" spc="211" normalizeH="0" baseline="0" noProof="0">
                <a:ln>
                  <a:noFill/>
                </a:ln>
                <a:solidFill>
                  <a:srgbClr val="FFFFFF"/>
                </a:solidFill>
                <a:effectLst/>
                <a:uLnTx/>
                <a:uFillTx/>
                <a:latin typeface="Lucida Sans Unicode"/>
                <a:cs typeface="Lucida Sans Unicode"/>
                <a:sym typeface="Lucida Sans Unicode"/>
              </a:rPr>
              <a:t>@</a:t>
            </a:r>
            <a:r>
              <a:rPr kumimoji="0" sz="1274" b="0" i="0" u="none" strike="noStrike" kern="1200" cap="none" spc="-64" normalizeH="0" baseline="0" noProof="0">
                <a:ln>
                  <a:noFill/>
                </a:ln>
                <a:solidFill>
                  <a:srgbClr val="FFFFFF"/>
                </a:solidFill>
                <a:effectLst/>
                <a:uLnTx/>
                <a:uFillTx/>
                <a:latin typeface="Lucida Sans Unicode"/>
                <a:cs typeface="Lucida Sans Unicode"/>
                <a:sym typeface="Lucida Sans Unicode"/>
              </a:rPr>
              <a:t> </a:t>
            </a:r>
            <a:r>
              <a:rPr kumimoji="0" sz="1274" b="0" i="0" u="none" strike="noStrike" kern="1200" cap="none" spc="-49" normalizeH="0" baseline="0" noProof="0">
                <a:ln>
                  <a:noFill/>
                </a:ln>
                <a:solidFill>
                  <a:srgbClr val="FFFFFF"/>
                </a:solidFill>
                <a:effectLst/>
                <a:uLnTx/>
                <a:uFillTx/>
                <a:latin typeface="Lucida Sans Unicode"/>
                <a:cs typeface="Lucida Sans Unicode"/>
                <a:sym typeface="Lucida Sans Unicode"/>
              </a:rPr>
              <a:t>2023</a:t>
            </a:r>
            <a:r>
              <a:rPr kumimoji="0" sz="1274" b="0" i="0" u="none" strike="noStrike" kern="1200" cap="none" spc="-64" normalizeH="0" baseline="0" noProof="0">
                <a:ln>
                  <a:noFill/>
                </a:ln>
                <a:solidFill>
                  <a:srgbClr val="FFFFFF"/>
                </a:solidFill>
                <a:effectLst/>
                <a:uLnTx/>
                <a:uFillTx/>
                <a:latin typeface="Lucida Sans Unicode"/>
                <a:cs typeface="Lucida Sans Unicode"/>
                <a:sym typeface="Lucida Sans Unicode"/>
              </a:rPr>
              <a:t> </a:t>
            </a:r>
            <a:r>
              <a:rPr kumimoji="0" sz="1274" b="0" i="0" u="none" strike="noStrike" kern="1200" cap="none" spc="59" normalizeH="0" baseline="0" noProof="0">
                <a:ln>
                  <a:noFill/>
                </a:ln>
                <a:solidFill>
                  <a:srgbClr val="FFFFFF"/>
                </a:solidFill>
                <a:effectLst/>
                <a:uLnTx/>
                <a:uFillTx/>
                <a:latin typeface="Lucida Sans Unicode"/>
                <a:cs typeface="Lucida Sans Unicode"/>
                <a:sym typeface="Lucida Sans Unicode"/>
              </a:rPr>
              <a:t>Dynamic</a:t>
            </a:r>
            <a:r>
              <a:rPr kumimoji="0" sz="1274" b="0" i="0" u="none" strike="noStrike" kern="1200" cap="none" spc="-64" normalizeH="0" baseline="0" noProof="0">
                <a:ln>
                  <a:noFill/>
                </a:ln>
                <a:solidFill>
                  <a:srgbClr val="FFFFFF"/>
                </a:solidFill>
                <a:effectLst/>
                <a:uLnTx/>
                <a:uFillTx/>
                <a:latin typeface="Lucida Sans Unicode"/>
                <a:cs typeface="Lucida Sans Unicode"/>
                <a:sym typeface="Lucida Sans Unicode"/>
              </a:rPr>
              <a:t> </a:t>
            </a:r>
            <a:r>
              <a:rPr kumimoji="0" sz="1274" b="0" i="0" u="none" strike="noStrike" kern="1200" cap="none" spc="39" normalizeH="0" baseline="0" noProof="0">
                <a:ln>
                  <a:noFill/>
                </a:ln>
                <a:solidFill>
                  <a:srgbClr val="FFFFFF"/>
                </a:solidFill>
                <a:effectLst/>
                <a:uLnTx/>
                <a:uFillTx/>
                <a:latin typeface="Lucida Sans Unicode"/>
                <a:cs typeface="Lucida Sans Unicode"/>
                <a:sym typeface="Lucida Sans Unicode"/>
              </a:rPr>
              <a:t>Communities</a:t>
            </a:r>
          </a:p>
        </p:txBody>
      </p:sp>
      <p:pic>
        <p:nvPicPr>
          <p:cNvPr id="10" name="Picture 9">
            <a:extLst>
              <a:ext uri="{FF2B5EF4-FFF2-40B4-BE49-F238E27FC236}">
                <a16:creationId xmlns:a16="http://schemas.microsoft.com/office/drawing/2014/main" id="{C4333613-637E-9D32-3EFC-7BFFE38323C1}"/>
              </a:ext>
            </a:extLst>
          </p:cNvPr>
          <p:cNvPicPr>
            <a:picLocks noChangeAspect="1"/>
          </p:cNvPicPr>
          <p:nvPr userDrawn="1"/>
        </p:nvPicPr>
        <p:blipFill>
          <a:blip r:embed="rId4"/>
          <a:stretch>
            <a:fillRect/>
          </a:stretch>
        </p:blipFill>
        <p:spPr>
          <a:xfrm>
            <a:off x="9154116" y="216355"/>
            <a:ext cx="3037884" cy="1083334"/>
          </a:xfrm>
          <a:prstGeom prst="rect">
            <a:avLst/>
          </a:prstGeom>
        </p:spPr>
      </p:pic>
    </p:spTree>
    <p:extLst>
      <p:ext uri="{BB962C8B-B14F-4D97-AF65-F5344CB8AC3E}">
        <p14:creationId xmlns:p14="http://schemas.microsoft.com/office/powerpoint/2010/main" val="26091203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03">
          <p15:clr>
            <a:srgbClr val="FBAE40"/>
          </p15:clr>
        </p15:guide>
        <p15:guide id="2" orient="horz" pos="105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tx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5" hasCustomPrompt="1"/>
          </p:nvPr>
        </p:nvSpPr>
        <p:spPr bwMode="black">
          <a:xfrm>
            <a:off x="680100" y="1635896"/>
            <a:ext cx="8414877" cy="2844518"/>
          </a:xfrm>
        </p:spPr>
        <p:txBody>
          <a:bodyPr lIns="182880" tIns="146304" rIns="182880" bIns="146304"/>
          <a:lstStyle>
            <a:lvl1pPr marL="0" indent="0">
              <a:lnSpc>
                <a:spcPct val="80000"/>
              </a:lnSpc>
              <a:spcBef>
                <a:spcPts val="1176"/>
              </a:spcBef>
              <a:buNone/>
              <a:defRPr sz="5294" spc="-294">
                <a:effectLst>
                  <a:outerShdw blurRad="190500" dist="50800" dir="5400000" algn="ctr" rotWithShape="0">
                    <a:schemeClr val="bg1">
                      <a:alpha val="50000"/>
                    </a:schemeClr>
                  </a:outerShdw>
                </a:effectLst>
                <a:latin typeface="+mj-lt"/>
              </a:defRPr>
            </a:lvl1pPr>
          </a:lstStyle>
          <a:p>
            <a:pPr lvl="0"/>
            <a:r>
              <a:rPr lang="en-US"/>
              <a:t>PRESENTATION TITLE</a:t>
            </a:r>
          </a:p>
        </p:txBody>
      </p:sp>
      <p:sp>
        <p:nvSpPr>
          <p:cNvPr id="12" name="Text Placeholder 11"/>
          <p:cNvSpPr>
            <a:spLocks noGrp="1"/>
          </p:cNvSpPr>
          <p:nvPr>
            <p:ph type="body" sz="quarter" idx="16" hasCustomPrompt="1"/>
          </p:nvPr>
        </p:nvSpPr>
        <p:spPr bwMode="black">
          <a:xfrm>
            <a:off x="680099" y="4587046"/>
            <a:ext cx="8414877" cy="1024020"/>
          </a:xfrm>
        </p:spPr>
        <p:txBody>
          <a:bodyPr lIns="182880" tIns="146304" rIns="182880" bIns="146304"/>
          <a:lstStyle>
            <a:lvl1pPr marL="0" indent="0">
              <a:buNone/>
              <a:defRPr sz="3137">
                <a:solidFill>
                  <a:schemeClr val="bg1">
                    <a:lumMod val="20000"/>
                    <a:lumOff val="80000"/>
                  </a:schemeClr>
                </a:solidFill>
                <a:latin typeface="+mj-lt"/>
              </a:defRPr>
            </a:lvl1pPr>
          </a:lstStyle>
          <a:p>
            <a:pPr lvl="0"/>
            <a:r>
              <a:rPr lang="en-US"/>
              <a:t>Speaker Name(s)</a:t>
            </a:r>
          </a:p>
        </p:txBody>
      </p:sp>
      <p:pic>
        <p:nvPicPr>
          <p:cNvPr id="3" name="Image" descr="Image">
            <a:extLst>
              <a:ext uri="{FF2B5EF4-FFF2-40B4-BE49-F238E27FC236}">
                <a16:creationId xmlns:a16="http://schemas.microsoft.com/office/drawing/2014/main" id="{FF575EF7-E319-0810-D124-92BF2EF67111}"/>
              </a:ext>
            </a:extLst>
          </p:cNvPr>
          <p:cNvPicPr>
            <a:picLocks noChangeAspect="1"/>
          </p:cNvPicPr>
          <p:nvPr userDrawn="1"/>
        </p:nvPicPr>
        <p:blipFill>
          <a:blip r:embed="rId2"/>
          <a:stretch>
            <a:fillRect/>
          </a:stretch>
        </p:blipFill>
        <p:spPr>
          <a:xfrm>
            <a:off x="-1" y="-1642"/>
            <a:ext cx="12217958" cy="6859642"/>
          </a:xfrm>
          <a:prstGeom prst="rect">
            <a:avLst/>
          </a:prstGeom>
          <a:ln w="12700">
            <a:miter lim="400000"/>
          </a:ln>
        </p:spPr>
      </p:pic>
      <p:pic>
        <p:nvPicPr>
          <p:cNvPr id="4" name="object 3" descr="object 3">
            <a:extLst>
              <a:ext uri="{FF2B5EF4-FFF2-40B4-BE49-F238E27FC236}">
                <a16:creationId xmlns:a16="http://schemas.microsoft.com/office/drawing/2014/main" id="{AB610140-7BCF-686D-991B-F684FE8489E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 y="5931873"/>
            <a:ext cx="12217957" cy="926127"/>
          </a:xfrm>
          <a:prstGeom prst="rect">
            <a:avLst/>
          </a:prstGeom>
          <a:ln w="12700" cap="flat">
            <a:noFill/>
            <a:miter lim="400000"/>
          </a:ln>
          <a:effectLst/>
        </p:spPr>
      </p:pic>
      <p:sp>
        <p:nvSpPr>
          <p:cNvPr id="7" name="object 10">
            <a:extLst>
              <a:ext uri="{FF2B5EF4-FFF2-40B4-BE49-F238E27FC236}">
                <a16:creationId xmlns:a16="http://schemas.microsoft.com/office/drawing/2014/main" id="{EE279B16-6F41-C723-91AE-5EC4BFBA4493}"/>
              </a:ext>
            </a:extLst>
          </p:cNvPr>
          <p:cNvSpPr txBox="1"/>
          <p:nvPr userDrawn="1"/>
        </p:nvSpPr>
        <p:spPr>
          <a:xfrm>
            <a:off x="699648" y="6342794"/>
            <a:ext cx="2631382" cy="1961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12450">
              <a:spcBef>
                <a:spcPts val="98"/>
              </a:spcBef>
              <a:defRPr sz="1300" spc="215">
                <a:solidFill>
                  <a:srgbClr val="3C474C"/>
                </a:solidFill>
                <a:latin typeface="Lucida Sans Unicode"/>
                <a:ea typeface="Lucida Sans Unicode"/>
                <a:cs typeface="Lucida Sans Unicode"/>
                <a:sym typeface="Lucida Sans Unicode"/>
              </a:defRPr>
            </a:pPr>
            <a:r>
              <a:rPr sz="1274" baseline="0">
                <a:solidFill>
                  <a:schemeClr val="tx1"/>
                </a:solidFill>
              </a:rPr>
              <a:t>@</a:t>
            </a:r>
            <a:r>
              <a:rPr sz="1274" spc="-64" baseline="0">
                <a:solidFill>
                  <a:schemeClr val="tx1"/>
                </a:solidFill>
              </a:rPr>
              <a:t> </a:t>
            </a:r>
            <a:r>
              <a:rPr sz="1274" spc="-49" baseline="0">
                <a:solidFill>
                  <a:schemeClr val="tx1"/>
                </a:solidFill>
              </a:rPr>
              <a:t>2023</a:t>
            </a:r>
            <a:r>
              <a:rPr sz="1274" spc="-64" baseline="0">
                <a:solidFill>
                  <a:schemeClr val="tx1"/>
                </a:solidFill>
              </a:rPr>
              <a:t> </a:t>
            </a:r>
            <a:r>
              <a:rPr sz="1274" spc="59" baseline="0">
                <a:solidFill>
                  <a:schemeClr val="tx1"/>
                </a:solidFill>
              </a:rPr>
              <a:t>Dynamic</a:t>
            </a:r>
            <a:r>
              <a:rPr sz="1274" spc="-64" baseline="0">
                <a:solidFill>
                  <a:schemeClr val="tx1"/>
                </a:solidFill>
              </a:rPr>
              <a:t> </a:t>
            </a:r>
            <a:r>
              <a:rPr sz="1274" spc="39" baseline="0">
                <a:solidFill>
                  <a:schemeClr val="tx1"/>
                </a:solidFill>
              </a:rPr>
              <a:t>Communities</a:t>
            </a:r>
          </a:p>
        </p:txBody>
      </p:sp>
      <p:pic>
        <p:nvPicPr>
          <p:cNvPr id="10" name="Picture 9">
            <a:extLst>
              <a:ext uri="{FF2B5EF4-FFF2-40B4-BE49-F238E27FC236}">
                <a16:creationId xmlns:a16="http://schemas.microsoft.com/office/drawing/2014/main" id="{C4333613-637E-9D32-3EFC-7BFFE38323C1}"/>
              </a:ext>
            </a:extLst>
          </p:cNvPr>
          <p:cNvPicPr>
            <a:picLocks noChangeAspect="1"/>
          </p:cNvPicPr>
          <p:nvPr userDrawn="1"/>
        </p:nvPicPr>
        <p:blipFill>
          <a:blip r:embed="rId4"/>
          <a:stretch>
            <a:fillRect/>
          </a:stretch>
        </p:blipFill>
        <p:spPr>
          <a:xfrm>
            <a:off x="9154116" y="216355"/>
            <a:ext cx="3037884" cy="1083334"/>
          </a:xfrm>
          <a:prstGeom prst="rect">
            <a:avLst/>
          </a:prstGeom>
        </p:spPr>
      </p:pic>
    </p:spTree>
    <p:extLst>
      <p:ext uri="{BB962C8B-B14F-4D97-AF65-F5344CB8AC3E}">
        <p14:creationId xmlns:p14="http://schemas.microsoft.com/office/powerpoint/2010/main" val="29418254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03">
          <p15:clr>
            <a:srgbClr val="FBAE40"/>
          </p15:clr>
        </p15:guide>
        <p15:guide id="2" orient="horz" pos="105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rimary2 with bul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97C49BC2-92CC-441C-9FE7-0D196FB5DF88}"/>
              </a:ext>
            </a:extLst>
          </p:cNvPr>
          <p:cNvSpPr>
            <a:spLocks noGrp="1"/>
          </p:cNvSpPr>
          <p:nvPr>
            <p:ph type="title"/>
          </p:nvPr>
        </p:nvSpPr>
        <p:spPr>
          <a:xfrm>
            <a:off x="715133" y="1075552"/>
            <a:ext cx="10757098" cy="821839"/>
          </a:xfrm>
        </p:spPr>
        <p:txBody>
          <a:bodyPr/>
          <a:lstStyle>
            <a:lvl1pPr>
              <a:defRPr b="1" i="0">
                <a:solidFill>
                  <a:schemeClr val="tx1"/>
                </a:solidFill>
                <a:latin typeface="Poppins" pitchFamily="2" charset="77"/>
                <a:cs typeface="Poppins" pitchFamily="2" charset="77"/>
              </a:defRPr>
            </a:lvl1pPr>
          </a:lstStyle>
          <a:p>
            <a:r>
              <a:rPr lang="en-US"/>
              <a:t>Click to edit Master title style</a:t>
            </a:r>
          </a:p>
        </p:txBody>
      </p:sp>
      <p:sp>
        <p:nvSpPr>
          <p:cNvPr id="19" name="Text Placeholder 5">
            <a:extLst>
              <a:ext uri="{FF2B5EF4-FFF2-40B4-BE49-F238E27FC236}">
                <a16:creationId xmlns:a16="http://schemas.microsoft.com/office/drawing/2014/main" id="{3A109415-2F48-445D-A1F7-77E0709123B6}"/>
              </a:ext>
            </a:extLst>
          </p:cNvPr>
          <p:cNvSpPr>
            <a:spLocks noGrp="1"/>
          </p:cNvSpPr>
          <p:nvPr>
            <p:ph type="body" sz="quarter" idx="10"/>
          </p:nvPr>
        </p:nvSpPr>
        <p:spPr>
          <a:xfrm>
            <a:off x="717451" y="2046815"/>
            <a:ext cx="10757098" cy="3623564"/>
          </a:xfrm>
        </p:spPr>
        <p:txBody>
          <a:bodyPr/>
          <a:lstStyle>
            <a:lvl1pPr marL="339257" indent="-339257">
              <a:buFont typeface="Arial" panose="020B0604020202020204" pitchFamily="34" charset="0"/>
              <a:buChar char="•"/>
              <a:defRPr>
                <a:solidFill>
                  <a:schemeClr val="tx1"/>
                </a:solidFill>
                <a:latin typeface="Poppins" pitchFamily="2" charset="77"/>
                <a:cs typeface="Poppins" pitchFamily="2" charset="77"/>
              </a:defRPr>
            </a:lvl1pPr>
            <a:lvl2pPr marL="669177" indent="-336145">
              <a:buFont typeface="Arial" panose="020B0604020202020204" pitchFamily="34" charset="0"/>
              <a:buChar char="•"/>
              <a:defRPr sz="2353">
                <a:solidFill>
                  <a:schemeClr val="tx1"/>
                </a:solidFill>
                <a:latin typeface="Poppins" pitchFamily="2" charset="77"/>
                <a:cs typeface="Poppins" pitchFamily="2" charset="77"/>
              </a:defRPr>
            </a:lvl2pPr>
            <a:lvl3pPr marL="333032" indent="0">
              <a:buFont typeface="Arial" panose="020B0604020202020204" pitchFamily="34" charset="0"/>
              <a:buNone/>
              <a:defRPr sz="2353">
                <a:solidFill>
                  <a:schemeClr val="tx1"/>
                </a:solidFill>
              </a:defRPr>
            </a:lvl3pPr>
            <a:lvl4pPr marL="448193" indent="0">
              <a:buNone/>
              <a:defRPr>
                <a:solidFill>
                  <a:schemeClr val="tx1"/>
                </a:solidFill>
              </a:defRPr>
            </a:lvl4pPr>
            <a:lvl5pPr marL="672290" indent="0">
              <a:buNone/>
              <a:defRPr>
                <a:solidFill>
                  <a:schemeClr val="tx1"/>
                </a:solidFill>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326585784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rimary with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Poppins" pitchFamily="2" charset="77"/>
                <a:cs typeface="Poppins" pitchFamily="2" charset="77"/>
              </a:defRPr>
            </a:lvl1pPr>
          </a:lstStyle>
          <a:p>
            <a:r>
              <a:rPr lang="en-US"/>
              <a:t>Click to edit Master title style</a:t>
            </a:r>
          </a:p>
        </p:txBody>
      </p:sp>
      <p:sp>
        <p:nvSpPr>
          <p:cNvPr id="6" name="Text Placeholder 5"/>
          <p:cNvSpPr>
            <a:spLocks noGrp="1"/>
          </p:cNvSpPr>
          <p:nvPr>
            <p:ph type="body" sz="quarter" idx="10"/>
          </p:nvPr>
        </p:nvSpPr>
        <p:spPr>
          <a:xfrm>
            <a:off x="717760" y="1635895"/>
            <a:ext cx="10756788" cy="4109197"/>
          </a:xfrm>
        </p:spPr>
        <p:txBody>
          <a:bodyPr/>
          <a:lstStyle>
            <a:lvl1pPr marL="339257" indent="-339257">
              <a:buFont typeface="Arial" panose="020B0604020202020204" pitchFamily="34" charset="0"/>
              <a:buChar char="•"/>
              <a:defRPr>
                <a:solidFill>
                  <a:schemeClr val="tx1"/>
                </a:solidFill>
                <a:latin typeface="Poppins" pitchFamily="2" charset="77"/>
                <a:cs typeface="Poppins" pitchFamily="2" charset="77"/>
              </a:defRPr>
            </a:lvl1pPr>
            <a:lvl2pPr marL="669177" indent="-336145">
              <a:buFont typeface="Arial" panose="020B0604020202020204" pitchFamily="34" charset="0"/>
              <a:buChar char="•"/>
              <a:defRPr sz="2353">
                <a:solidFill>
                  <a:schemeClr val="tx1"/>
                </a:solidFill>
                <a:latin typeface="Poppins" pitchFamily="2" charset="77"/>
                <a:cs typeface="Poppins" pitchFamily="2" charset="77"/>
              </a:defRPr>
            </a:lvl2pPr>
            <a:lvl3pPr marL="224097" indent="0">
              <a:buNone/>
              <a:defRPr>
                <a:solidFill>
                  <a:schemeClr val="tx1"/>
                </a:solidFill>
              </a:defRPr>
            </a:lvl3pPr>
            <a:lvl4pPr marL="448193" indent="0">
              <a:buNone/>
              <a:defRPr>
                <a:solidFill>
                  <a:schemeClr val="tx1"/>
                </a:solidFill>
              </a:defRPr>
            </a:lvl4pPr>
            <a:lvl5pPr marL="672290" indent="0">
              <a:buNone/>
              <a:defRPr>
                <a:solidFill>
                  <a:schemeClr val="tx1"/>
                </a:solidFill>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219268744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rimary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Poppins" pitchFamily="2" charset="77"/>
                <a:cs typeface="Poppins" pitchFamily="2" charset="77"/>
              </a:defRPr>
            </a:lvl1pPr>
          </a:lstStyle>
          <a:p>
            <a:r>
              <a:rPr lang="en-US"/>
              <a:t>Click to edit Master title style</a:t>
            </a:r>
          </a:p>
        </p:txBody>
      </p:sp>
      <p:sp>
        <p:nvSpPr>
          <p:cNvPr id="6" name="Text Placeholder 5"/>
          <p:cNvSpPr>
            <a:spLocks noGrp="1"/>
          </p:cNvSpPr>
          <p:nvPr>
            <p:ph type="body" sz="quarter" idx="10"/>
          </p:nvPr>
        </p:nvSpPr>
        <p:spPr>
          <a:xfrm>
            <a:off x="715219" y="1635895"/>
            <a:ext cx="10756788" cy="4109197"/>
          </a:xfrm>
        </p:spPr>
        <p:txBody>
          <a:bodyPr/>
          <a:lstStyle>
            <a:lvl1pPr marL="0" indent="0">
              <a:buNone/>
              <a:defRPr>
                <a:solidFill>
                  <a:schemeClr val="tx1"/>
                </a:solidFill>
                <a:latin typeface="Poppins" pitchFamily="2" charset="77"/>
                <a:cs typeface="Poppins" pitchFamily="2" charset="77"/>
              </a:defRPr>
            </a:lvl1pPr>
            <a:lvl2pPr marL="0" indent="0">
              <a:buFontTx/>
              <a:buNone/>
              <a:defRPr sz="1961">
                <a:solidFill>
                  <a:schemeClr val="tx1"/>
                </a:solidFill>
                <a:latin typeface="Poppins" pitchFamily="2" charset="77"/>
                <a:cs typeface="Poppins" pitchFamily="2" charset="77"/>
              </a:defRPr>
            </a:lvl2pPr>
            <a:lvl3pPr marL="224097" indent="0">
              <a:buNone/>
              <a:defRPr>
                <a:solidFill>
                  <a:schemeClr val="tx1"/>
                </a:solidFill>
              </a:defRPr>
            </a:lvl3pPr>
            <a:lvl4pPr marL="448193" indent="0">
              <a:buNone/>
              <a:defRPr>
                <a:solidFill>
                  <a:schemeClr val="tx1"/>
                </a:solidFill>
              </a:defRPr>
            </a:lvl4pPr>
            <a:lvl5pPr marL="672290" indent="0">
              <a:buNone/>
              <a:defRPr>
                <a:solidFill>
                  <a:schemeClr val="tx1"/>
                </a:solidFill>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3179659059"/>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rimary2 no bul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97C49BC2-92CC-441C-9FE7-0D196FB5DF88}"/>
              </a:ext>
            </a:extLst>
          </p:cNvPr>
          <p:cNvSpPr>
            <a:spLocks noGrp="1"/>
          </p:cNvSpPr>
          <p:nvPr>
            <p:ph type="title"/>
          </p:nvPr>
        </p:nvSpPr>
        <p:spPr>
          <a:xfrm>
            <a:off x="715133" y="1075552"/>
            <a:ext cx="10757098" cy="821839"/>
          </a:xfrm>
        </p:spPr>
        <p:txBody>
          <a:bodyPr/>
          <a:lstStyle>
            <a:lvl1pPr>
              <a:defRPr b="1" i="0">
                <a:solidFill>
                  <a:schemeClr val="tx1"/>
                </a:solidFill>
                <a:latin typeface="Poppins" pitchFamily="2" charset="77"/>
                <a:cs typeface="Poppins" pitchFamily="2" charset="77"/>
              </a:defRPr>
            </a:lvl1pPr>
          </a:lstStyle>
          <a:p>
            <a:r>
              <a:rPr lang="en-US"/>
              <a:t>Click to edit Master title style</a:t>
            </a:r>
          </a:p>
        </p:txBody>
      </p:sp>
      <p:sp>
        <p:nvSpPr>
          <p:cNvPr id="19" name="Text Placeholder 5">
            <a:extLst>
              <a:ext uri="{FF2B5EF4-FFF2-40B4-BE49-F238E27FC236}">
                <a16:creationId xmlns:a16="http://schemas.microsoft.com/office/drawing/2014/main" id="{3A109415-2F48-445D-A1F7-77E0709123B6}"/>
              </a:ext>
            </a:extLst>
          </p:cNvPr>
          <p:cNvSpPr>
            <a:spLocks noGrp="1"/>
          </p:cNvSpPr>
          <p:nvPr>
            <p:ph type="body" sz="quarter" idx="10"/>
          </p:nvPr>
        </p:nvSpPr>
        <p:spPr>
          <a:xfrm>
            <a:off x="717451" y="2046815"/>
            <a:ext cx="10757098" cy="3623564"/>
          </a:xfrm>
        </p:spPr>
        <p:txBody>
          <a:bodyPr/>
          <a:lstStyle>
            <a:lvl1pPr marL="0" indent="0">
              <a:buNone/>
              <a:defRPr>
                <a:solidFill>
                  <a:schemeClr val="tx1"/>
                </a:solidFill>
                <a:latin typeface="Poppins" pitchFamily="2" charset="77"/>
                <a:cs typeface="Poppins" pitchFamily="2" charset="77"/>
              </a:defRPr>
            </a:lvl1pPr>
            <a:lvl2pPr marL="0" indent="0">
              <a:buFontTx/>
              <a:buNone/>
              <a:defRPr sz="1961">
                <a:solidFill>
                  <a:schemeClr val="tx1"/>
                </a:solidFill>
                <a:latin typeface="Poppins" pitchFamily="2" charset="77"/>
                <a:cs typeface="Poppins" pitchFamily="2" charset="77"/>
              </a:defRPr>
            </a:lvl2pPr>
            <a:lvl3pPr marL="224097" indent="0">
              <a:buNone/>
              <a:defRPr>
                <a:solidFill>
                  <a:schemeClr val="tx1"/>
                </a:solidFill>
              </a:defRPr>
            </a:lvl3pPr>
            <a:lvl4pPr marL="448193" indent="0">
              <a:buNone/>
              <a:defRPr>
                <a:solidFill>
                  <a:schemeClr val="tx1"/>
                </a:solidFill>
              </a:defRPr>
            </a:lvl4pPr>
            <a:lvl5pPr marL="672290" indent="0">
              <a:buNone/>
              <a:defRPr>
                <a:solidFill>
                  <a:schemeClr val="tx1"/>
                </a:solidFill>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34287400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lumns with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Poppins" pitchFamily="2" charset="77"/>
                <a:cs typeface="Poppins" pitchFamily="2" charset="77"/>
              </a:defRPr>
            </a:lvl1pPr>
          </a:lstStyle>
          <a:p>
            <a:r>
              <a:rPr lang="en-US"/>
              <a:t>Click to edit Master title style</a:t>
            </a:r>
          </a:p>
        </p:txBody>
      </p:sp>
      <p:sp>
        <p:nvSpPr>
          <p:cNvPr id="4" name="Text Placeholder 3"/>
          <p:cNvSpPr>
            <a:spLocks noGrp="1"/>
          </p:cNvSpPr>
          <p:nvPr>
            <p:ph type="body" sz="quarter" idx="10"/>
          </p:nvPr>
        </p:nvSpPr>
        <p:spPr>
          <a:xfrm>
            <a:off x="708721" y="1635895"/>
            <a:ext cx="4939067" cy="4109197"/>
          </a:xfrm>
        </p:spPr>
        <p:txBody>
          <a:bodyPr wrap="square">
            <a:noAutofit/>
          </a:bodyPr>
          <a:lstStyle>
            <a:lvl1pPr marL="281677" indent="-281677">
              <a:spcBef>
                <a:spcPts val="1200"/>
              </a:spcBef>
              <a:buClr>
                <a:schemeClr val="tx1"/>
              </a:buClr>
              <a:buFont typeface="Arial" pitchFamily="34" charset="0"/>
              <a:buChar char="•"/>
              <a:defRPr sz="3137">
                <a:latin typeface="Poppins" pitchFamily="2" charset="77"/>
                <a:cs typeface="Poppins" pitchFamily="2" charset="77"/>
              </a:defRPr>
            </a:lvl1pPr>
            <a:lvl2pPr marL="520702" indent="-228601">
              <a:defRPr sz="2353">
                <a:latin typeface="Poppins" pitchFamily="2" charset="77"/>
                <a:cs typeface="Poppins" pitchFamily="2" charset="77"/>
              </a:defRPr>
            </a:lvl2pPr>
            <a:lvl3pPr marL="685803" indent="-165101">
              <a:tabLst/>
              <a:defRPr sz="1961">
                <a:latin typeface="Poppins" pitchFamily="2" charset="77"/>
                <a:cs typeface="Poppins" pitchFamily="2" charset="77"/>
              </a:defRPr>
            </a:lvl3pPr>
            <a:lvl4pPr marL="863603" indent="-177801">
              <a:defRPr>
                <a:latin typeface="Poppins" pitchFamily="2" charset="77"/>
                <a:cs typeface="Poppins" pitchFamily="2" charset="77"/>
              </a:defRPr>
            </a:lvl4pPr>
            <a:lvl5pPr marL="1028704" indent="-165101">
              <a:tabLst/>
              <a:defRPr>
                <a:latin typeface="Poppins" pitchFamily="2" charset="77"/>
                <a:cs typeface="Poppins"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095999" y="1635895"/>
            <a:ext cx="5378549" cy="4109197"/>
          </a:xfrm>
        </p:spPr>
        <p:txBody>
          <a:bodyPr wrap="square">
            <a:noAutofit/>
          </a:bodyPr>
          <a:lstStyle>
            <a:lvl1pPr marL="281677" indent="-281677">
              <a:spcBef>
                <a:spcPts val="1200"/>
              </a:spcBef>
              <a:buClr>
                <a:schemeClr val="tx1"/>
              </a:buClr>
              <a:buFont typeface="Arial" pitchFamily="34" charset="0"/>
              <a:buChar char="•"/>
              <a:defRPr sz="3137">
                <a:latin typeface="Poppins" pitchFamily="2" charset="77"/>
                <a:cs typeface="Poppins" pitchFamily="2" charset="77"/>
              </a:defRPr>
            </a:lvl1pPr>
            <a:lvl2pPr marL="520702" indent="-228601">
              <a:defRPr sz="2353">
                <a:latin typeface="Poppins" pitchFamily="2" charset="77"/>
                <a:cs typeface="Poppins" pitchFamily="2" charset="77"/>
              </a:defRPr>
            </a:lvl2pPr>
            <a:lvl3pPr marL="685803" indent="-165101">
              <a:tabLst/>
              <a:defRPr sz="1961">
                <a:latin typeface="Poppins" pitchFamily="2" charset="77"/>
                <a:cs typeface="Poppins" pitchFamily="2" charset="77"/>
              </a:defRPr>
            </a:lvl3pPr>
            <a:lvl4pPr marL="863603" indent="-177801">
              <a:defRPr>
                <a:latin typeface="Poppins" pitchFamily="2" charset="77"/>
                <a:cs typeface="Poppins" pitchFamily="2" charset="77"/>
              </a:defRPr>
            </a:lvl4pPr>
            <a:lvl5pPr marL="1028704" indent="-165101">
              <a:tabLst/>
              <a:defRPr>
                <a:latin typeface="Poppins" pitchFamily="2" charset="77"/>
                <a:cs typeface="Poppins"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1710309"/>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lumns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solidFill>
                  <a:schemeClr val="tx1"/>
                </a:solidFill>
                <a:latin typeface="Poppins" pitchFamily="2" charset="77"/>
                <a:cs typeface="Poppins" pitchFamily="2" charset="77"/>
              </a:defRPr>
            </a:lvl1pPr>
          </a:lstStyle>
          <a:p>
            <a:r>
              <a:rPr lang="en-US"/>
              <a:t>Click to edit Master title style</a:t>
            </a:r>
          </a:p>
        </p:txBody>
      </p:sp>
      <p:sp>
        <p:nvSpPr>
          <p:cNvPr id="4" name="Text Placeholder 3"/>
          <p:cNvSpPr>
            <a:spLocks noGrp="1"/>
          </p:cNvSpPr>
          <p:nvPr>
            <p:ph type="body" sz="quarter" idx="10"/>
          </p:nvPr>
        </p:nvSpPr>
        <p:spPr>
          <a:xfrm>
            <a:off x="725148" y="1635895"/>
            <a:ext cx="4922639" cy="4109197"/>
          </a:xfrm>
        </p:spPr>
        <p:txBody>
          <a:bodyPr wrap="square">
            <a:noAutofit/>
          </a:bodyPr>
          <a:lstStyle>
            <a:lvl1pPr marL="0" indent="0">
              <a:spcBef>
                <a:spcPts val="1200"/>
              </a:spcBef>
              <a:buClr>
                <a:schemeClr val="tx1"/>
              </a:buClr>
              <a:buFont typeface="Wingdings" pitchFamily="2" charset="2"/>
              <a:buNone/>
              <a:defRPr sz="3137">
                <a:solidFill>
                  <a:schemeClr val="tx1"/>
                </a:solidFill>
                <a:latin typeface="Poppins" pitchFamily="2" charset="77"/>
                <a:cs typeface="Poppins" pitchFamily="2" charset="77"/>
              </a:defRPr>
            </a:lvl1pPr>
            <a:lvl2pPr marL="0" indent="0">
              <a:buNone/>
              <a:defRPr sz="1961">
                <a:solidFill>
                  <a:schemeClr val="tx1"/>
                </a:solidFill>
                <a:latin typeface="Poppins" pitchFamily="2" charset="77"/>
                <a:cs typeface="Poppins" pitchFamily="2" charset="77"/>
              </a:defRPr>
            </a:lvl2pPr>
            <a:lvl3pPr marL="227209" indent="0">
              <a:buNone/>
              <a:tabLst/>
              <a:defRPr sz="1961">
                <a:solidFill>
                  <a:schemeClr val="tx1"/>
                </a:solidFill>
                <a:latin typeface="Poppins" pitchFamily="2" charset="77"/>
                <a:cs typeface="Poppins" pitchFamily="2" charset="77"/>
              </a:defRPr>
            </a:lvl3pPr>
            <a:lvl4pPr marL="451306" indent="0">
              <a:buNone/>
              <a:defRPr>
                <a:solidFill>
                  <a:schemeClr val="tx1"/>
                </a:solidFill>
                <a:latin typeface="Poppins" pitchFamily="2" charset="77"/>
                <a:cs typeface="Poppins" pitchFamily="2" charset="77"/>
              </a:defRPr>
            </a:lvl4pPr>
            <a:lvl5pPr marL="672290" indent="0">
              <a:buNone/>
              <a:tabLst/>
              <a:defRPr>
                <a:solidFill>
                  <a:schemeClr val="tx1"/>
                </a:solidFill>
                <a:latin typeface="Poppins" pitchFamily="2" charset="77"/>
                <a:cs typeface="Poppins"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095999" y="1635895"/>
            <a:ext cx="5378549" cy="4109197"/>
          </a:xfrm>
        </p:spPr>
        <p:txBody>
          <a:bodyPr wrap="square">
            <a:noAutofit/>
          </a:bodyPr>
          <a:lstStyle>
            <a:lvl1pPr marL="0" indent="0">
              <a:spcBef>
                <a:spcPts val="1200"/>
              </a:spcBef>
              <a:buClr>
                <a:schemeClr val="tx1"/>
              </a:buClr>
              <a:buFont typeface="Wingdings" pitchFamily="2" charset="2"/>
              <a:buNone/>
              <a:defRPr sz="3137">
                <a:solidFill>
                  <a:schemeClr val="tx1"/>
                </a:solidFill>
                <a:latin typeface="Poppins" pitchFamily="2" charset="77"/>
                <a:cs typeface="Poppins" pitchFamily="2" charset="77"/>
              </a:defRPr>
            </a:lvl1pPr>
            <a:lvl2pPr marL="0" indent="0">
              <a:buNone/>
              <a:defRPr sz="1961">
                <a:solidFill>
                  <a:schemeClr val="tx1"/>
                </a:solidFill>
                <a:latin typeface="Poppins" pitchFamily="2" charset="77"/>
                <a:cs typeface="Poppins" pitchFamily="2" charset="77"/>
              </a:defRPr>
            </a:lvl2pPr>
            <a:lvl3pPr marL="227209" indent="0">
              <a:buNone/>
              <a:tabLst/>
              <a:defRPr sz="1961">
                <a:solidFill>
                  <a:schemeClr val="tx1"/>
                </a:solidFill>
                <a:latin typeface="Poppins" pitchFamily="2" charset="77"/>
                <a:cs typeface="Poppins" pitchFamily="2" charset="77"/>
              </a:defRPr>
            </a:lvl3pPr>
            <a:lvl4pPr marL="451306" indent="0">
              <a:buNone/>
              <a:defRPr>
                <a:solidFill>
                  <a:schemeClr val="tx1"/>
                </a:solidFill>
                <a:latin typeface="Poppins" pitchFamily="2" charset="77"/>
                <a:cs typeface="Poppins" pitchFamily="2" charset="77"/>
              </a:defRPr>
            </a:lvl4pPr>
            <a:lvl5pPr marL="672290" indent="0">
              <a:buNone/>
              <a:tabLst/>
              <a:defRPr>
                <a:solidFill>
                  <a:schemeClr val="tx1"/>
                </a:solidFill>
                <a:latin typeface="Poppins" pitchFamily="2" charset="77"/>
                <a:cs typeface="Poppins"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194580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7450" y="2084172"/>
            <a:ext cx="7171399" cy="2241380"/>
          </a:xfrm>
          <a:noFill/>
        </p:spPr>
        <p:txBody>
          <a:bodyPr wrap="square" tIns="91440" bIns="91440" anchor="t" anchorCtr="0">
            <a:noAutofit/>
          </a:bodyPr>
          <a:lstStyle>
            <a:lvl1pPr>
              <a:defRPr sz="5294" b="1" i="0" spc="-98" baseline="0">
                <a:solidFill>
                  <a:schemeClr val="tx1"/>
                </a:solidFill>
                <a:latin typeface="Poppins ExtraBold" pitchFamily="2" charset="77"/>
                <a:cs typeface="Poppins ExtraBold" pitchFamily="2" charset="77"/>
              </a:defRPr>
            </a:lvl1pPr>
          </a:lstStyle>
          <a:p>
            <a:r>
              <a:rPr lang="en-US"/>
              <a:t>Section title</a:t>
            </a:r>
          </a:p>
        </p:txBody>
      </p:sp>
    </p:spTree>
    <p:extLst>
      <p:ext uri="{BB962C8B-B14F-4D97-AF65-F5344CB8AC3E}">
        <p14:creationId xmlns:p14="http://schemas.microsoft.com/office/powerpoint/2010/main" val="232307883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de exam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7451" y="328424"/>
            <a:ext cx="11655840" cy="899665"/>
          </a:xfrm>
        </p:spPr>
        <p:txBody>
          <a:bodyPr/>
          <a:lstStyle>
            <a:lvl1pPr>
              <a:defRPr baseline="0">
                <a:solidFill>
                  <a:schemeClr val="bg1"/>
                </a:solidFill>
              </a:defRPr>
            </a:lvl1pPr>
          </a:lstStyle>
          <a:p>
            <a:r>
              <a:rPr lang="en-US"/>
              <a:t>Slide for developer code</a:t>
            </a:r>
          </a:p>
        </p:txBody>
      </p:sp>
      <p:sp>
        <p:nvSpPr>
          <p:cNvPr id="5" name="Text Placeholder 4"/>
          <p:cNvSpPr>
            <a:spLocks noGrp="1"/>
          </p:cNvSpPr>
          <p:nvPr>
            <p:ph type="body" sz="quarter" idx="10"/>
          </p:nvPr>
        </p:nvSpPr>
        <p:spPr>
          <a:xfrm>
            <a:off x="717451" y="1374402"/>
            <a:ext cx="11653522" cy="2218467"/>
          </a:xfrm>
        </p:spPr>
        <p:txBody>
          <a:bodyPr/>
          <a:lstStyle>
            <a:lvl1pPr marL="0" indent="0">
              <a:buNone/>
              <a:defRPr sz="3137">
                <a:solidFill>
                  <a:schemeClr val="bg1"/>
                </a:solidFill>
                <a:latin typeface="Consolas" panose="020B0609020204030204" pitchFamily="49" charset="0"/>
                <a:cs typeface="Consolas" panose="020B0609020204030204" pitchFamily="49" charset="0"/>
              </a:defRPr>
            </a:lvl1pPr>
            <a:lvl2pPr marL="339726" indent="0">
              <a:buNone/>
              <a:defRPr>
                <a:solidFill>
                  <a:schemeClr val="bg1"/>
                </a:solidFill>
                <a:latin typeface="Consolas" panose="020B0609020204030204" pitchFamily="49" charset="0"/>
                <a:cs typeface="Consolas" panose="020B0609020204030204" pitchFamily="49" charset="0"/>
              </a:defRPr>
            </a:lvl2pPr>
            <a:lvl3pPr marL="573090" indent="0">
              <a:buNone/>
              <a:defRPr>
                <a:solidFill>
                  <a:schemeClr val="bg1"/>
                </a:solidFill>
                <a:latin typeface="Consolas" panose="020B0609020204030204" pitchFamily="49" charset="0"/>
                <a:cs typeface="Consolas" panose="020B0609020204030204" pitchFamily="49" charset="0"/>
              </a:defRPr>
            </a:lvl3pPr>
            <a:lvl4pPr marL="798516" indent="0">
              <a:buNone/>
              <a:defRPr>
                <a:solidFill>
                  <a:schemeClr val="bg1"/>
                </a:solidFill>
                <a:latin typeface="Consolas" panose="020B0609020204030204" pitchFamily="49" charset="0"/>
                <a:cs typeface="Consolas" panose="020B0609020204030204" pitchFamily="49" charset="0"/>
              </a:defRPr>
            </a:lvl4pPr>
            <a:lvl5pPr marL="1030292" indent="0">
              <a:buNone/>
              <a:defRPr>
                <a:solidFill>
                  <a:schemeClr val="bg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0915470"/>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peaker notes">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717539" y="1635895"/>
            <a:ext cx="10756788" cy="4844901"/>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Poppins" pitchFamily="2" charset="77"/>
                <a:ea typeface="Poppins" pitchFamily="2" charset="77"/>
                <a:cs typeface="Poppins" pitchFamily="2" charset="77"/>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Poppins" pitchFamily="2" charset="77"/>
                <a:ea typeface="Poppins" pitchFamily="2" charset="77"/>
                <a:cs typeface="Poppins" pitchFamily="2" charset="77"/>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Poppins" pitchFamily="2" charset="77"/>
                <a:ea typeface="Poppins" pitchFamily="2" charset="77"/>
                <a:cs typeface="Poppins" pitchFamily="2" charset="77"/>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Poppins" pitchFamily="2" charset="77"/>
                <a:ea typeface="Poppins" pitchFamily="2" charset="77"/>
                <a:cs typeface="Poppins" pitchFamily="2" charset="77"/>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Poppins" pitchFamily="2" charset="77"/>
                <a:ea typeface="Poppins" pitchFamily="2" charset="77"/>
                <a:cs typeface="Poppins" pitchFamily="2" charset="77"/>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bwMode="white"/>
        <p:txBody>
          <a:bodyPr/>
          <a:lstStyle>
            <a:lvl1pPr>
              <a:defRPr b="1" i="0">
                <a:gradFill>
                  <a:gsLst>
                    <a:gs pos="1250">
                      <a:schemeClr val="tx1"/>
                    </a:gs>
                    <a:gs pos="100000">
                      <a:schemeClr val="tx1"/>
                    </a:gs>
                  </a:gsLst>
                  <a:lin ang="5400000" scaled="0"/>
                </a:gradFill>
                <a:latin typeface="Poppins" pitchFamily="2" charset="77"/>
                <a:ea typeface="Poppins" pitchFamily="2" charset="77"/>
                <a:cs typeface="Poppins" pitchFamily="2" charset="77"/>
              </a:defRPr>
            </a:lvl1pPr>
          </a:lstStyle>
          <a:p>
            <a:r>
              <a:rPr lang="en-US"/>
              <a:t>Click to edit Master title style</a:t>
            </a:r>
          </a:p>
        </p:txBody>
      </p:sp>
    </p:spTree>
    <p:extLst>
      <p:ext uri="{BB962C8B-B14F-4D97-AF65-F5344CB8AC3E}">
        <p14:creationId xmlns:p14="http://schemas.microsoft.com/office/powerpoint/2010/main" val="20866080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imary2 with bul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97C49BC2-92CC-441C-9FE7-0D196FB5DF88}"/>
              </a:ext>
            </a:extLst>
          </p:cNvPr>
          <p:cNvSpPr>
            <a:spLocks noGrp="1"/>
          </p:cNvSpPr>
          <p:nvPr>
            <p:ph type="title"/>
          </p:nvPr>
        </p:nvSpPr>
        <p:spPr>
          <a:xfrm>
            <a:off x="715133" y="1075552"/>
            <a:ext cx="10757098" cy="821839"/>
          </a:xfrm>
        </p:spPr>
        <p:txBody>
          <a:bodyPr/>
          <a:lstStyle>
            <a:lvl1pPr>
              <a:defRPr b="1" i="0">
                <a:solidFill>
                  <a:schemeClr val="tx1"/>
                </a:solidFill>
                <a:latin typeface="Poppins" pitchFamily="2" charset="77"/>
                <a:cs typeface="Poppins" pitchFamily="2" charset="77"/>
              </a:defRPr>
            </a:lvl1pPr>
          </a:lstStyle>
          <a:p>
            <a:r>
              <a:rPr lang="en-US"/>
              <a:t>Click to edit Master title style</a:t>
            </a:r>
          </a:p>
        </p:txBody>
      </p:sp>
      <p:sp>
        <p:nvSpPr>
          <p:cNvPr id="19" name="Text Placeholder 5">
            <a:extLst>
              <a:ext uri="{FF2B5EF4-FFF2-40B4-BE49-F238E27FC236}">
                <a16:creationId xmlns:a16="http://schemas.microsoft.com/office/drawing/2014/main" id="{3A109415-2F48-445D-A1F7-77E0709123B6}"/>
              </a:ext>
            </a:extLst>
          </p:cNvPr>
          <p:cNvSpPr>
            <a:spLocks noGrp="1"/>
          </p:cNvSpPr>
          <p:nvPr>
            <p:ph type="body" sz="quarter" idx="10"/>
          </p:nvPr>
        </p:nvSpPr>
        <p:spPr>
          <a:xfrm>
            <a:off x="717451" y="2046815"/>
            <a:ext cx="10757098" cy="3623564"/>
          </a:xfrm>
        </p:spPr>
        <p:txBody>
          <a:bodyPr/>
          <a:lstStyle>
            <a:lvl1pPr marL="339257" indent="-339257">
              <a:buFont typeface="Arial" panose="020B0604020202020204" pitchFamily="34" charset="0"/>
              <a:buChar char="•"/>
              <a:defRPr>
                <a:solidFill>
                  <a:schemeClr val="tx1"/>
                </a:solidFill>
                <a:latin typeface="Poppins" pitchFamily="2" charset="77"/>
                <a:cs typeface="Poppins" pitchFamily="2" charset="77"/>
              </a:defRPr>
            </a:lvl1pPr>
            <a:lvl2pPr marL="669177" indent="-336145">
              <a:buFont typeface="Arial" panose="020B0604020202020204" pitchFamily="34" charset="0"/>
              <a:buChar char="•"/>
              <a:defRPr sz="2353">
                <a:solidFill>
                  <a:schemeClr val="tx1"/>
                </a:solidFill>
                <a:latin typeface="Poppins" pitchFamily="2" charset="77"/>
                <a:cs typeface="Poppins" pitchFamily="2" charset="77"/>
              </a:defRPr>
            </a:lvl2pPr>
            <a:lvl3pPr marL="333032" indent="0">
              <a:buFont typeface="Arial" panose="020B0604020202020204" pitchFamily="34" charset="0"/>
              <a:buNone/>
              <a:defRPr sz="2353">
                <a:solidFill>
                  <a:schemeClr val="tx1"/>
                </a:solidFill>
              </a:defRPr>
            </a:lvl3pPr>
            <a:lvl4pPr marL="448193" indent="0">
              <a:buNone/>
              <a:defRPr>
                <a:solidFill>
                  <a:schemeClr val="tx1"/>
                </a:solidFill>
              </a:defRPr>
            </a:lvl4pPr>
            <a:lvl5pPr marL="672290" indent="0">
              <a:buNone/>
              <a:defRPr>
                <a:solidFill>
                  <a:schemeClr val="tx1"/>
                </a:solidFill>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375566150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descr="A city skyline with tall buildings&#10;&#10;Description automatically generated">
            <a:extLst>
              <a:ext uri="{FF2B5EF4-FFF2-40B4-BE49-F238E27FC236}">
                <a16:creationId xmlns:a16="http://schemas.microsoft.com/office/drawing/2014/main" id="{39ADB91B-D1B4-654C-0BC8-C85502C2DC3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474"/>
            <a:ext cx="12192000" cy="6857053"/>
          </a:xfrm>
          <a:prstGeom prst="rect">
            <a:avLst/>
          </a:prstGeom>
        </p:spPr>
      </p:pic>
      <p:sp>
        <p:nvSpPr>
          <p:cNvPr id="4" name="Text Box 3">
            <a:extLst>
              <a:ext uri="{FF2B5EF4-FFF2-40B4-BE49-F238E27FC236}">
                <a16:creationId xmlns:a16="http://schemas.microsoft.com/office/drawing/2014/main" id="{11FC0C72-737D-446E-3EBF-97A33E71CB20}"/>
              </a:ext>
            </a:extLst>
          </p:cNvPr>
          <p:cNvSpPr txBox="1">
            <a:spLocks noChangeArrowheads="1"/>
          </p:cNvSpPr>
          <p:nvPr userDrawn="1"/>
        </p:nvSpPr>
        <p:spPr bwMode="blackWhite">
          <a:xfrm>
            <a:off x="269239" y="6342794"/>
            <a:ext cx="11653522"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algn="r" defTabSz="913924" eaLnBrk="0" hangingPunct="0"/>
            <a:r>
              <a:rPr lang="en-US" sz="686">
                <a:gradFill>
                  <a:gsLst>
                    <a:gs pos="0">
                      <a:schemeClr val="tx1"/>
                    </a:gs>
                    <a:gs pos="100000">
                      <a:schemeClr val="tx1"/>
                    </a:gs>
                  </a:gsLst>
                  <a:lin ang="5400000" scaled="0"/>
                </a:gradFill>
                <a:latin typeface="Segoe UI" panose="020B0502040204020203" pitchFamily="34" charset="0"/>
                <a:cs typeface="Segoe UI" panose="020B0502040204020203" pitchFamily="34" charset="0"/>
              </a:rPr>
              <a:t>© 2023 Dynamic Communities. All rights reserved. </a:t>
            </a:r>
          </a:p>
        </p:txBody>
      </p:sp>
      <p:pic>
        <p:nvPicPr>
          <p:cNvPr id="5" name="Picture 4">
            <a:extLst>
              <a:ext uri="{FF2B5EF4-FFF2-40B4-BE49-F238E27FC236}">
                <a16:creationId xmlns:a16="http://schemas.microsoft.com/office/drawing/2014/main" id="{F8549DF6-554F-15DB-5AC4-13BD037780F1}"/>
              </a:ext>
            </a:extLst>
          </p:cNvPr>
          <p:cNvPicPr>
            <a:picLocks noChangeAspect="1"/>
          </p:cNvPicPr>
          <p:nvPr userDrawn="1"/>
        </p:nvPicPr>
        <p:blipFill>
          <a:blip r:embed="rId4"/>
          <a:stretch>
            <a:fillRect/>
          </a:stretch>
        </p:blipFill>
        <p:spPr>
          <a:xfrm>
            <a:off x="2089770" y="2101495"/>
            <a:ext cx="8012459" cy="1855365"/>
          </a:xfrm>
          <a:prstGeom prst="rect">
            <a:avLst/>
          </a:prstGeom>
        </p:spPr>
      </p:pic>
      <p:pic>
        <p:nvPicPr>
          <p:cNvPr id="6" name="Picture 5">
            <a:extLst>
              <a:ext uri="{FF2B5EF4-FFF2-40B4-BE49-F238E27FC236}">
                <a16:creationId xmlns:a16="http://schemas.microsoft.com/office/drawing/2014/main" id="{B4790E94-4D12-F39E-4E59-BBE047B006B3}"/>
              </a:ext>
            </a:extLst>
          </p:cNvPr>
          <p:cNvPicPr>
            <a:picLocks noChangeAspect="1"/>
          </p:cNvPicPr>
          <p:nvPr userDrawn="1"/>
        </p:nvPicPr>
        <p:blipFill>
          <a:blip r:embed="rId5"/>
          <a:stretch>
            <a:fillRect/>
          </a:stretch>
        </p:blipFill>
        <p:spPr>
          <a:xfrm>
            <a:off x="3817586" y="3951989"/>
            <a:ext cx="2988083" cy="645138"/>
          </a:xfrm>
          <a:prstGeom prst="rect">
            <a:avLst/>
          </a:prstGeom>
        </p:spPr>
      </p:pic>
    </p:spTree>
    <p:extLst>
      <p:ext uri="{BB962C8B-B14F-4D97-AF65-F5344CB8AC3E}">
        <p14:creationId xmlns:p14="http://schemas.microsoft.com/office/powerpoint/2010/main" val="17312046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Agenda">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18FB400-37E7-74B2-ACB9-7ED56CD5FDD0}"/>
              </a:ext>
            </a:extLst>
          </p:cNvPr>
          <p:cNvSpPr>
            <a:spLocks noGrp="1"/>
          </p:cNvSpPr>
          <p:nvPr>
            <p:ph type="sldNum" sz="quarter" idx="10"/>
          </p:nvPr>
        </p:nvSpPr>
        <p:spPr/>
        <p:txBody>
          <a:bodyPr/>
          <a:lstStyle/>
          <a:p>
            <a:fld id="{86CB4B4D-7CA3-9044-876B-883B54F8677D}" type="slidenum">
              <a:rPr lang="en-US" smtClean="0"/>
              <a:t>‹#›</a:t>
            </a:fld>
            <a:endParaRPr lang="en-US"/>
          </a:p>
        </p:txBody>
      </p:sp>
      <p:sp>
        <p:nvSpPr>
          <p:cNvPr id="4" name="object 16">
            <a:extLst>
              <a:ext uri="{FF2B5EF4-FFF2-40B4-BE49-F238E27FC236}">
                <a16:creationId xmlns:a16="http://schemas.microsoft.com/office/drawing/2014/main" id="{41689D62-EDA9-F483-FF57-0907B7F4C5D8}"/>
              </a:ext>
            </a:extLst>
          </p:cNvPr>
          <p:cNvSpPr txBox="1"/>
          <p:nvPr userDrawn="1"/>
        </p:nvSpPr>
        <p:spPr>
          <a:xfrm>
            <a:off x="267381" y="6500509"/>
            <a:ext cx="2684147" cy="20005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indent="12698">
              <a:spcBef>
                <a:spcPts val="100"/>
              </a:spcBef>
              <a:defRPr sz="1300" spc="215">
                <a:solidFill>
                  <a:srgbClr val="3C474C"/>
                </a:solidFill>
                <a:latin typeface="Lucida Sans Unicode"/>
                <a:ea typeface="Lucida Sans Unicode"/>
                <a:cs typeface="Lucida Sans Unicode"/>
                <a:sym typeface="Lucida Sans Unicode"/>
              </a:defRPr>
            </a:pPr>
            <a:r>
              <a:rPr sz="1300"/>
              <a:t>@</a:t>
            </a:r>
            <a:r>
              <a:rPr sz="1300" spc="-65"/>
              <a:t> </a:t>
            </a:r>
            <a:r>
              <a:rPr sz="1300" spc="-50"/>
              <a:t>2023</a:t>
            </a:r>
            <a:r>
              <a:rPr sz="1300" spc="-65"/>
              <a:t> </a:t>
            </a:r>
            <a:r>
              <a:rPr sz="1300" spc="60"/>
              <a:t>Dynamic</a:t>
            </a:r>
            <a:r>
              <a:rPr sz="1300" spc="-65"/>
              <a:t> </a:t>
            </a:r>
            <a:r>
              <a:rPr sz="1300" spc="40"/>
              <a:t>Communities</a:t>
            </a:r>
          </a:p>
        </p:txBody>
      </p:sp>
      <p:grpSp>
        <p:nvGrpSpPr>
          <p:cNvPr id="5" name="object 5">
            <a:extLst>
              <a:ext uri="{FF2B5EF4-FFF2-40B4-BE49-F238E27FC236}">
                <a16:creationId xmlns:a16="http://schemas.microsoft.com/office/drawing/2014/main" id="{85C1E2E6-89DA-8463-B7A4-A444CD643E2D}"/>
              </a:ext>
            </a:extLst>
          </p:cNvPr>
          <p:cNvGrpSpPr/>
          <p:nvPr userDrawn="1"/>
        </p:nvGrpSpPr>
        <p:grpSpPr>
          <a:xfrm>
            <a:off x="5226329" y="0"/>
            <a:ext cx="6965672" cy="6858000"/>
            <a:chOff x="9939" y="0"/>
            <a:chExt cx="6965670" cy="6858000"/>
          </a:xfrm>
        </p:grpSpPr>
        <p:pic>
          <p:nvPicPr>
            <p:cNvPr id="6" name="object 6" descr="object 6">
              <a:extLst>
                <a:ext uri="{FF2B5EF4-FFF2-40B4-BE49-F238E27FC236}">
                  <a16:creationId xmlns:a16="http://schemas.microsoft.com/office/drawing/2014/main" id="{F3DEC43C-5021-53EB-1F86-E478994D7B5D}"/>
                </a:ext>
              </a:extLst>
            </p:cNvPr>
            <p:cNvPicPr>
              <a:picLocks noChangeAspect="1"/>
            </p:cNvPicPr>
            <p:nvPr/>
          </p:nvPicPr>
          <p:blipFill>
            <a:blip r:embed="rId2"/>
            <a:stretch>
              <a:fillRect/>
            </a:stretch>
          </p:blipFill>
          <p:spPr>
            <a:xfrm>
              <a:off x="202786" y="0"/>
              <a:ext cx="6772823" cy="6858000"/>
            </a:xfrm>
            <a:prstGeom prst="rect">
              <a:avLst/>
            </a:prstGeom>
            <a:ln w="12700" cap="flat">
              <a:noFill/>
              <a:miter lim="400000"/>
            </a:ln>
            <a:effectLst/>
          </p:spPr>
        </p:pic>
        <p:sp>
          <p:nvSpPr>
            <p:cNvPr id="7" name="object 7">
              <a:extLst>
                <a:ext uri="{FF2B5EF4-FFF2-40B4-BE49-F238E27FC236}">
                  <a16:creationId xmlns:a16="http://schemas.microsoft.com/office/drawing/2014/main" id="{5D92CD1D-FBB0-9A6C-1F31-E7561DDDF351}"/>
                </a:ext>
              </a:extLst>
            </p:cNvPr>
            <p:cNvSpPr/>
            <p:nvPr/>
          </p:nvSpPr>
          <p:spPr>
            <a:xfrm>
              <a:off x="9939" y="0"/>
              <a:ext cx="3131718" cy="6858000"/>
            </a:xfrm>
            <a:custGeom>
              <a:avLst/>
              <a:gdLst/>
              <a:ahLst/>
              <a:cxnLst>
                <a:cxn ang="0">
                  <a:pos x="wd2" y="hd2"/>
                </a:cxn>
                <a:cxn ang="5400000">
                  <a:pos x="wd2" y="hd2"/>
                </a:cxn>
                <a:cxn ang="10800000">
                  <a:pos x="wd2" y="hd2"/>
                </a:cxn>
                <a:cxn ang="16200000">
                  <a:pos x="wd2" y="hd2"/>
                </a:cxn>
              </a:cxnLst>
              <a:rect l="0" t="0" r="r" b="b"/>
              <a:pathLst>
                <a:path w="21600" h="21600" extrusionOk="0">
                  <a:moveTo>
                    <a:pt x="21582" y="0"/>
                  </a:moveTo>
                  <a:lnTo>
                    <a:pt x="21185" y="0"/>
                  </a:lnTo>
                  <a:lnTo>
                    <a:pt x="9563" y="12525"/>
                  </a:lnTo>
                  <a:lnTo>
                    <a:pt x="8589" y="12425"/>
                  </a:lnTo>
                  <a:lnTo>
                    <a:pt x="0" y="21600"/>
                  </a:lnTo>
                  <a:lnTo>
                    <a:pt x="1628" y="21600"/>
                  </a:lnTo>
                  <a:lnTo>
                    <a:pt x="21600" y="2"/>
                  </a:lnTo>
                  <a:lnTo>
                    <a:pt x="21582" y="0"/>
                  </a:lnTo>
                  <a:close/>
                </a:path>
              </a:pathLst>
            </a:custGeom>
            <a:solidFill>
              <a:srgbClr val="E88C24"/>
            </a:solidFill>
            <a:ln w="12700" cap="flat">
              <a:noFill/>
              <a:miter lim="400000"/>
            </a:ln>
            <a:effectLst/>
          </p:spPr>
          <p:txBody>
            <a:bodyPr wrap="square" lIns="45719" tIns="45719" rIns="45719" bIns="45719" numCol="1" anchor="t">
              <a:noAutofit/>
            </a:bodyPr>
            <a:lstStyle/>
            <a:p>
              <a:endParaRPr sz="1800"/>
            </a:p>
          </p:txBody>
        </p:sp>
        <p:pic>
          <p:nvPicPr>
            <p:cNvPr id="8" name="object 8" descr="object 8">
              <a:extLst>
                <a:ext uri="{FF2B5EF4-FFF2-40B4-BE49-F238E27FC236}">
                  <a16:creationId xmlns:a16="http://schemas.microsoft.com/office/drawing/2014/main" id="{DAE041F7-86C2-AD99-370C-9970361CA6E6}"/>
                </a:ext>
              </a:extLst>
            </p:cNvPr>
            <p:cNvPicPr>
              <a:picLocks noChangeAspect="1"/>
            </p:cNvPicPr>
            <p:nvPr/>
          </p:nvPicPr>
          <p:blipFill>
            <a:blip r:embed="rId3"/>
            <a:stretch>
              <a:fillRect/>
            </a:stretch>
          </p:blipFill>
          <p:spPr>
            <a:xfrm>
              <a:off x="3971204" y="362827"/>
              <a:ext cx="3004401" cy="1088213"/>
            </a:xfrm>
            <a:prstGeom prst="rect">
              <a:avLst/>
            </a:prstGeom>
            <a:ln w="12700" cap="flat">
              <a:noFill/>
              <a:miter lim="400000"/>
            </a:ln>
            <a:effectLst/>
          </p:spPr>
        </p:pic>
      </p:grpSp>
      <p:sp>
        <p:nvSpPr>
          <p:cNvPr id="9" name="object 10">
            <a:extLst>
              <a:ext uri="{FF2B5EF4-FFF2-40B4-BE49-F238E27FC236}">
                <a16:creationId xmlns:a16="http://schemas.microsoft.com/office/drawing/2014/main" id="{1ABBA802-E452-2AFC-E7D9-86DF60B7192F}"/>
              </a:ext>
            </a:extLst>
          </p:cNvPr>
          <p:cNvSpPr/>
          <p:nvPr userDrawn="1"/>
        </p:nvSpPr>
        <p:spPr>
          <a:xfrm>
            <a:off x="569480" y="730618"/>
            <a:ext cx="94336" cy="485128"/>
          </a:xfrm>
          <a:prstGeom prst="rect">
            <a:avLst/>
          </a:prstGeom>
          <a:solidFill>
            <a:srgbClr val="E88C24"/>
          </a:solidFill>
          <a:ln w="12700">
            <a:miter lim="400000"/>
          </a:ln>
        </p:spPr>
        <p:txBody>
          <a:bodyPr lIns="45712" rIns="45712"/>
          <a:lstStyle/>
          <a:p>
            <a:endParaRPr sz="1800"/>
          </a:p>
        </p:txBody>
      </p:sp>
      <p:sp>
        <p:nvSpPr>
          <p:cNvPr id="11" name="Text Placeholder 10">
            <a:extLst>
              <a:ext uri="{FF2B5EF4-FFF2-40B4-BE49-F238E27FC236}">
                <a16:creationId xmlns:a16="http://schemas.microsoft.com/office/drawing/2014/main" id="{C1A45573-240E-43E8-215E-27DACC27BEDA}"/>
              </a:ext>
            </a:extLst>
          </p:cNvPr>
          <p:cNvSpPr>
            <a:spLocks noGrp="1"/>
          </p:cNvSpPr>
          <p:nvPr>
            <p:ph type="body" sz="quarter" idx="11" hasCustomPrompt="1"/>
          </p:nvPr>
        </p:nvSpPr>
        <p:spPr>
          <a:xfrm>
            <a:off x="758825" y="1639889"/>
            <a:ext cx="4757392" cy="4541837"/>
          </a:xfrm>
        </p:spPr>
        <p:txBody>
          <a:bodyPr/>
          <a:lstStyle>
            <a:lvl1pPr marL="285695" indent="-285695">
              <a:buClr>
                <a:srgbClr val="E88C23"/>
              </a:buClr>
              <a:buSzPct val="110000"/>
              <a:buFont typeface="Arial" panose="020B0604020202020204" pitchFamily="34" charset="0"/>
              <a:buChar char="•"/>
              <a:defRPr sz="2745">
                <a:latin typeface="Poppins" pitchFamily="2" charset="77"/>
                <a:ea typeface="Verdana" panose="020B0604030504040204" pitchFamily="34" charset="0"/>
                <a:cs typeface="Poppins" pitchFamily="2" charset="77"/>
              </a:defRPr>
            </a:lvl1pPr>
            <a:lvl2pPr marL="285695" indent="-285695">
              <a:buFont typeface="Arial" panose="020B0604020202020204" pitchFamily="34" charset="0"/>
              <a:buChar char="•"/>
              <a:defRPr>
                <a:latin typeface="Verdana" panose="020B0604030504040204" pitchFamily="34" charset="0"/>
                <a:ea typeface="Verdana" panose="020B0604030504040204" pitchFamily="34" charset="0"/>
                <a:cs typeface="Verdana" panose="020B0604030504040204" pitchFamily="34" charset="0"/>
              </a:defRPr>
            </a:lvl2pPr>
            <a:lvl3pPr marL="285695" indent="-285695">
              <a:buFont typeface="Arial" panose="020B0604020202020204" pitchFamily="34" charset="0"/>
              <a:buChar char="•"/>
              <a:defRPr>
                <a:latin typeface="Verdana" panose="020B0604030504040204" pitchFamily="34" charset="0"/>
                <a:ea typeface="Verdana" panose="020B0604030504040204" pitchFamily="34" charset="0"/>
                <a:cs typeface="Verdana" panose="020B0604030504040204" pitchFamily="34" charset="0"/>
              </a:defRPr>
            </a:lvl3pPr>
            <a:lvl4pPr marL="285695" indent="-285695">
              <a:buFont typeface="Arial" panose="020B0604020202020204" pitchFamily="34" charset="0"/>
              <a:buChar char="•"/>
              <a:defRPr>
                <a:latin typeface="Verdana" panose="020B0604030504040204" pitchFamily="34" charset="0"/>
                <a:ea typeface="Verdana" panose="020B0604030504040204" pitchFamily="34" charset="0"/>
                <a:cs typeface="Verdana" panose="020B0604030504040204" pitchFamily="34" charset="0"/>
              </a:defRPr>
            </a:lvl4pPr>
            <a:lvl5pPr marL="285695" indent="-285695">
              <a:buFont typeface="Arial" panose="020B0604020202020204" pitchFamily="34" charset="0"/>
              <a:buChar char="•"/>
              <a:defRPr>
                <a:latin typeface="Verdana" panose="020B0604030504040204" pitchFamily="34" charset="0"/>
                <a:ea typeface="Verdana" panose="020B0604030504040204" pitchFamily="34" charset="0"/>
                <a:cs typeface="Verdana" panose="020B0604030504040204" pitchFamily="34" charset="0"/>
              </a:defRPr>
            </a:lvl5pPr>
          </a:lstStyle>
          <a:p>
            <a:pPr lvl="0"/>
            <a:r>
              <a:rPr lang="en-US"/>
              <a:t>Agenda items</a:t>
            </a:r>
          </a:p>
        </p:txBody>
      </p:sp>
      <p:sp>
        <p:nvSpPr>
          <p:cNvPr id="13" name="TextBox 12">
            <a:extLst>
              <a:ext uri="{FF2B5EF4-FFF2-40B4-BE49-F238E27FC236}">
                <a16:creationId xmlns:a16="http://schemas.microsoft.com/office/drawing/2014/main" id="{80358E50-23C2-0424-524F-699C343C65C3}"/>
              </a:ext>
            </a:extLst>
          </p:cNvPr>
          <p:cNvSpPr txBox="1"/>
          <p:nvPr userDrawn="1"/>
        </p:nvSpPr>
        <p:spPr>
          <a:xfrm>
            <a:off x="758825" y="616227"/>
            <a:ext cx="6009493" cy="7079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2" tIns="45712" rIns="45712" bIns="45712" numCol="1" spcCol="38100" rtlCol="0" anchor="t">
            <a:spAutoFit/>
          </a:bodyPr>
          <a:lstStyle/>
          <a:p>
            <a:pPr marL="0" marR="0" indent="0" algn="l" defTabSz="914225" rtl="0" fontAlgn="auto" latinLnBrk="0" hangingPunct="0">
              <a:lnSpc>
                <a:spcPct val="100000"/>
              </a:lnSpc>
              <a:spcBef>
                <a:spcPts val="0"/>
              </a:spcBef>
              <a:spcAft>
                <a:spcPts val="0"/>
              </a:spcAft>
              <a:buClrTx/>
              <a:buSzTx/>
              <a:buFontTx/>
              <a:buNone/>
              <a:tabLst/>
            </a:pPr>
            <a:r>
              <a:rPr kumimoji="0" lang="en-US" sz="4000" b="1" i="0" u="none" strike="noStrike" cap="none" spc="0" normalizeH="0" baseline="0">
                <a:ln>
                  <a:noFill/>
                </a:ln>
                <a:solidFill>
                  <a:srgbClr val="273472"/>
                </a:solidFill>
                <a:effectLst/>
                <a:uFillTx/>
                <a:latin typeface="Poppins" pitchFamily="2" charset="77"/>
                <a:ea typeface="Verdana" panose="020B0604030504040204" pitchFamily="34" charset="0"/>
                <a:cs typeface="Poppins" pitchFamily="2" charset="77"/>
                <a:sym typeface="Calibri"/>
              </a:rPr>
              <a:t>Learning Objectives</a:t>
            </a:r>
          </a:p>
        </p:txBody>
      </p:sp>
      <p:pic>
        <p:nvPicPr>
          <p:cNvPr id="15" name="Picture 14">
            <a:extLst>
              <a:ext uri="{FF2B5EF4-FFF2-40B4-BE49-F238E27FC236}">
                <a16:creationId xmlns:a16="http://schemas.microsoft.com/office/drawing/2014/main" id="{9AADF316-47A3-C9C9-A9A2-873413595FF9}"/>
              </a:ext>
            </a:extLst>
          </p:cNvPr>
          <p:cNvPicPr>
            <a:picLocks noChangeAspect="1"/>
          </p:cNvPicPr>
          <p:nvPr userDrawn="1"/>
        </p:nvPicPr>
        <p:blipFill>
          <a:blip r:embed="rId4"/>
          <a:stretch>
            <a:fillRect/>
          </a:stretch>
        </p:blipFill>
        <p:spPr>
          <a:xfrm>
            <a:off x="9170854" y="362827"/>
            <a:ext cx="3037884" cy="1083334"/>
          </a:xfrm>
          <a:prstGeom prst="rect">
            <a:avLst/>
          </a:prstGeom>
        </p:spPr>
      </p:pic>
    </p:spTree>
    <p:extLst>
      <p:ext uri="{BB962C8B-B14F-4D97-AF65-F5344CB8AC3E}">
        <p14:creationId xmlns:p14="http://schemas.microsoft.com/office/powerpoint/2010/main" val="2170507034"/>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Agenda">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18FB400-37E7-74B2-ACB9-7ED56CD5FDD0}"/>
              </a:ext>
            </a:extLst>
          </p:cNvPr>
          <p:cNvSpPr>
            <a:spLocks noGrp="1"/>
          </p:cNvSpPr>
          <p:nvPr>
            <p:ph type="sldNum" sz="quarter" idx="10"/>
          </p:nvPr>
        </p:nvSpPr>
        <p:spPr/>
        <p:txBody>
          <a:bodyPr/>
          <a:lstStyle/>
          <a:p>
            <a:fld id="{86CB4B4D-7CA3-9044-876B-883B54F8677D}" type="slidenum">
              <a:rPr lang="en-US" smtClean="0"/>
              <a:t>‹#›</a:t>
            </a:fld>
            <a:endParaRPr lang="en-US"/>
          </a:p>
        </p:txBody>
      </p:sp>
      <p:sp>
        <p:nvSpPr>
          <p:cNvPr id="4" name="object 16">
            <a:extLst>
              <a:ext uri="{FF2B5EF4-FFF2-40B4-BE49-F238E27FC236}">
                <a16:creationId xmlns:a16="http://schemas.microsoft.com/office/drawing/2014/main" id="{41689D62-EDA9-F483-FF57-0907B7F4C5D8}"/>
              </a:ext>
            </a:extLst>
          </p:cNvPr>
          <p:cNvSpPr txBox="1"/>
          <p:nvPr userDrawn="1"/>
        </p:nvSpPr>
        <p:spPr>
          <a:xfrm>
            <a:off x="267381" y="6500509"/>
            <a:ext cx="2684147" cy="20005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indent="12698">
              <a:spcBef>
                <a:spcPts val="100"/>
              </a:spcBef>
              <a:defRPr sz="1300" spc="215">
                <a:solidFill>
                  <a:srgbClr val="3C474C"/>
                </a:solidFill>
                <a:latin typeface="Lucida Sans Unicode"/>
                <a:ea typeface="Lucida Sans Unicode"/>
                <a:cs typeface="Lucida Sans Unicode"/>
                <a:sym typeface="Lucida Sans Unicode"/>
              </a:defRPr>
            </a:pPr>
            <a:r>
              <a:rPr sz="1300"/>
              <a:t>@</a:t>
            </a:r>
            <a:r>
              <a:rPr sz="1300" spc="-65"/>
              <a:t> </a:t>
            </a:r>
            <a:r>
              <a:rPr sz="1300" spc="-50"/>
              <a:t>2023</a:t>
            </a:r>
            <a:r>
              <a:rPr sz="1300" spc="-65"/>
              <a:t> </a:t>
            </a:r>
            <a:r>
              <a:rPr sz="1300" spc="60"/>
              <a:t>Dynamic</a:t>
            </a:r>
            <a:r>
              <a:rPr sz="1300" spc="-65"/>
              <a:t> </a:t>
            </a:r>
            <a:r>
              <a:rPr sz="1300" spc="40"/>
              <a:t>Communities</a:t>
            </a:r>
          </a:p>
        </p:txBody>
      </p:sp>
      <p:grpSp>
        <p:nvGrpSpPr>
          <p:cNvPr id="5" name="object 5">
            <a:extLst>
              <a:ext uri="{FF2B5EF4-FFF2-40B4-BE49-F238E27FC236}">
                <a16:creationId xmlns:a16="http://schemas.microsoft.com/office/drawing/2014/main" id="{85C1E2E6-89DA-8463-B7A4-A444CD643E2D}"/>
              </a:ext>
            </a:extLst>
          </p:cNvPr>
          <p:cNvGrpSpPr/>
          <p:nvPr userDrawn="1"/>
        </p:nvGrpSpPr>
        <p:grpSpPr>
          <a:xfrm>
            <a:off x="5226329" y="0"/>
            <a:ext cx="6965672" cy="6858000"/>
            <a:chOff x="9939" y="0"/>
            <a:chExt cx="6965670" cy="6858000"/>
          </a:xfrm>
        </p:grpSpPr>
        <p:pic>
          <p:nvPicPr>
            <p:cNvPr id="6" name="object 6" descr="object 6">
              <a:extLst>
                <a:ext uri="{FF2B5EF4-FFF2-40B4-BE49-F238E27FC236}">
                  <a16:creationId xmlns:a16="http://schemas.microsoft.com/office/drawing/2014/main" id="{F3DEC43C-5021-53EB-1F86-E478994D7B5D}"/>
                </a:ext>
              </a:extLst>
            </p:cNvPr>
            <p:cNvPicPr>
              <a:picLocks noChangeAspect="1"/>
            </p:cNvPicPr>
            <p:nvPr/>
          </p:nvPicPr>
          <p:blipFill>
            <a:blip r:embed="rId2"/>
            <a:stretch>
              <a:fillRect/>
            </a:stretch>
          </p:blipFill>
          <p:spPr>
            <a:xfrm>
              <a:off x="202786" y="0"/>
              <a:ext cx="6772823" cy="6858000"/>
            </a:xfrm>
            <a:prstGeom prst="rect">
              <a:avLst/>
            </a:prstGeom>
            <a:ln w="12700" cap="flat">
              <a:noFill/>
              <a:miter lim="400000"/>
            </a:ln>
            <a:effectLst/>
          </p:spPr>
        </p:pic>
        <p:sp>
          <p:nvSpPr>
            <p:cNvPr id="7" name="object 7">
              <a:extLst>
                <a:ext uri="{FF2B5EF4-FFF2-40B4-BE49-F238E27FC236}">
                  <a16:creationId xmlns:a16="http://schemas.microsoft.com/office/drawing/2014/main" id="{5D92CD1D-FBB0-9A6C-1F31-E7561DDDF351}"/>
                </a:ext>
              </a:extLst>
            </p:cNvPr>
            <p:cNvSpPr/>
            <p:nvPr/>
          </p:nvSpPr>
          <p:spPr>
            <a:xfrm>
              <a:off x="9939" y="0"/>
              <a:ext cx="3131718" cy="6858000"/>
            </a:xfrm>
            <a:custGeom>
              <a:avLst/>
              <a:gdLst/>
              <a:ahLst/>
              <a:cxnLst>
                <a:cxn ang="0">
                  <a:pos x="wd2" y="hd2"/>
                </a:cxn>
                <a:cxn ang="5400000">
                  <a:pos x="wd2" y="hd2"/>
                </a:cxn>
                <a:cxn ang="10800000">
                  <a:pos x="wd2" y="hd2"/>
                </a:cxn>
                <a:cxn ang="16200000">
                  <a:pos x="wd2" y="hd2"/>
                </a:cxn>
              </a:cxnLst>
              <a:rect l="0" t="0" r="r" b="b"/>
              <a:pathLst>
                <a:path w="21600" h="21600" extrusionOk="0">
                  <a:moveTo>
                    <a:pt x="21582" y="0"/>
                  </a:moveTo>
                  <a:lnTo>
                    <a:pt x="21185" y="0"/>
                  </a:lnTo>
                  <a:lnTo>
                    <a:pt x="9563" y="12525"/>
                  </a:lnTo>
                  <a:lnTo>
                    <a:pt x="8589" y="12425"/>
                  </a:lnTo>
                  <a:lnTo>
                    <a:pt x="0" y="21600"/>
                  </a:lnTo>
                  <a:lnTo>
                    <a:pt x="1628" y="21600"/>
                  </a:lnTo>
                  <a:lnTo>
                    <a:pt x="21600" y="2"/>
                  </a:lnTo>
                  <a:lnTo>
                    <a:pt x="21582" y="0"/>
                  </a:lnTo>
                  <a:close/>
                </a:path>
              </a:pathLst>
            </a:custGeom>
            <a:solidFill>
              <a:srgbClr val="E88C24"/>
            </a:solidFill>
            <a:ln w="12700" cap="flat">
              <a:noFill/>
              <a:miter lim="400000"/>
            </a:ln>
            <a:effectLst/>
          </p:spPr>
          <p:txBody>
            <a:bodyPr wrap="square" lIns="45719" tIns="45719" rIns="45719" bIns="45719" numCol="1" anchor="t">
              <a:noAutofit/>
            </a:bodyPr>
            <a:lstStyle/>
            <a:p>
              <a:endParaRPr sz="1800"/>
            </a:p>
          </p:txBody>
        </p:sp>
        <p:pic>
          <p:nvPicPr>
            <p:cNvPr id="8" name="object 8" descr="object 8">
              <a:extLst>
                <a:ext uri="{FF2B5EF4-FFF2-40B4-BE49-F238E27FC236}">
                  <a16:creationId xmlns:a16="http://schemas.microsoft.com/office/drawing/2014/main" id="{DAE041F7-86C2-AD99-370C-9970361CA6E6}"/>
                </a:ext>
              </a:extLst>
            </p:cNvPr>
            <p:cNvPicPr>
              <a:picLocks noChangeAspect="1"/>
            </p:cNvPicPr>
            <p:nvPr/>
          </p:nvPicPr>
          <p:blipFill>
            <a:blip r:embed="rId3"/>
            <a:stretch>
              <a:fillRect/>
            </a:stretch>
          </p:blipFill>
          <p:spPr>
            <a:xfrm>
              <a:off x="3971204" y="362827"/>
              <a:ext cx="3004401" cy="1088213"/>
            </a:xfrm>
            <a:prstGeom prst="rect">
              <a:avLst/>
            </a:prstGeom>
            <a:ln w="12700" cap="flat">
              <a:noFill/>
              <a:miter lim="400000"/>
            </a:ln>
            <a:effectLst/>
          </p:spPr>
        </p:pic>
      </p:grpSp>
      <p:sp>
        <p:nvSpPr>
          <p:cNvPr id="9" name="object 10">
            <a:extLst>
              <a:ext uri="{FF2B5EF4-FFF2-40B4-BE49-F238E27FC236}">
                <a16:creationId xmlns:a16="http://schemas.microsoft.com/office/drawing/2014/main" id="{1ABBA802-E452-2AFC-E7D9-86DF60B7192F}"/>
              </a:ext>
            </a:extLst>
          </p:cNvPr>
          <p:cNvSpPr/>
          <p:nvPr userDrawn="1"/>
        </p:nvSpPr>
        <p:spPr>
          <a:xfrm>
            <a:off x="569480" y="730618"/>
            <a:ext cx="94336" cy="485128"/>
          </a:xfrm>
          <a:prstGeom prst="rect">
            <a:avLst/>
          </a:prstGeom>
          <a:solidFill>
            <a:srgbClr val="E88C24"/>
          </a:solidFill>
          <a:ln w="12700">
            <a:miter lim="400000"/>
          </a:ln>
        </p:spPr>
        <p:txBody>
          <a:bodyPr lIns="45712" rIns="45712"/>
          <a:lstStyle/>
          <a:p>
            <a:endParaRPr sz="1800"/>
          </a:p>
        </p:txBody>
      </p:sp>
      <p:sp>
        <p:nvSpPr>
          <p:cNvPr id="11" name="Text Placeholder 10">
            <a:extLst>
              <a:ext uri="{FF2B5EF4-FFF2-40B4-BE49-F238E27FC236}">
                <a16:creationId xmlns:a16="http://schemas.microsoft.com/office/drawing/2014/main" id="{C1A45573-240E-43E8-215E-27DACC27BEDA}"/>
              </a:ext>
            </a:extLst>
          </p:cNvPr>
          <p:cNvSpPr>
            <a:spLocks noGrp="1"/>
          </p:cNvSpPr>
          <p:nvPr>
            <p:ph type="body" sz="quarter" idx="11" hasCustomPrompt="1"/>
          </p:nvPr>
        </p:nvSpPr>
        <p:spPr>
          <a:xfrm>
            <a:off x="758825" y="1639889"/>
            <a:ext cx="4757392" cy="4541837"/>
          </a:xfrm>
        </p:spPr>
        <p:txBody>
          <a:bodyPr/>
          <a:lstStyle>
            <a:lvl1pPr marL="285695" indent="-285695">
              <a:buClr>
                <a:srgbClr val="E88C23"/>
              </a:buClr>
              <a:buSzPct val="110000"/>
              <a:buFont typeface="Arial" panose="020B0604020202020204" pitchFamily="34" charset="0"/>
              <a:buChar char="•"/>
              <a:defRPr sz="2745">
                <a:latin typeface="Poppins" pitchFamily="2" charset="77"/>
                <a:ea typeface="Verdana" panose="020B0604030504040204" pitchFamily="34" charset="0"/>
                <a:cs typeface="Poppins" pitchFamily="2" charset="77"/>
              </a:defRPr>
            </a:lvl1pPr>
            <a:lvl2pPr marL="285695" indent="-285695">
              <a:buFont typeface="Arial" panose="020B0604020202020204" pitchFamily="34" charset="0"/>
              <a:buChar char="•"/>
              <a:defRPr>
                <a:latin typeface="Verdana" panose="020B0604030504040204" pitchFamily="34" charset="0"/>
                <a:ea typeface="Verdana" panose="020B0604030504040204" pitchFamily="34" charset="0"/>
                <a:cs typeface="Verdana" panose="020B0604030504040204" pitchFamily="34" charset="0"/>
              </a:defRPr>
            </a:lvl2pPr>
            <a:lvl3pPr marL="285695" indent="-285695">
              <a:buFont typeface="Arial" panose="020B0604020202020204" pitchFamily="34" charset="0"/>
              <a:buChar char="•"/>
              <a:defRPr>
                <a:latin typeface="Verdana" panose="020B0604030504040204" pitchFamily="34" charset="0"/>
                <a:ea typeface="Verdana" panose="020B0604030504040204" pitchFamily="34" charset="0"/>
                <a:cs typeface="Verdana" panose="020B0604030504040204" pitchFamily="34" charset="0"/>
              </a:defRPr>
            </a:lvl3pPr>
            <a:lvl4pPr marL="285695" indent="-285695">
              <a:buFont typeface="Arial" panose="020B0604020202020204" pitchFamily="34" charset="0"/>
              <a:buChar char="•"/>
              <a:defRPr>
                <a:latin typeface="Verdana" panose="020B0604030504040204" pitchFamily="34" charset="0"/>
                <a:ea typeface="Verdana" panose="020B0604030504040204" pitchFamily="34" charset="0"/>
                <a:cs typeface="Verdana" panose="020B0604030504040204" pitchFamily="34" charset="0"/>
              </a:defRPr>
            </a:lvl4pPr>
            <a:lvl5pPr marL="285695" indent="-285695">
              <a:buFont typeface="Arial" panose="020B0604020202020204" pitchFamily="34" charset="0"/>
              <a:buChar char="•"/>
              <a:defRPr>
                <a:latin typeface="Verdana" panose="020B0604030504040204" pitchFamily="34" charset="0"/>
                <a:ea typeface="Verdana" panose="020B0604030504040204" pitchFamily="34" charset="0"/>
                <a:cs typeface="Verdana" panose="020B0604030504040204" pitchFamily="34" charset="0"/>
              </a:defRPr>
            </a:lvl5pPr>
          </a:lstStyle>
          <a:p>
            <a:pPr lvl="0"/>
            <a:r>
              <a:rPr lang="en-US"/>
              <a:t>Agenda items</a:t>
            </a:r>
          </a:p>
        </p:txBody>
      </p:sp>
      <p:sp>
        <p:nvSpPr>
          <p:cNvPr id="13" name="TextBox 12">
            <a:extLst>
              <a:ext uri="{FF2B5EF4-FFF2-40B4-BE49-F238E27FC236}">
                <a16:creationId xmlns:a16="http://schemas.microsoft.com/office/drawing/2014/main" id="{80358E50-23C2-0424-524F-699C343C65C3}"/>
              </a:ext>
            </a:extLst>
          </p:cNvPr>
          <p:cNvSpPr txBox="1"/>
          <p:nvPr userDrawn="1"/>
        </p:nvSpPr>
        <p:spPr>
          <a:xfrm>
            <a:off x="758825" y="616227"/>
            <a:ext cx="6009493" cy="7079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2" tIns="45712" rIns="45712" bIns="45712" numCol="1" spcCol="38100" rtlCol="0" anchor="t">
            <a:spAutoFit/>
          </a:bodyPr>
          <a:lstStyle/>
          <a:p>
            <a:pPr marL="0" marR="0" indent="0" algn="l" defTabSz="914225" rtl="0" fontAlgn="auto" latinLnBrk="0" hangingPunct="0">
              <a:lnSpc>
                <a:spcPct val="100000"/>
              </a:lnSpc>
              <a:spcBef>
                <a:spcPts val="0"/>
              </a:spcBef>
              <a:spcAft>
                <a:spcPts val="0"/>
              </a:spcAft>
              <a:buClrTx/>
              <a:buSzTx/>
              <a:buFontTx/>
              <a:buNone/>
              <a:tabLst/>
            </a:pPr>
            <a:r>
              <a:rPr kumimoji="0" lang="en-US" sz="4000" b="1" i="0" u="none" strike="noStrike" cap="none" spc="0" normalizeH="0" baseline="0">
                <a:ln>
                  <a:noFill/>
                </a:ln>
                <a:solidFill>
                  <a:srgbClr val="273472"/>
                </a:solidFill>
                <a:effectLst/>
                <a:uFillTx/>
                <a:latin typeface="Poppins" pitchFamily="2" charset="77"/>
                <a:ea typeface="Verdana" panose="020B0604030504040204" pitchFamily="34" charset="0"/>
                <a:cs typeface="Poppins" pitchFamily="2" charset="77"/>
                <a:sym typeface="Calibri"/>
              </a:rPr>
              <a:t>Why This Matters:</a:t>
            </a:r>
          </a:p>
        </p:txBody>
      </p:sp>
      <p:pic>
        <p:nvPicPr>
          <p:cNvPr id="15" name="Picture 14">
            <a:extLst>
              <a:ext uri="{FF2B5EF4-FFF2-40B4-BE49-F238E27FC236}">
                <a16:creationId xmlns:a16="http://schemas.microsoft.com/office/drawing/2014/main" id="{9AADF316-47A3-C9C9-A9A2-873413595FF9}"/>
              </a:ext>
            </a:extLst>
          </p:cNvPr>
          <p:cNvPicPr>
            <a:picLocks noChangeAspect="1"/>
          </p:cNvPicPr>
          <p:nvPr userDrawn="1"/>
        </p:nvPicPr>
        <p:blipFill>
          <a:blip r:embed="rId4"/>
          <a:stretch>
            <a:fillRect/>
          </a:stretch>
        </p:blipFill>
        <p:spPr>
          <a:xfrm>
            <a:off x="9170854" y="362827"/>
            <a:ext cx="3037884" cy="1083334"/>
          </a:xfrm>
          <a:prstGeom prst="rect">
            <a:avLst/>
          </a:prstGeom>
        </p:spPr>
      </p:pic>
    </p:spTree>
    <p:extLst>
      <p:ext uri="{BB962C8B-B14F-4D97-AF65-F5344CB8AC3E}">
        <p14:creationId xmlns:p14="http://schemas.microsoft.com/office/powerpoint/2010/main" val="3193908074"/>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pic>
        <p:nvPicPr>
          <p:cNvPr id="5" name="object 3" descr="object 3">
            <a:extLst>
              <a:ext uri="{FF2B5EF4-FFF2-40B4-BE49-F238E27FC236}">
                <a16:creationId xmlns:a16="http://schemas.microsoft.com/office/drawing/2014/main" id="{7C4580D5-DF6C-B99D-F0E1-D596FC54F696}"/>
              </a:ext>
            </a:extLst>
          </p:cNvPr>
          <p:cNvPicPr>
            <a:picLocks/>
          </p:cNvPicPr>
          <p:nvPr/>
        </p:nvPicPr>
        <p:blipFill rotWithShape="1">
          <a:blip r:embed="rId2" cstate="print">
            <a:extLst>
              <a:ext uri="{28A0092B-C50C-407E-A947-70E740481C1C}">
                <a14:useLocalDpi xmlns:a14="http://schemas.microsoft.com/office/drawing/2010/main"/>
              </a:ext>
            </a:extLst>
          </a:blip>
          <a:srcRect/>
          <a:stretch/>
        </p:blipFill>
        <p:spPr>
          <a:xfrm>
            <a:off x="1" y="-1"/>
            <a:ext cx="12203071" cy="1143000"/>
          </a:xfrm>
          <a:prstGeom prst="rect">
            <a:avLst/>
          </a:prstGeom>
          <a:ln w="12700" cap="flat">
            <a:noFill/>
            <a:miter lim="400000"/>
          </a:ln>
          <a:effectLst/>
        </p:spPr>
      </p:pic>
      <p:pic>
        <p:nvPicPr>
          <p:cNvPr id="7" name="object 5" descr="object 5">
            <a:extLst>
              <a:ext uri="{FF2B5EF4-FFF2-40B4-BE49-F238E27FC236}">
                <a16:creationId xmlns:a16="http://schemas.microsoft.com/office/drawing/2014/main" id="{D8A6BD4D-54AD-741C-B9BC-1E215FBE54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79197" y="114300"/>
            <a:ext cx="2524527" cy="914400"/>
          </a:xfrm>
          <a:prstGeom prst="rect">
            <a:avLst/>
          </a:prstGeom>
          <a:ln w="12700" cap="flat">
            <a:noFill/>
            <a:miter lim="400000"/>
          </a:ln>
          <a:effectLst/>
        </p:spPr>
      </p:pic>
      <p:sp>
        <p:nvSpPr>
          <p:cNvPr id="9" name="Content Placeholder 8">
            <a:extLst>
              <a:ext uri="{FF2B5EF4-FFF2-40B4-BE49-F238E27FC236}">
                <a16:creationId xmlns:a16="http://schemas.microsoft.com/office/drawing/2014/main" id="{F970BF9C-EB8A-F7E0-0637-053886C09B48}"/>
              </a:ext>
            </a:extLst>
          </p:cNvPr>
          <p:cNvSpPr>
            <a:spLocks noGrp="1"/>
          </p:cNvSpPr>
          <p:nvPr>
            <p:ph sz="quarter" idx="10"/>
          </p:nvPr>
        </p:nvSpPr>
        <p:spPr>
          <a:xfrm>
            <a:off x="152400" y="1306512"/>
            <a:ext cx="11887200" cy="5029200"/>
          </a:xfrm>
        </p:spPr>
        <p:txBody>
          <a:bodyPr/>
          <a:lstStyle>
            <a:lvl1pPr>
              <a:defRPr sz="2745">
                <a:latin typeface="Poppins" pitchFamily="2" charset="77"/>
                <a:ea typeface="Verdana" panose="020B0604030504040204" pitchFamily="34" charset="0"/>
                <a:cs typeface="Poppins" pitchFamily="2" charset="77"/>
              </a:defRPr>
            </a:lvl1pPr>
            <a:lvl2pPr>
              <a:defRPr sz="2353">
                <a:latin typeface="Poppins" pitchFamily="2" charset="77"/>
                <a:ea typeface="Verdana" panose="020B0604030504040204" pitchFamily="34" charset="0"/>
                <a:cs typeface="Poppins" pitchFamily="2" charset="77"/>
              </a:defRPr>
            </a:lvl2pPr>
            <a:lvl3pPr>
              <a:defRPr sz="1961">
                <a:latin typeface="Poppins" pitchFamily="2" charset="77"/>
                <a:ea typeface="Verdana" panose="020B0604030504040204" pitchFamily="34" charset="0"/>
                <a:cs typeface="Poppins" pitchFamily="2" charset="77"/>
              </a:defRPr>
            </a:lvl3pPr>
            <a:lvl4pPr>
              <a:defRPr sz="1765">
                <a:latin typeface="Poppins" pitchFamily="2" charset="77"/>
                <a:ea typeface="Verdana" panose="020B0604030504040204" pitchFamily="34" charset="0"/>
                <a:cs typeface="Poppins" pitchFamily="2" charset="77"/>
              </a:defRPr>
            </a:lvl4pPr>
            <a:lvl5pPr>
              <a:defRPr sz="1568">
                <a:latin typeface="Poppins" pitchFamily="2" charset="77"/>
                <a:ea typeface="Verdana" panose="020B0604030504040204" pitchFamily="34" charset="0"/>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210A6AD1-9465-F490-B69E-FA1600170BFD}"/>
              </a:ext>
            </a:extLst>
          </p:cNvPr>
          <p:cNvSpPr>
            <a:spLocks noGrp="1"/>
          </p:cNvSpPr>
          <p:nvPr>
            <p:ph type="title" hasCustomPrompt="1"/>
          </p:nvPr>
        </p:nvSpPr>
        <p:spPr>
          <a:xfrm>
            <a:off x="151748" y="0"/>
            <a:ext cx="9526796" cy="1141715"/>
          </a:xfrm>
          <a:ln>
            <a:noFill/>
          </a:ln>
        </p:spPr>
        <p:txBody>
          <a:bodyPr anchor="ctr" anchorCtr="0"/>
          <a:lstStyle>
            <a:lvl1pPr>
              <a:defRPr sz="3529" b="1" i="0">
                <a:solidFill>
                  <a:schemeClr val="bg1"/>
                </a:solidFill>
                <a:latin typeface="Poppins" pitchFamily="2" charset="77"/>
                <a:cs typeface="Poppins" pitchFamily="2" charset="77"/>
              </a:defRPr>
            </a:lvl1pPr>
          </a:lstStyle>
          <a:p>
            <a:r>
              <a:rPr lang="en-US"/>
              <a:t>Session Title</a:t>
            </a:r>
          </a:p>
        </p:txBody>
      </p:sp>
      <p:pic>
        <p:nvPicPr>
          <p:cNvPr id="2" name="object 5" descr="object 5">
            <a:extLst>
              <a:ext uri="{FF2B5EF4-FFF2-40B4-BE49-F238E27FC236}">
                <a16:creationId xmlns:a16="http://schemas.microsoft.com/office/drawing/2014/main" id="{E52B9CDA-7D8F-BDDB-A414-A25418760BA1}"/>
              </a:ext>
            </a:extLst>
          </p:cNvPr>
          <p:cNvPicPr>
            <a:picLocks noChangeAspect="1"/>
          </p:cNvPicPr>
          <p:nvPr userDrawn="1"/>
        </p:nvPicPr>
        <p:blipFill>
          <a:blip r:embed="rId3"/>
          <a:stretch>
            <a:fillRect/>
          </a:stretch>
        </p:blipFill>
        <p:spPr>
          <a:xfrm>
            <a:off x="9180450" y="46521"/>
            <a:ext cx="3011549" cy="1066972"/>
          </a:xfrm>
          <a:prstGeom prst="rect">
            <a:avLst/>
          </a:prstGeom>
          <a:ln w="12700" cap="flat">
            <a:noFill/>
            <a:miter lim="400000"/>
          </a:ln>
          <a:effectLst/>
        </p:spPr>
      </p:pic>
      <p:pic>
        <p:nvPicPr>
          <p:cNvPr id="8" name="Picture 7">
            <a:extLst>
              <a:ext uri="{FF2B5EF4-FFF2-40B4-BE49-F238E27FC236}">
                <a16:creationId xmlns:a16="http://schemas.microsoft.com/office/drawing/2014/main" id="{328553AB-92A1-D8FE-3D0E-3A09CFBA181E}"/>
              </a:ext>
            </a:extLst>
          </p:cNvPr>
          <p:cNvPicPr>
            <a:picLocks noChangeAspect="1"/>
          </p:cNvPicPr>
          <p:nvPr userDrawn="1"/>
        </p:nvPicPr>
        <p:blipFill>
          <a:blip r:embed="rId4"/>
          <a:stretch>
            <a:fillRect/>
          </a:stretch>
        </p:blipFill>
        <p:spPr>
          <a:xfrm>
            <a:off x="9180450" y="30158"/>
            <a:ext cx="3037884" cy="1083334"/>
          </a:xfrm>
          <a:prstGeom prst="rect">
            <a:avLst/>
          </a:prstGeom>
        </p:spPr>
      </p:pic>
    </p:spTree>
    <p:extLst>
      <p:ext uri="{BB962C8B-B14F-4D97-AF65-F5344CB8AC3E}">
        <p14:creationId xmlns:p14="http://schemas.microsoft.com/office/powerpoint/2010/main" val="1312498167"/>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grpSp>
        <p:nvGrpSpPr>
          <p:cNvPr id="4" name="object 2">
            <a:extLst>
              <a:ext uri="{FF2B5EF4-FFF2-40B4-BE49-F238E27FC236}">
                <a16:creationId xmlns:a16="http://schemas.microsoft.com/office/drawing/2014/main" id="{A6C34573-A8A8-73DB-D0C3-870CB7F5C84E}"/>
              </a:ext>
            </a:extLst>
          </p:cNvPr>
          <p:cNvGrpSpPr/>
          <p:nvPr userDrawn="1"/>
        </p:nvGrpSpPr>
        <p:grpSpPr>
          <a:xfrm>
            <a:off x="5239836" y="0"/>
            <a:ext cx="6952165" cy="6858000"/>
            <a:chOff x="23446" y="0"/>
            <a:chExt cx="6952163" cy="6858000"/>
          </a:xfrm>
        </p:grpSpPr>
        <p:pic>
          <p:nvPicPr>
            <p:cNvPr id="5" name="object 3" descr="object 3">
              <a:extLst>
                <a:ext uri="{FF2B5EF4-FFF2-40B4-BE49-F238E27FC236}">
                  <a16:creationId xmlns:a16="http://schemas.microsoft.com/office/drawing/2014/main" id="{1C1BA485-0A2E-D80F-B5BE-CC26865ACD0B}"/>
                </a:ext>
              </a:extLst>
            </p:cNvPr>
            <p:cNvPicPr>
              <a:picLocks noChangeAspect="1"/>
            </p:cNvPicPr>
            <p:nvPr/>
          </p:nvPicPr>
          <p:blipFill>
            <a:blip r:embed="rId2"/>
            <a:stretch>
              <a:fillRect/>
            </a:stretch>
          </p:blipFill>
          <p:spPr>
            <a:xfrm>
              <a:off x="202786" y="0"/>
              <a:ext cx="6772823" cy="6858000"/>
            </a:xfrm>
            <a:prstGeom prst="rect">
              <a:avLst/>
            </a:prstGeom>
            <a:ln w="12700" cap="flat">
              <a:noFill/>
              <a:miter lim="400000"/>
            </a:ln>
            <a:effectLst/>
          </p:spPr>
        </p:pic>
        <p:sp>
          <p:nvSpPr>
            <p:cNvPr id="6" name="object 4">
              <a:extLst>
                <a:ext uri="{FF2B5EF4-FFF2-40B4-BE49-F238E27FC236}">
                  <a16:creationId xmlns:a16="http://schemas.microsoft.com/office/drawing/2014/main" id="{4331BA89-404D-BEDD-2CA9-127E7EDFA750}"/>
                </a:ext>
              </a:extLst>
            </p:cNvPr>
            <p:cNvSpPr/>
            <p:nvPr/>
          </p:nvSpPr>
          <p:spPr>
            <a:xfrm>
              <a:off x="23446" y="0"/>
              <a:ext cx="3131718" cy="6858000"/>
            </a:xfrm>
            <a:custGeom>
              <a:avLst/>
              <a:gdLst/>
              <a:ahLst/>
              <a:cxnLst>
                <a:cxn ang="0">
                  <a:pos x="wd2" y="hd2"/>
                </a:cxn>
                <a:cxn ang="5400000">
                  <a:pos x="wd2" y="hd2"/>
                </a:cxn>
                <a:cxn ang="10800000">
                  <a:pos x="wd2" y="hd2"/>
                </a:cxn>
                <a:cxn ang="16200000">
                  <a:pos x="wd2" y="hd2"/>
                </a:cxn>
              </a:cxnLst>
              <a:rect l="0" t="0" r="r" b="b"/>
              <a:pathLst>
                <a:path w="21600" h="21600" extrusionOk="0">
                  <a:moveTo>
                    <a:pt x="21582" y="0"/>
                  </a:moveTo>
                  <a:lnTo>
                    <a:pt x="21185" y="0"/>
                  </a:lnTo>
                  <a:lnTo>
                    <a:pt x="9563" y="12525"/>
                  </a:lnTo>
                  <a:lnTo>
                    <a:pt x="8589" y="12425"/>
                  </a:lnTo>
                  <a:lnTo>
                    <a:pt x="0" y="21600"/>
                  </a:lnTo>
                  <a:lnTo>
                    <a:pt x="1628" y="21600"/>
                  </a:lnTo>
                  <a:lnTo>
                    <a:pt x="21600" y="2"/>
                  </a:lnTo>
                  <a:lnTo>
                    <a:pt x="21582" y="0"/>
                  </a:lnTo>
                  <a:close/>
                </a:path>
              </a:pathLst>
            </a:custGeom>
            <a:solidFill>
              <a:srgbClr val="E88C24"/>
            </a:solidFill>
            <a:ln w="12700" cap="flat">
              <a:noFill/>
              <a:miter lim="400000"/>
            </a:ln>
            <a:effectLst/>
          </p:spPr>
          <p:txBody>
            <a:bodyPr wrap="square" lIns="45719" tIns="45719" rIns="45719" bIns="45719" numCol="1" anchor="t">
              <a:noAutofit/>
            </a:bodyPr>
            <a:lstStyle/>
            <a:p>
              <a:endParaRPr sz="1800"/>
            </a:p>
          </p:txBody>
        </p:sp>
      </p:grpSp>
      <p:sp>
        <p:nvSpPr>
          <p:cNvPr id="7" name="object 5">
            <a:extLst>
              <a:ext uri="{FF2B5EF4-FFF2-40B4-BE49-F238E27FC236}">
                <a16:creationId xmlns:a16="http://schemas.microsoft.com/office/drawing/2014/main" id="{256BA24F-3423-2E63-2B93-BA7233ED1F28}"/>
              </a:ext>
            </a:extLst>
          </p:cNvPr>
          <p:cNvSpPr txBox="1"/>
          <p:nvPr userDrawn="1"/>
        </p:nvSpPr>
        <p:spPr>
          <a:xfrm>
            <a:off x="548639" y="5120641"/>
            <a:ext cx="3131719" cy="55399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spAutoFit/>
          </a:bodyPr>
          <a:lstStyle/>
          <a:p>
            <a:pPr marR="5079" indent="12698">
              <a:lnSpc>
                <a:spcPct val="100000"/>
              </a:lnSpc>
              <a:spcBef>
                <a:spcPts val="100"/>
              </a:spcBef>
              <a:defRPr spc="75">
                <a:solidFill>
                  <a:srgbClr val="252F35"/>
                </a:solidFill>
                <a:latin typeface="Lucida Sans Unicode"/>
                <a:ea typeface="Lucida Sans Unicode"/>
                <a:cs typeface="Lucida Sans Unicode"/>
                <a:sym typeface="Lucida Sans Unicode"/>
              </a:defRPr>
            </a:pPr>
            <a:r>
              <a:rPr sz="1800">
                <a:latin typeface="Poppins" pitchFamily="2" charset="77"/>
                <a:cs typeface="Poppins" pitchFamily="2" charset="77"/>
              </a:rPr>
              <a:t>Decrease</a:t>
            </a:r>
            <a:r>
              <a:rPr sz="1800" spc="-120">
                <a:latin typeface="Poppins" pitchFamily="2" charset="77"/>
                <a:cs typeface="Poppins" pitchFamily="2" charset="77"/>
              </a:rPr>
              <a:t> </a:t>
            </a:r>
            <a:r>
              <a:rPr sz="1800" spc="-5">
                <a:latin typeface="Poppins" pitchFamily="2" charset="77"/>
                <a:cs typeface="Poppins" pitchFamily="2" charset="77"/>
              </a:rPr>
              <a:t>Complexities, </a:t>
            </a:r>
            <a:r>
              <a:rPr sz="1800" spc="-559">
                <a:latin typeface="Poppins" pitchFamily="2" charset="77"/>
                <a:cs typeface="Poppins" pitchFamily="2" charset="77"/>
              </a:rPr>
              <a:t> </a:t>
            </a:r>
            <a:r>
              <a:rPr sz="1800" spc="0">
                <a:latin typeface="Poppins" pitchFamily="2" charset="77"/>
                <a:cs typeface="Poppins" pitchFamily="2" charset="77"/>
              </a:rPr>
              <a:t>Deliver</a:t>
            </a:r>
            <a:r>
              <a:rPr sz="1800" spc="-95">
                <a:latin typeface="Poppins" pitchFamily="2" charset="77"/>
                <a:cs typeface="Poppins" pitchFamily="2" charset="77"/>
              </a:rPr>
              <a:t> </a:t>
            </a:r>
            <a:r>
              <a:rPr sz="1800" spc="-20">
                <a:latin typeface="Poppins" pitchFamily="2" charset="77"/>
                <a:cs typeface="Poppins" pitchFamily="2" charset="77"/>
              </a:rPr>
              <a:t>Results.</a:t>
            </a:r>
          </a:p>
        </p:txBody>
      </p:sp>
      <p:sp>
        <p:nvSpPr>
          <p:cNvPr id="10" name="object 8">
            <a:extLst>
              <a:ext uri="{FF2B5EF4-FFF2-40B4-BE49-F238E27FC236}">
                <a16:creationId xmlns:a16="http://schemas.microsoft.com/office/drawing/2014/main" id="{28E884E9-8151-D4F3-956D-80BE3F8721D9}"/>
              </a:ext>
            </a:extLst>
          </p:cNvPr>
          <p:cNvSpPr/>
          <p:nvPr userDrawn="1"/>
        </p:nvSpPr>
        <p:spPr>
          <a:xfrm>
            <a:off x="569480" y="220634"/>
            <a:ext cx="94336" cy="1221729"/>
          </a:xfrm>
          <a:prstGeom prst="rect">
            <a:avLst/>
          </a:prstGeom>
          <a:solidFill>
            <a:srgbClr val="E88C24"/>
          </a:solidFill>
          <a:ln w="12700">
            <a:miter lim="400000"/>
          </a:ln>
        </p:spPr>
        <p:txBody>
          <a:bodyPr lIns="45712" rIns="45712"/>
          <a:lstStyle/>
          <a:p>
            <a:endParaRPr sz="1800"/>
          </a:p>
        </p:txBody>
      </p:sp>
      <p:sp>
        <p:nvSpPr>
          <p:cNvPr id="11" name="object 9">
            <a:extLst>
              <a:ext uri="{FF2B5EF4-FFF2-40B4-BE49-F238E27FC236}">
                <a16:creationId xmlns:a16="http://schemas.microsoft.com/office/drawing/2014/main" id="{E139D8A8-760E-24BB-D2E0-DF837F10EBE2}"/>
              </a:ext>
            </a:extLst>
          </p:cNvPr>
          <p:cNvSpPr txBox="1"/>
          <p:nvPr userDrawn="1"/>
        </p:nvSpPr>
        <p:spPr>
          <a:xfrm>
            <a:off x="7721826" y="6234508"/>
            <a:ext cx="4418414" cy="54318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R="5080" indent="12700">
              <a:spcBef>
                <a:spcPts val="100"/>
              </a:spcBef>
              <a:defRPr spc="75">
                <a:solidFill>
                  <a:srgbClr val="252F35"/>
                </a:solidFill>
                <a:latin typeface="Lucida Sans Unicode"/>
                <a:ea typeface="Lucida Sans Unicode"/>
                <a:cs typeface="Lucida Sans Unicode"/>
              </a:defRPr>
            </a:lvl1pPr>
          </a:lstStyle>
          <a:p>
            <a:pPr lvl="0" algn="r"/>
            <a:r>
              <a:rPr sz="1765">
                <a:solidFill>
                  <a:schemeClr val="bg1"/>
                </a:solidFill>
                <a:latin typeface="Poppins" pitchFamily="2" charset="77"/>
                <a:cs typeface="Poppins" pitchFamily="2" charset="77"/>
              </a:rPr>
              <a:t>The Largest </a:t>
            </a:r>
            <a:r>
              <a:rPr lang="en-US" sz="1765">
                <a:solidFill>
                  <a:schemeClr val="bg1"/>
                </a:solidFill>
                <a:latin typeface="Poppins" pitchFamily="2" charset="77"/>
                <a:cs typeface="Poppins" pitchFamily="2" charset="77"/>
              </a:rPr>
              <a:t>Independent</a:t>
            </a:r>
            <a:r>
              <a:rPr sz="1765">
                <a:solidFill>
                  <a:schemeClr val="bg1"/>
                </a:solidFill>
                <a:latin typeface="Poppins" pitchFamily="2" charset="77"/>
                <a:cs typeface="Poppins" pitchFamily="2" charset="77"/>
              </a:rPr>
              <a:t> Gathering  of the Microsoft User Ecosystem</a:t>
            </a:r>
          </a:p>
        </p:txBody>
      </p:sp>
      <p:pic>
        <p:nvPicPr>
          <p:cNvPr id="12" name="object 10" descr="object 10">
            <a:extLst>
              <a:ext uri="{FF2B5EF4-FFF2-40B4-BE49-F238E27FC236}">
                <a16:creationId xmlns:a16="http://schemas.microsoft.com/office/drawing/2014/main" id="{F0278BBC-023B-DF94-52BD-4A186D62485B}"/>
              </a:ext>
            </a:extLst>
          </p:cNvPr>
          <p:cNvPicPr>
            <a:picLocks noChangeAspect="1"/>
          </p:cNvPicPr>
          <p:nvPr userDrawn="1"/>
        </p:nvPicPr>
        <p:blipFill>
          <a:blip r:embed="rId3"/>
          <a:stretch>
            <a:fillRect/>
          </a:stretch>
        </p:blipFill>
        <p:spPr>
          <a:xfrm>
            <a:off x="9187595" y="362828"/>
            <a:ext cx="3004400" cy="1088213"/>
          </a:xfrm>
          <a:prstGeom prst="rect">
            <a:avLst/>
          </a:prstGeom>
          <a:ln w="12700">
            <a:miter lim="400000"/>
          </a:ln>
        </p:spPr>
      </p:pic>
      <p:sp>
        <p:nvSpPr>
          <p:cNvPr id="13" name="TextBox 12">
            <a:extLst>
              <a:ext uri="{FF2B5EF4-FFF2-40B4-BE49-F238E27FC236}">
                <a16:creationId xmlns:a16="http://schemas.microsoft.com/office/drawing/2014/main" id="{D0A10028-72AC-53E2-41A9-93F66C4F0D92}"/>
              </a:ext>
            </a:extLst>
          </p:cNvPr>
          <p:cNvSpPr txBox="1"/>
          <p:nvPr userDrawn="1"/>
        </p:nvSpPr>
        <p:spPr>
          <a:xfrm>
            <a:off x="854193" y="101811"/>
            <a:ext cx="4564983" cy="1459372"/>
          </a:xfrm>
          <a:prstGeom prst="rect">
            <a:avLst/>
          </a:prstGeom>
          <a:ln w="12700">
            <a:miter lim="400000"/>
          </a:ln>
        </p:spPr>
        <p:txBody>
          <a:bodyPr lIns="0" tIns="0" rIns="0" bIns="0"/>
          <a:lstStyle>
            <a:lvl1pPr lvl="0" indent="12700" eaLnBrk="1" hangingPunct="1">
              <a:spcBef>
                <a:spcPts val="100"/>
              </a:spcBef>
              <a:defRPr sz="4400" b="1" spc="-200">
                <a:solidFill>
                  <a:srgbClr val="273472"/>
                </a:solidFill>
                <a:latin typeface="Verdana"/>
                <a:ea typeface="Verdana"/>
                <a:cs typeface="Verdana"/>
                <a:sym typeface="Verdana"/>
              </a:defRPr>
            </a:lvl1pPr>
            <a:lvl2pPr>
              <a:defRPr sz="4400" b="1">
                <a:solidFill>
                  <a:srgbClr val="273472"/>
                </a:solidFill>
                <a:latin typeface="Verdana"/>
                <a:ea typeface="Verdana"/>
                <a:cs typeface="Verdana"/>
                <a:sym typeface="Verdana"/>
              </a:defRPr>
            </a:lvl2pPr>
            <a:lvl3pPr>
              <a:defRPr sz="4400" b="1">
                <a:solidFill>
                  <a:srgbClr val="273472"/>
                </a:solidFill>
                <a:latin typeface="Verdana"/>
                <a:ea typeface="Verdana"/>
                <a:cs typeface="Verdana"/>
                <a:sym typeface="Verdana"/>
              </a:defRPr>
            </a:lvl3pPr>
            <a:lvl4pPr>
              <a:defRPr sz="4400" b="1">
                <a:solidFill>
                  <a:srgbClr val="273472"/>
                </a:solidFill>
                <a:latin typeface="Verdana"/>
                <a:ea typeface="Verdana"/>
                <a:cs typeface="Verdana"/>
                <a:sym typeface="Verdana"/>
              </a:defRPr>
            </a:lvl4pPr>
            <a:lvl5pPr>
              <a:defRPr sz="4400" b="1">
                <a:solidFill>
                  <a:srgbClr val="273472"/>
                </a:solidFill>
                <a:latin typeface="Verdana"/>
                <a:ea typeface="Verdana"/>
                <a:cs typeface="Verdana"/>
                <a:sym typeface="Verdana"/>
              </a:defRPr>
            </a:lvl5pPr>
            <a:lvl6pPr>
              <a:defRPr sz="4400" b="1">
                <a:solidFill>
                  <a:srgbClr val="273472"/>
                </a:solidFill>
                <a:latin typeface="Verdana"/>
                <a:ea typeface="Verdana"/>
                <a:cs typeface="Verdana"/>
                <a:sym typeface="Verdana"/>
              </a:defRPr>
            </a:lvl6pPr>
            <a:lvl7pPr>
              <a:defRPr sz="4400" b="1">
                <a:solidFill>
                  <a:srgbClr val="273472"/>
                </a:solidFill>
                <a:latin typeface="Verdana"/>
                <a:ea typeface="Verdana"/>
                <a:cs typeface="Verdana"/>
                <a:sym typeface="Verdana"/>
              </a:defRPr>
            </a:lvl7pPr>
            <a:lvl8pPr>
              <a:defRPr sz="4400" b="1">
                <a:solidFill>
                  <a:srgbClr val="273472"/>
                </a:solidFill>
                <a:latin typeface="Verdana"/>
                <a:ea typeface="Verdana"/>
                <a:cs typeface="Verdana"/>
                <a:sym typeface="Verdana"/>
              </a:defRPr>
            </a:lvl8pPr>
            <a:lvl9pPr>
              <a:defRPr sz="4400" b="1">
                <a:solidFill>
                  <a:srgbClr val="273472"/>
                </a:solidFill>
                <a:latin typeface="Verdana"/>
                <a:ea typeface="Verdana"/>
                <a:cs typeface="Verdana"/>
                <a:sym typeface="Verdana"/>
              </a:defRPr>
            </a:lvl9pPr>
          </a:lstStyle>
          <a:p>
            <a:pPr lvl="0"/>
            <a:r>
              <a:rPr lang="en-US" sz="4400" b="1" i="0">
                <a:latin typeface="Poppins ExtraBold" pitchFamily="2" charset="77"/>
                <a:cs typeface="Poppins ExtraBold" pitchFamily="2" charset="77"/>
                <a:sym typeface="Calibri"/>
              </a:rPr>
              <a:t>Thank you for Attending!</a:t>
            </a:r>
          </a:p>
        </p:txBody>
      </p:sp>
      <p:pic>
        <p:nvPicPr>
          <p:cNvPr id="2" name="object 5" descr="object 5">
            <a:extLst>
              <a:ext uri="{FF2B5EF4-FFF2-40B4-BE49-F238E27FC236}">
                <a16:creationId xmlns:a16="http://schemas.microsoft.com/office/drawing/2014/main" id="{1EF262F9-B709-2611-E303-7EC4DAA82070}"/>
              </a:ext>
            </a:extLst>
          </p:cNvPr>
          <p:cNvPicPr>
            <a:picLocks noChangeAspect="1"/>
          </p:cNvPicPr>
          <p:nvPr userDrawn="1"/>
        </p:nvPicPr>
        <p:blipFill>
          <a:blip r:embed="rId4"/>
          <a:stretch>
            <a:fillRect/>
          </a:stretch>
        </p:blipFill>
        <p:spPr>
          <a:xfrm>
            <a:off x="9191975" y="384069"/>
            <a:ext cx="3011549" cy="1066972"/>
          </a:xfrm>
          <a:prstGeom prst="rect">
            <a:avLst/>
          </a:prstGeom>
          <a:ln w="12700" cap="flat">
            <a:noFill/>
            <a:miter lim="400000"/>
          </a:ln>
          <a:effectLst/>
        </p:spPr>
      </p:pic>
      <p:pic>
        <p:nvPicPr>
          <p:cNvPr id="14" name="Picture 13">
            <a:extLst>
              <a:ext uri="{FF2B5EF4-FFF2-40B4-BE49-F238E27FC236}">
                <a16:creationId xmlns:a16="http://schemas.microsoft.com/office/drawing/2014/main" id="{105244FD-3D06-1B78-0E0C-44F75E1A719B}"/>
              </a:ext>
            </a:extLst>
          </p:cNvPr>
          <p:cNvPicPr>
            <a:picLocks noChangeAspect="1"/>
          </p:cNvPicPr>
          <p:nvPr userDrawn="1"/>
        </p:nvPicPr>
        <p:blipFill>
          <a:blip r:embed="rId5"/>
          <a:stretch>
            <a:fillRect/>
          </a:stretch>
        </p:blipFill>
        <p:spPr>
          <a:xfrm>
            <a:off x="9165640" y="362828"/>
            <a:ext cx="3037884" cy="1083334"/>
          </a:xfrm>
          <a:prstGeom prst="rect">
            <a:avLst/>
          </a:prstGeom>
        </p:spPr>
      </p:pic>
      <p:sp>
        <p:nvSpPr>
          <p:cNvPr id="3" name="Picture Placeholder 13">
            <a:extLst>
              <a:ext uri="{FF2B5EF4-FFF2-40B4-BE49-F238E27FC236}">
                <a16:creationId xmlns:a16="http://schemas.microsoft.com/office/drawing/2014/main" id="{5C1F4A20-AD4A-28CD-70C9-77BB697BA14C}"/>
              </a:ext>
            </a:extLst>
          </p:cNvPr>
          <p:cNvSpPr>
            <a:spLocks noGrp="1"/>
          </p:cNvSpPr>
          <p:nvPr>
            <p:ph type="pic" sz="quarter" idx="11" hasCustomPrompt="1"/>
          </p:nvPr>
        </p:nvSpPr>
        <p:spPr>
          <a:xfrm>
            <a:off x="7587396" y="1828800"/>
            <a:ext cx="3200400" cy="3200400"/>
          </a:xfrm>
          <a:prstGeom prst="ellipse">
            <a:avLst/>
          </a:prstGeom>
          <a:solidFill>
            <a:srgbClr val="A6ACB7"/>
          </a:solidFill>
          <a:ln w="63500">
            <a:solidFill>
              <a:srgbClr val="FF9300"/>
            </a:solidFill>
          </a:ln>
        </p:spPr>
        <p:txBody>
          <a:bodyPr/>
          <a:lstStyle>
            <a:lvl1pPr marL="0" indent="0" algn="ctr">
              <a:buNone/>
              <a:defRPr sz="2745"/>
            </a:lvl1pPr>
          </a:lstStyle>
          <a:p>
            <a:r>
              <a:rPr lang="en-US"/>
              <a:t>headshot</a:t>
            </a:r>
          </a:p>
        </p:txBody>
      </p:sp>
    </p:spTree>
    <p:extLst>
      <p:ext uri="{BB962C8B-B14F-4D97-AF65-F5344CB8AC3E}">
        <p14:creationId xmlns:p14="http://schemas.microsoft.com/office/powerpoint/2010/main" val="3061413905"/>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ver Title - Option 1">
    <p:spTree>
      <p:nvGrpSpPr>
        <p:cNvPr id="1" name=""/>
        <p:cNvGrpSpPr/>
        <p:nvPr/>
      </p:nvGrpSpPr>
      <p:grpSpPr>
        <a:xfrm>
          <a:off x="0" y="0"/>
          <a:ext cx="0" cy="0"/>
          <a:chOff x="0" y="0"/>
          <a:chExt cx="0" cy="0"/>
        </a:xfrm>
      </p:grpSpPr>
      <p:grpSp>
        <p:nvGrpSpPr>
          <p:cNvPr id="5" name="object 2">
            <a:extLst>
              <a:ext uri="{FF2B5EF4-FFF2-40B4-BE49-F238E27FC236}">
                <a16:creationId xmlns:a16="http://schemas.microsoft.com/office/drawing/2014/main" id="{0DE49C6E-AD26-4D7B-11C2-94541D39FC41}"/>
              </a:ext>
            </a:extLst>
          </p:cNvPr>
          <p:cNvGrpSpPr/>
          <p:nvPr userDrawn="1"/>
        </p:nvGrpSpPr>
        <p:grpSpPr>
          <a:xfrm>
            <a:off x="5244091" y="-22859"/>
            <a:ext cx="6947910" cy="6903721"/>
            <a:chOff x="27708" y="0"/>
            <a:chExt cx="6947908" cy="6858001"/>
          </a:xfrm>
        </p:grpSpPr>
        <p:sp>
          <p:nvSpPr>
            <p:cNvPr id="6" name="object 3">
              <a:extLst>
                <a:ext uri="{FF2B5EF4-FFF2-40B4-BE49-F238E27FC236}">
                  <a16:creationId xmlns:a16="http://schemas.microsoft.com/office/drawing/2014/main" id="{E787B046-7824-D304-C647-6BCBE68C719F}"/>
                </a:ext>
              </a:extLst>
            </p:cNvPr>
            <p:cNvSpPr/>
            <p:nvPr/>
          </p:nvSpPr>
          <p:spPr>
            <a:xfrm>
              <a:off x="202793" y="0"/>
              <a:ext cx="6772823" cy="6858000"/>
            </a:xfrm>
            <a:prstGeom prst="rect">
              <a:avLst/>
            </a:prstGeom>
            <a:blipFill rotWithShape="1">
              <a:blip r:embed="rId2"/>
              <a:srcRect/>
              <a:stretch>
                <a:fillRect/>
              </a:stretch>
            </a:blipFill>
            <a:ln w="12700" cap="flat">
              <a:noFill/>
              <a:miter lim="400000"/>
            </a:ln>
            <a:effectLst/>
          </p:spPr>
          <p:txBody>
            <a:bodyPr wrap="square" lIns="45719" tIns="45719" rIns="45719" bIns="45719" numCol="1" anchor="t">
              <a:noAutofit/>
            </a:bodyPr>
            <a:lstStyle/>
            <a:p>
              <a:endParaRPr sz="1800"/>
            </a:p>
          </p:txBody>
        </p:sp>
        <p:sp>
          <p:nvSpPr>
            <p:cNvPr id="7" name="object 4">
              <a:extLst>
                <a:ext uri="{FF2B5EF4-FFF2-40B4-BE49-F238E27FC236}">
                  <a16:creationId xmlns:a16="http://schemas.microsoft.com/office/drawing/2014/main" id="{17A23D6D-B470-1FA6-693B-A6C194BDEF22}"/>
                </a:ext>
              </a:extLst>
            </p:cNvPr>
            <p:cNvSpPr/>
            <p:nvPr/>
          </p:nvSpPr>
          <p:spPr>
            <a:xfrm>
              <a:off x="27708" y="0"/>
              <a:ext cx="3131706" cy="6858001"/>
            </a:xfrm>
            <a:custGeom>
              <a:avLst/>
              <a:gdLst/>
              <a:ahLst/>
              <a:cxnLst>
                <a:cxn ang="0">
                  <a:pos x="wd2" y="hd2"/>
                </a:cxn>
                <a:cxn ang="5400000">
                  <a:pos x="wd2" y="hd2"/>
                </a:cxn>
                <a:cxn ang="10800000">
                  <a:pos x="wd2" y="hd2"/>
                </a:cxn>
                <a:cxn ang="16200000">
                  <a:pos x="wd2" y="hd2"/>
                </a:cxn>
              </a:cxnLst>
              <a:rect l="0" t="0" r="r" b="b"/>
              <a:pathLst>
                <a:path w="21600" h="21600" extrusionOk="0">
                  <a:moveTo>
                    <a:pt x="21582" y="0"/>
                  </a:moveTo>
                  <a:lnTo>
                    <a:pt x="21185" y="0"/>
                  </a:lnTo>
                  <a:lnTo>
                    <a:pt x="9563" y="12525"/>
                  </a:lnTo>
                  <a:lnTo>
                    <a:pt x="8589" y="12425"/>
                  </a:lnTo>
                  <a:lnTo>
                    <a:pt x="0" y="21600"/>
                  </a:lnTo>
                  <a:lnTo>
                    <a:pt x="1628" y="21600"/>
                  </a:lnTo>
                  <a:lnTo>
                    <a:pt x="21600" y="2"/>
                  </a:lnTo>
                  <a:lnTo>
                    <a:pt x="21582" y="0"/>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8" name="object 5">
              <a:extLst>
                <a:ext uri="{FF2B5EF4-FFF2-40B4-BE49-F238E27FC236}">
                  <a16:creationId xmlns:a16="http://schemas.microsoft.com/office/drawing/2014/main" id="{73738704-61A8-4A72-2FF1-02AB5E9668A3}"/>
                </a:ext>
              </a:extLst>
            </p:cNvPr>
            <p:cNvSpPr/>
            <p:nvPr/>
          </p:nvSpPr>
          <p:spPr>
            <a:xfrm>
              <a:off x="3967772" y="353109"/>
              <a:ext cx="3004401" cy="10882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702" y="0"/>
                  </a:lnTo>
                  <a:lnTo>
                    <a:pt x="3365" y="44"/>
                  </a:lnTo>
                  <a:lnTo>
                    <a:pt x="3037" y="174"/>
                  </a:lnTo>
                  <a:lnTo>
                    <a:pt x="2718" y="386"/>
                  </a:lnTo>
                  <a:lnTo>
                    <a:pt x="2410" y="676"/>
                  </a:lnTo>
                  <a:lnTo>
                    <a:pt x="2115" y="1040"/>
                  </a:lnTo>
                  <a:lnTo>
                    <a:pt x="1834" y="1474"/>
                  </a:lnTo>
                  <a:lnTo>
                    <a:pt x="1567" y="1976"/>
                  </a:lnTo>
                  <a:lnTo>
                    <a:pt x="1317" y="2540"/>
                  </a:lnTo>
                  <a:lnTo>
                    <a:pt x="1084" y="3163"/>
                  </a:lnTo>
                  <a:lnTo>
                    <a:pt x="871" y="3842"/>
                  </a:lnTo>
                  <a:lnTo>
                    <a:pt x="677" y="4571"/>
                  </a:lnTo>
                  <a:lnTo>
                    <a:pt x="505" y="5349"/>
                  </a:lnTo>
                  <a:lnTo>
                    <a:pt x="356" y="6170"/>
                  </a:lnTo>
                  <a:lnTo>
                    <a:pt x="232" y="7031"/>
                  </a:lnTo>
                  <a:lnTo>
                    <a:pt x="132" y="7929"/>
                  </a:lnTo>
                  <a:lnTo>
                    <a:pt x="60" y="8859"/>
                  </a:lnTo>
                  <a:lnTo>
                    <a:pt x="15" y="9817"/>
                  </a:lnTo>
                  <a:lnTo>
                    <a:pt x="0" y="10800"/>
                  </a:lnTo>
                  <a:lnTo>
                    <a:pt x="15" y="11783"/>
                  </a:lnTo>
                  <a:lnTo>
                    <a:pt x="60" y="12741"/>
                  </a:lnTo>
                  <a:lnTo>
                    <a:pt x="132" y="13671"/>
                  </a:lnTo>
                  <a:lnTo>
                    <a:pt x="232" y="14569"/>
                  </a:lnTo>
                  <a:lnTo>
                    <a:pt x="356" y="15430"/>
                  </a:lnTo>
                  <a:lnTo>
                    <a:pt x="505" y="16251"/>
                  </a:lnTo>
                  <a:lnTo>
                    <a:pt x="677" y="17028"/>
                  </a:lnTo>
                  <a:lnTo>
                    <a:pt x="871" y="17758"/>
                  </a:lnTo>
                  <a:lnTo>
                    <a:pt x="1084" y="18437"/>
                  </a:lnTo>
                  <a:lnTo>
                    <a:pt x="1317" y="19060"/>
                  </a:lnTo>
                  <a:lnTo>
                    <a:pt x="1567" y="19624"/>
                  </a:lnTo>
                  <a:lnTo>
                    <a:pt x="1834" y="20126"/>
                  </a:lnTo>
                  <a:lnTo>
                    <a:pt x="2115" y="20560"/>
                  </a:lnTo>
                  <a:lnTo>
                    <a:pt x="2410" y="20924"/>
                  </a:lnTo>
                  <a:lnTo>
                    <a:pt x="2718" y="21214"/>
                  </a:lnTo>
                  <a:lnTo>
                    <a:pt x="3037" y="21426"/>
                  </a:lnTo>
                  <a:lnTo>
                    <a:pt x="3365" y="21556"/>
                  </a:lnTo>
                  <a:lnTo>
                    <a:pt x="3702" y="21600"/>
                  </a:lnTo>
                  <a:lnTo>
                    <a:pt x="21600"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endParaRPr sz="1800"/>
            </a:p>
          </p:txBody>
        </p:sp>
      </p:grpSp>
      <p:sp>
        <p:nvSpPr>
          <p:cNvPr id="31" name="object 28">
            <a:extLst>
              <a:ext uri="{FF2B5EF4-FFF2-40B4-BE49-F238E27FC236}">
                <a16:creationId xmlns:a16="http://schemas.microsoft.com/office/drawing/2014/main" id="{42D63D86-3F71-9DD4-09CD-8D007D652177}"/>
              </a:ext>
            </a:extLst>
          </p:cNvPr>
          <p:cNvSpPr txBox="1"/>
          <p:nvPr userDrawn="1"/>
        </p:nvSpPr>
        <p:spPr>
          <a:xfrm>
            <a:off x="10106305" y="1115025"/>
            <a:ext cx="1980593" cy="1846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indent="12698">
              <a:spcBef>
                <a:spcPts val="100"/>
              </a:spcBef>
              <a:defRPr sz="1200" spc="140">
                <a:solidFill>
                  <a:srgbClr val="252F35"/>
                </a:solidFill>
                <a:latin typeface="Arial"/>
                <a:ea typeface="Arial"/>
                <a:cs typeface="Arial"/>
                <a:sym typeface="Arial"/>
              </a:defRPr>
            </a:pPr>
            <a:r>
              <a:rPr lang="en-US" sz="1200" spc="100" baseline="0">
                <a:latin typeface="Poppins" panose="00000500000000000000" pitchFamily="2" charset="0"/>
                <a:cs typeface="Poppins" panose="00000500000000000000" pitchFamily="2" charset="0"/>
              </a:rPr>
              <a:t>For Users, By Users</a:t>
            </a:r>
            <a:endParaRPr sz="1200" spc="100" baseline="0">
              <a:latin typeface="Poppins" panose="00000500000000000000" pitchFamily="2" charset="0"/>
              <a:cs typeface="Poppins" panose="00000500000000000000" pitchFamily="2" charset="0"/>
            </a:endParaRPr>
          </a:p>
        </p:txBody>
      </p:sp>
      <p:sp>
        <p:nvSpPr>
          <p:cNvPr id="32" name="object 9">
            <a:extLst>
              <a:ext uri="{FF2B5EF4-FFF2-40B4-BE49-F238E27FC236}">
                <a16:creationId xmlns:a16="http://schemas.microsoft.com/office/drawing/2014/main" id="{5DA7DB78-4353-FCDC-7E46-7FC7A8177AB5}"/>
              </a:ext>
            </a:extLst>
          </p:cNvPr>
          <p:cNvSpPr txBox="1">
            <a:spLocks/>
          </p:cNvSpPr>
          <p:nvPr userDrawn="1"/>
        </p:nvSpPr>
        <p:spPr>
          <a:xfrm>
            <a:off x="457201" y="541896"/>
            <a:ext cx="5283306" cy="7296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marL="0" marR="0" indent="0" algn="l" defTabSz="914400" rtl="0" latinLnBrk="0">
              <a:lnSpc>
                <a:spcPct val="100000"/>
              </a:lnSpc>
              <a:spcBef>
                <a:spcPts val="0"/>
              </a:spcBef>
              <a:spcAft>
                <a:spcPts val="0"/>
              </a:spcAft>
              <a:buClrTx/>
              <a:buSzTx/>
              <a:buFontTx/>
              <a:buNone/>
              <a:tabLst/>
              <a:defRPr sz="4400" b="1" i="0" u="none" strike="noStrike" cap="none" spc="0" baseline="0">
                <a:solidFill>
                  <a:srgbClr val="7FBD42"/>
                </a:solidFill>
                <a:uFillTx/>
                <a:latin typeface="Verdana"/>
                <a:ea typeface="Verdana"/>
                <a:cs typeface="Verdana"/>
                <a:sym typeface="Verdana"/>
              </a:defRPr>
            </a:lvl1pPr>
            <a:lvl2pPr marL="0" marR="0" indent="0" algn="l" defTabSz="914400" rtl="0" latinLnBrk="0">
              <a:lnSpc>
                <a:spcPct val="100000"/>
              </a:lnSpc>
              <a:spcBef>
                <a:spcPts val="0"/>
              </a:spcBef>
              <a:spcAft>
                <a:spcPts val="0"/>
              </a:spcAft>
              <a:buClrTx/>
              <a:buSzTx/>
              <a:buFontTx/>
              <a:buNone/>
              <a:tabLst/>
              <a:defRPr sz="4400" b="1" i="0" u="none" strike="noStrike" cap="none" spc="0" baseline="0">
                <a:solidFill>
                  <a:srgbClr val="7FBD42"/>
                </a:solidFill>
                <a:uFillTx/>
                <a:latin typeface="Verdana"/>
                <a:ea typeface="Verdana"/>
                <a:cs typeface="Verdana"/>
                <a:sym typeface="Verdana"/>
              </a:defRPr>
            </a:lvl2pPr>
            <a:lvl3pPr marL="0" marR="0" indent="0" algn="l" defTabSz="914400" rtl="0" latinLnBrk="0">
              <a:lnSpc>
                <a:spcPct val="100000"/>
              </a:lnSpc>
              <a:spcBef>
                <a:spcPts val="0"/>
              </a:spcBef>
              <a:spcAft>
                <a:spcPts val="0"/>
              </a:spcAft>
              <a:buClrTx/>
              <a:buSzTx/>
              <a:buFontTx/>
              <a:buNone/>
              <a:tabLst/>
              <a:defRPr sz="4400" b="1" i="0" u="none" strike="noStrike" cap="none" spc="0" baseline="0">
                <a:solidFill>
                  <a:srgbClr val="7FBD42"/>
                </a:solidFill>
                <a:uFillTx/>
                <a:latin typeface="Verdana"/>
                <a:ea typeface="Verdana"/>
                <a:cs typeface="Verdana"/>
                <a:sym typeface="Verdana"/>
              </a:defRPr>
            </a:lvl3pPr>
            <a:lvl4pPr marL="0" marR="0" indent="0" algn="l" defTabSz="914400" rtl="0" latinLnBrk="0">
              <a:lnSpc>
                <a:spcPct val="100000"/>
              </a:lnSpc>
              <a:spcBef>
                <a:spcPts val="0"/>
              </a:spcBef>
              <a:spcAft>
                <a:spcPts val="0"/>
              </a:spcAft>
              <a:buClrTx/>
              <a:buSzTx/>
              <a:buFontTx/>
              <a:buNone/>
              <a:tabLst/>
              <a:defRPr sz="4400" b="1" i="0" u="none" strike="noStrike" cap="none" spc="0" baseline="0">
                <a:solidFill>
                  <a:srgbClr val="7FBD42"/>
                </a:solidFill>
                <a:uFillTx/>
                <a:latin typeface="Verdana"/>
                <a:ea typeface="Verdana"/>
                <a:cs typeface="Verdana"/>
                <a:sym typeface="Verdana"/>
              </a:defRPr>
            </a:lvl4pPr>
            <a:lvl5pPr marL="0" marR="0" indent="0" algn="l" defTabSz="914400" rtl="0" latinLnBrk="0">
              <a:lnSpc>
                <a:spcPct val="100000"/>
              </a:lnSpc>
              <a:spcBef>
                <a:spcPts val="0"/>
              </a:spcBef>
              <a:spcAft>
                <a:spcPts val="0"/>
              </a:spcAft>
              <a:buClrTx/>
              <a:buSzTx/>
              <a:buFontTx/>
              <a:buNone/>
              <a:tabLst/>
              <a:defRPr sz="4400" b="1" i="0" u="none" strike="noStrike" cap="none" spc="0" baseline="0">
                <a:solidFill>
                  <a:srgbClr val="7FBD42"/>
                </a:solidFill>
                <a:uFillTx/>
                <a:latin typeface="Verdana"/>
                <a:ea typeface="Verdana"/>
                <a:cs typeface="Verdana"/>
                <a:sym typeface="Verdana"/>
              </a:defRPr>
            </a:lvl5pPr>
            <a:lvl6pPr marL="0" marR="0" indent="0" algn="l" defTabSz="914400" rtl="0" latinLnBrk="0">
              <a:lnSpc>
                <a:spcPct val="100000"/>
              </a:lnSpc>
              <a:spcBef>
                <a:spcPts val="0"/>
              </a:spcBef>
              <a:spcAft>
                <a:spcPts val="0"/>
              </a:spcAft>
              <a:buClrTx/>
              <a:buSzTx/>
              <a:buFontTx/>
              <a:buNone/>
              <a:tabLst/>
              <a:defRPr sz="4400" b="1" i="0" u="none" strike="noStrike" cap="none" spc="0" baseline="0">
                <a:solidFill>
                  <a:srgbClr val="7FBD42"/>
                </a:solidFill>
                <a:uFillTx/>
                <a:latin typeface="Verdana"/>
                <a:ea typeface="Verdana"/>
                <a:cs typeface="Verdana"/>
                <a:sym typeface="Verdana"/>
              </a:defRPr>
            </a:lvl6pPr>
            <a:lvl7pPr marL="0" marR="0" indent="0" algn="l" defTabSz="914400" rtl="0" latinLnBrk="0">
              <a:lnSpc>
                <a:spcPct val="100000"/>
              </a:lnSpc>
              <a:spcBef>
                <a:spcPts val="0"/>
              </a:spcBef>
              <a:spcAft>
                <a:spcPts val="0"/>
              </a:spcAft>
              <a:buClrTx/>
              <a:buSzTx/>
              <a:buFontTx/>
              <a:buNone/>
              <a:tabLst/>
              <a:defRPr sz="4400" b="1" i="0" u="none" strike="noStrike" cap="none" spc="0" baseline="0">
                <a:solidFill>
                  <a:srgbClr val="7FBD42"/>
                </a:solidFill>
                <a:uFillTx/>
                <a:latin typeface="Verdana"/>
                <a:ea typeface="Verdana"/>
                <a:cs typeface="Verdana"/>
                <a:sym typeface="Verdana"/>
              </a:defRPr>
            </a:lvl7pPr>
            <a:lvl8pPr marL="0" marR="0" indent="0" algn="l" defTabSz="914400" rtl="0" latinLnBrk="0">
              <a:lnSpc>
                <a:spcPct val="100000"/>
              </a:lnSpc>
              <a:spcBef>
                <a:spcPts val="0"/>
              </a:spcBef>
              <a:spcAft>
                <a:spcPts val="0"/>
              </a:spcAft>
              <a:buClrTx/>
              <a:buSzTx/>
              <a:buFontTx/>
              <a:buNone/>
              <a:tabLst/>
              <a:defRPr sz="4400" b="1" i="0" u="none" strike="noStrike" cap="none" spc="0" baseline="0">
                <a:solidFill>
                  <a:srgbClr val="7FBD42"/>
                </a:solidFill>
                <a:uFillTx/>
                <a:latin typeface="Verdana"/>
                <a:ea typeface="Verdana"/>
                <a:cs typeface="Verdana"/>
                <a:sym typeface="Verdana"/>
              </a:defRPr>
            </a:lvl8pPr>
            <a:lvl9pPr marL="0" marR="0" indent="0" algn="l" defTabSz="914400" rtl="0" latinLnBrk="0">
              <a:lnSpc>
                <a:spcPct val="100000"/>
              </a:lnSpc>
              <a:spcBef>
                <a:spcPts val="0"/>
              </a:spcBef>
              <a:spcAft>
                <a:spcPts val="0"/>
              </a:spcAft>
              <a:buClrTx/>
              <a:buSzTx/>
              <a:buFontTx/>
              <a:buNone/>
              <a:tabLst/>
              <a:defRPr sz="4400" b="1" i="0" u="none" strike="noStrike" cap="none" spc="0" baseline="0">
                <a:solidFill>
                  <a:srgbClr val="7FBD42"/>
                </a:solidFill>
                <a:uFillTx/>
                <a:latin typeface="Verdana"/>
                <a:ea typeface="Verdana"/>
                <a:cs typeface="Verdana"/>
                <a:sym typeface="Verdana"/>
              </a:defRPr>
            </a:lvl9pPr>
          </a:lstStyle>
          <a:p>
            <a:pPr marR="5079" indent="12698" hangingPunct="1">
              <a:lnSpc>
                <a:spcPct val="110000"/>
              </a:lnSpc>
              <a:spcBef>
                <a:spcPts val="100"/>
              </a:spcBef>
              <a:defRPr sz="2100" b="0">
                <a:solidFill>
                  <a:srgbClr val="252F35"/>
                </a:solidFill>
                <a:latin typeface="Arial"/>
                <a:ea typeface="Arial"/>
                <a:cs typeface="Arial"/>
                <a:sym typeface="Arial"/>
              </a:defRPr>
            </a:pPr>
            <a:r>
              <a:rPr lang="en-US" sz="2100" b="0">
                <a:solidFill>
                  <a:srgbClr val="252F35"/>
                </a:solidFill>
                <a:latin typeface="Poppins" panose="00000500000000000000" pitchFamily="2" charset="0"/>
                <a:ea typeface="Arial"/>
                <a:cs typeface="Poppins" panose="00000500000000000000" pitchFamily="2" charset="0"/>
                <a:sym typeface="Arial"/>
              </a:rPr>
              <a:t>The </a:t>
            </a:r>
            <a:r>
              <a:rPr lang="en-US" sz="2100" b="0" spc="100">
                <a:solidFill>
                  <a:srgbClr val="252F35"/>
                </a:solidFill>
                <a:latin typeface="Poppins" panose="00000500000000000000" pitchFamily="2" charset="0"/>
                <a:ea typeface="Arial"/>
                <a:cs typeface="Poppins" panose="00000500000000000000" pitchFamily="2" charset="0"/>
                <a:sym typeface="Arial"/>
              </a:rPr>
              <a:t>Largest Independent</a:t>
            </a:r>
            <a:r>
              <a:rPr lang="en-US" sz="2100" b="0" spc="-400">
                <a:solidFill>
                  <a:srgbClr val="252F35"/>
                </a:solidFill>
                <a:latin typeface="Poppins" panose="00000500000000000000" pitchFamily="2" charset="0"/>
                <a:ea typeface="Arial"/>
                <a:cs typeface="Poppins" panose="00000500000000000000" pitchFamily="2" charset="0"/>
                <a:sym typeface="Arial"/>
              </a:rPr>
              <a:t> </a:t>
            </a:r>
            <a:r>
              <a:rPr lang="en-US" sz="2100" b="0" spc="100">
                <a:solidFill>
                  <a:srgbClr val="252F35"/>
                </a:solidFill>
                <a:latin typeface="Poppins" panose="00000500000000000000" pitchFamily="2" charset="0"/>
                <a:ea typeface="Arial"/>
                <a:cs typeface="Poppins" panose="00000500000000000000" pitchFamily="2" charset="0"/>
                <a:sym typeface="Arial"/>
              </a:rPr>
              <a:t>Gathering  of</a:t>
            </a:r>
            <a:r>
              <a:rPr lang="en-US" sz="2100" b="0" spc="-100">
                <a:solidFill>
                  <a:srgbClr val="252F35"/>
                </a:solidFill>
                <a:latin typeface="Poppins" panose="00000500000000000000" pitchFamily="2" charset="0"/>
                <a:ea typeface="Arial"/>
                <a:cs typeface="Poppins" panose="00000500000000000000" pitchFamily="2" charset="0"/>
                <a:sym typeface="Arial"/>
              </a:rPr>
              <a:t> </a:t>
            </a:r>
            <a:r>
              <a:rPr lang="en-US" sz="2100" b="0" spc="100">
                <a:solidFill>
                  <a:srgbClr val="252F35"/>
                </a:solidFill>
                <a:latin typeface="Poppins" panose="00000500000000000000" pitchFamily="2" charset="0"/>
                <a:ea typeface="Arial"/>
                <a:cs typeface="Poppins" panose="00000500000000000000" pitchFamily="2" charset="0"/>
                <a:sym typeface="Arial"/>
              </a:rPr>
              <a:t>the</a:t>
            </a:r>
            <a:r>
              <a:rPr lang="en-US" sz="2100" b="0" spc="-100">
                <a:solidFill>
                  <a:srgbClr val="252F35"/>
                </a:solidFill>
                <a:latin typeface="Poppins" panose="00000500000000000000" pitchFamily="2" charset="0"/>
                <a:ea typeface="Arial"/>
                <a:cs typeface="Poppins" panose="00000500000000000000" pitchFamily="2" charset="0"/>
                <a:sym typeface="Arial"/>
              </a:rPr>
              <a:t> </a:t>
            </a:r>
            <a:r>
              <a:rPr lang="en-US" sz="2100" b="0" spc="100">
                <a:solidFill>
                  <a:srgbClr val="252F35"/>
                </a:solidFill>
                <a:latin typeface="Poppins" panose="00000500000000000000" pitchFamily="2" charset="0"/>
                <a:ea typeface="Arial"/>
                <a:cs typeface="Poppins" panose="00000500000000000000" pitchFamily="2" charset="0"/>
                <a:sym typeface="Arial"/>
              </a:rPr>
              <a:t>Microsoft</a:t>
            </a:r>
            <a:r>
              <a:rPr lang="en-US" sz="2100" b="0" spc="-100">
                <a:solidFill>
                  <a:srgbClr val="252F35"/>
                </a:solidFill>
                <a:latin typeface="Poppins" panose="00000500000000000000" pitchFamily="2" charset="0"/>
                <a:ea typeface="Arial"/>
                <a:cs typeface="Poppins" panose="00000500000000000000" pitchFamily="2" charset="0"/>
                <a:sym typeface="Arial"/>
              </a:rPr>
              <a:t> </a:t>
            </a:r>
            <a:r>
              <a:rPr lang="en-US" sz="2100" b="0">
                <a:solidFill>
                  <a:srgbClr val="252F35"/>
                </a:solidFill>
                <a:latin typeface="Poppins" panose="00000500000000000000" pitchFamily="2" charset="0"/>
                <a:ea typeface="Arial"/>
                <a:cs typeface="Poppins" panose="00000500000000000000" pitchFamily="2" charset="0"/>
                <a:sym typeface="Arial"/>
              </a:rPr>
              <a:t>User</a:t>
            </a:r>
            <a:r>
              <a:rPr lang="en-US" sz="2100" b="0" spc="-100">
                <a:solidFill>
                  <a:srgbClr val="252F35"/>
                </a:solidFill>
                <a:latin typeface="Poppins" panose="00000500000000000000" pitchFamily="2" charset="0"/>
                <a:ea typeface="Arial"/>
                <a:cs typeface="Poppins" panose="00000500000000000000" pitchFamily="2" charset="0"/>
                <a:sym typeface="Arial"/>
              </a:rPr>
              <a:t> </a:t>
            </a:r>
            <a:r>
              <a:rPr lang="en-US" sz="2100" b="0" spc="100">
                <a:solidFill>
                  <a:srgbClr val="252F35"/>
                </a:solidFill>
                <a:latin typeface="Poppins" panose="00000500000000000000" pitchFamily="2" charset="0"/>
                <a:ea typeface="Arial"/>
                <a:cs typeface="Poppins" panose="00000500000000000000" pitchFamily="2" charset="0"/>
                <a:sym typeface="Arial"/>
              </a:rPr>
              <a:t>Ecosystem</a:t>
            </a:r>
          </a:p>
        </p:txBody>
      </p:sp>
      <p:sp>
        <p:nvSpPr>
          <p:cNvPr id="34" name="Text Placeholder 38">
            <a:extLst>
              <a:ext uri="{FF2B5EF4-FFF2-40B4-BE49-F238E27FC236}">
                <a16:creationId xmlns:a16="http://schemas.microsoft.com/office/drawing/2014/main" id="{EA0DBFF6-03E9-7BE4-C18A-A04D3A5A2068}"/>
              </a:ext>
            </a:extLst>
          </p:cNvPr>
          <p:cNvSpPr>
            <a:spLocks noGrp="1"/>
          </p:cNvSpPr>
          <p:nvPr>
            <p:ph type="body" sz="quarter" idx="12" hasCustomPrompt="1"/>
          </p:nvPr>
        </p:nvSpPr>
        <p:spPr>
          <a:xfrm>
            <a:off x="640081" y="1908993"/>
            <a:ext cx="5354637" cy="609398"/>
          </a:xfrm>
          <a:prstGeom prst="rect">
            <a:avLst/>
          </a:prstGeom>
          <a:ln w="12700">
            <a:miter lim="400000"/>
          </a:ln>
        </p:spPr>
        <p:txBody>
          <a:bodyPr wrap="square" lIns="0" tIns="0" rIns="0" bIns="0">
            <a:spAutoFit/>
          </a:bodyPr>
          <a:lstStyle>
            <a:lvl1pPr>
              <a:defRPr kumimoji="0" lang="en-US" sz="4400" b="1" spc="-215" normalizeH="0" smtClean="0">
                <a:ln>
                  <a:noFill/>
                </a:ln>
                <a:solidFill>
                  <a:srgbClr val="7FBD42"/>
                </a:solidFill>
                <a:effectLst/>
                <a:latin typeface="Poppins" panose="00000500000000000000" pitchFamily="2" charset="0"/>
                <a:ea typeface="Verdana"/>
                <a:cs typeface="Poppins" panose="00000500000000000000" pitchFamily="2" charset="0"/>
              </a:defRPr>
            </a:lvl1pPr>
            <a:lvl2pPr>
              <a:defRPr kumimoji="0" lang="en-US" normalizeH="0" smtClean="0">
                <a:ln>
                  <a:noFill/>
                </a:ln>
                <a:effectLst/>
              </a:defRPr>
            </a:lvl2pPr>
            <a:lvl3pPr>
              <a:defRPr kumimoji="0" lang="en-US" normalizeH="0" smtClean="0">
                <a:ln>
                  <a:noFill/>
                </a:ln>
                <a:effectLst/>
              </a:defRPr>
            </a:lvl3pPr>
            <a:lvl4pPr>
              <a:defRPr kumimoji="0" lang="en-US" normalizeH="0" smtClean="0">
                <a:ln>
                  <a:noFill/>
                </a:ln>
                <a:effectLst/>
              </a:defRPr>
            </a:lvl4pPr>
            <a:lvl5pPr>
              <a:defRPr kumimoji="0" lang="en-US" normalizeH="0">
                <a:ln>
                  <a:noFill/>
                </a:ln>
                <a:effectLst/>
              </a:defRPr>
            </a:lvl5pPr>
          </a:lstStyle>
          <a:p>
            <a:pPr lvl="0" indent="12698" fontAlgn="auto" hangingPunct="0">
              <a:spcBef>
                <a:spcPts val="100"/>
              </a:spcBef>
            </a:pPr>
            <a:r>
              <a:rPr lang="en-US"/>
              <a:t>Session Title</a:t>
            </a:r>
          </a:p>
        </p:txBody>
      </p:sp>
      <p:sp>
        <p:nvSpPr>
          <p:cNvPr id="35" name="object 6">
            <a:extLst>
              <a:ext uri="{FF2B5EF4-FFF2-40B4-BE49-F238E27FC236}">
                <a16:creationId xmlns:a16="http://schemas.microsoft.com/office/drawing/2014/main" id="{74453E69-DB16-355A-3A6D-28E72954E124}"/>
              </a:ext>
            </a:extLst>
          </p:cNvPr>
          <p:cNvSpPr txBox="1"/>
          <p:nvPr userDrawn="1"/>
        </p:nvSpPr>
        <p:spPr>
          <a:xfrm>
            <a:off x="457201" y="5669280"/>
            <a:ext cx="3108960" cy="5978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marR="5079" indent="12698">
              <a:lnSpc>
                <a:spcPct val="109800"/>
              </a:lnSpc>
              <a:defRPr spc="100">
                <a:solidFill>
                  <a:srgbClr val="252F35"/>
                </a:solidFill>
                <a:latin typeface="Arial"/>
                <a:ea typeface="Arial"/>
                <a:cs typeface="Arial"/>
                <a:sym typeface="Arial"/>
              </a:defRPr>
            </a:pPr>
            <a:r>
              <a:rPr sz="1800">
                <a:latin typeface="Poppins" panose="00000500000000000000" pitchFamily="2" charset="0"/>
                <a:cs typeface="Poppins" panose="00000500000000000000" pitchFamily="2" charset="0"/>
              </a:rPr>
              <a:t>Decrease</a:t>
            </a:r>
            <a:r>
              <a:rPr sz="1800" spc="-69">
                <a:latin typeface="Poppins" panose="00000500000000000000" pitchFamily="2" charset="0"/>
                <a:cs typeface="Poppins" panose="00000500000000000000" pitchFamily="2" charset="0"/>
              </a:rPr>
              <a:t> </a:t>
            </a:r>
            <a:r>
              <a:rPr sz="1800" spc="90">
                <a:latin typeface="Poppins" panose="00000500000000000000" pitchFamily="2" charset="0"/>
                <a:cs typeface="Poppins" panose="00000500000000000000" pitchFamily="2" charset="0"/>
              </a:rPr>
              <a:t>Complexities,</a:t>
            </a:r>
            <a:endParaRPr lang="en-US" sz="1800" spc="90">
              <a:latin typeface="Poppins" panose="00000500000000000000" pitchFamily="2" charset="0"/>
              <a:cs typeface="Poppins" panose="00000500000000000000" pitchFamily="2" charset="0"/>
            </a:endParaRPr>
          </a:p>
          <a:p>
            <a:pPr marR="5079" indent="12698">
              <a:lnSpc>
                <a:spcPct val="109800"/>
              </a:lnSpc>
              <a:defRPr spc="100">
                <a:solidFill>
                  <a:srgbClr val="252F35"/>
                </a:solidFill>
                <a:latin typeface="Arial"/>
                <a:ea typeface="Arial"/>
                <a:cs typeface="Arial"/>
                <a:sym typeface="Arial"/>
              </a:defRPr>
            </a:pPr>
            <a:r>
              <a:rPr sz="1800" spc="65">
                <a:latin typeface="Poppins" panose="00000500000000000000" pitchFamily="2" charset="0"/>
                <a:cs typeface="Poppins" panose="00000500000000000000" pitchFamily="2" charset="0"/>
              </a:rPr>
              <a:t>Deliver</a:t>
            </a:r>
            <a:r>
              <a:rPr sz="1800" spc="-25">
                <a:latin typeface="Poppins" panose="00000500000000000000" pitchFamily="2" charset="0"/>
                <a:cs typeface="Poppins" panose="00000500000000000000" pitchFamily="2" charset="0"/>
              </a:rPr>
              <a:t> </a:t>
            </a:r>
            <a:r>
              <a:rPr sz="1800" spc="25">
                <a:latin typeface="Poppins" panose="00000500000000000000" pitchFamily="2" charset="0"/>
                <a:cs typeface="Poppins" panose="00000500000000000000" pitchFamily="2" charset="0"/>
              </a:rPr>
              <a:t>Results.</a:t>
            </a:r>
          </a:p>
        </p:txBody>
      </p:sp>
      <p:pic>
        <p:nvPicPr>
          <p:cNvPr id="37" name="Image" descr="Image">
            <a:extLst>
              <a:ext uri="{FF2B5EF4-FFF2-40B4-BE49-F238E27FC236}">
                <a16:creationId xmlns:a16="http://schemas.microsoft.com/office/drawing/2014/main" id="{2E5A8851-0549-7839-72DF-F6F80346DA99}"/>
              </a:ext>
            </a:extLst>
          </p:cNvPr>
          <p:cNvPicPr>
            <a:picLocks noChangeAspect="1"/>
          </p:cNvPicPr>
          <p:nvPr userDrawn="1"/>
        </p:nvPicPr>
        <p:blipFill>
          <a:blip r:embed="rId3"/>
          <a:stretch>
            <a:fillRect/>
          </a:stretch>
        </p:blipFill>
        <p:spPr>
          <a:xfrm>
            <a:off x="7690467" y="1792719"/>
            <a:ext cx="3516666" cy="3516666"/>
          </a:xfrm>
          <a:prstGeom prst="rect">
            <a:avLst/>
          </a:prstGeom>
          <a:ln w="12700">
            <a:miter lim="400000"/>
          </a:ln>
        </p:spPr>
      </p:pic>
      <p:sp>
        <p:nvSpPr>
          <p:cNvPr id="40" name="Text Placeholder 39">
            <a:extLst>
              <a:ext uri="{FF2B5EF4-FFF2-40B4-BE49-F238E27FC236}">
                <a16:creationId xmlns:a16="http://schemas.microsoft.com/office/drawing/2014/main" id="{41A7F6F3-FC0F-6679-BA1B-A3D923C9D436}"/>
              </a:ext>
            </a:extLst>
          </p:cNvPr>
          <p:cNvSpPr>
            <a:spLocks noGrp="1"/>
          </p:cNvSpPr>
          <p:nvPr>
            <p:ph type="body" sz="quarter" idx="13" hasCustomPrompt="1"/>
          </p:nvPr>
        </p:nvSpPr>
        <p:spPr>
          <a:xfrm>
            <a:off x="6705600" y="5482896"/>
            <a:ext cx="5486400" cy="1085850"/>
          </a:xfrm>
          <a:prstGeom prst="rect">
            <a:avLst/>
          </a:prstGeom>
        </p:spPr>
        <p:txBody>
          <a:bodyPr/>
          <a:lstStyle>
            <a:lvl1pPr algn="ctr">
              <a:defRPr sz="2400">
                <a:solidFill>
                  <a:schemeClr val="bg1"/>
                </a:solidFill>
                <a:latin typeface="Poppins" panose="00000500000000000000" pitchFamily="2" charset="0"/>
                <a:cs typeface="Poppins" panose="00000500000000000000" pitchFamily="2" charset="0"/>
              </a:defRPr>
            </a:lvl1pPr>
            <a:lvl2pPr algn="ctr">
              <a:defRPr>
                <a:solidFill>
                  <a:schemeClr val="bg1"/>
                </a:solidFill>
                <a:latin typeface="Poppins" panose="00000500000000000000" pitchFamily="2" charset="0"/>
                <a:cs typeface="Poppins" panose="00000500000000000000" pitchFamily="2" charset="0"/>
              </a:defRPr>
            </a:lvl2pPr>
            <a:lvl3pPr algn="ctr">
              <a:defRPr>
                <a:solidFill>
                  <a:schemeClr val="bg1"/>
                </a:solidFill>
                <a:latin typeface="Poppins" panose="00000500000000000000" pitchFamily="2" charset="0"/>
                <a:cs typeface="Poppins" panose="00000500000000000000" pitchFamily="2" charset="0"/>
              </a:defRPr>
            </a:lvl3pPr>
            <a:lvl4pPr algn="ctr">
              <a:defRPr>
                <a:solidFill>
                  <a:schemeClr val="bg1"/>
                </a:solidFill>
                <a:latin typeface="Poppins" panose="00000500000000000000" pitchFamily="2" charset="0"/>
                <a:cs typeface="Poppins" panose="00000500000000000000" pitchFamily="2" charset="0"/>
              </a:defRPr>
            </a:lvl4pPr>
            <a:lvl5pPr algn="ctr">
              <a:defRPr>
                <a:solidFill>
                  <a:schemeClr val="bg1"/>
                </a:solidFill>
                <a:latin typeface="Poppins" panose="00000500000000000000" pitchFamily="2" charset="0"/>
                <a:cs typeface="Poppins" panose="00000500000000000000" pitchFamily="2" charset="0"/>
              </a:defRPr>
            </a:lvl5pPr>
          </a:lstStyle>
          <a:p>
            <a:pPr lvl="0"/>
            <a:r>
              <a:rPr lang="en-US"/>
              <a:t>Name, Title, Company</a:t>
            </a:r>
          </a:p>
        </p:txBody>
      </p:sp>
      <p:sp>
        <p:nvSpPr>
          <p:cNvPr id="42" name="Picture Placeholder 41">
            <a:extLst>
              <a:ext uri="{FF2B5EF4-FFF2-40B4-BE49-F238E27FC236}">
                <a16:creationId xmlns:a16="http://schemas.microsoft.com/office/drawing/2014/main" id="{729D4CF7-7058-2E0D-ACEF-319FC53A8A30}"/>
              </a:ext>
            </a:extLst>
          </p:cNvPr>
          <p:cNvSpPr>
            <a:spLocks noGrp="1"/>
          </p:cNvSpPr>
          <p:nvPr>
            <p:ph type="pic" sz="quarter" idx="14" hasCustomPrompt="1"/>
          </p:nvPr>
        </p:nvSpPr>
        <p:spPr>
          <a:xfrm>
            <a:off x="7848601" y="1950852"/>
            <a:ext cx="3200400" cy="3200400"/>
          </a:xfrm>
          <a:prstGeom prst="ellipse">
            <a:avLst/>
          </a:prstGeom>
          <a:solidFill>
            <a:srgbClr val="AAB0BA"/>
          </a:solidFill>
          <a:ln w="57150">
            <a:solidFill>
              <a:srgbClr val="82C242"/>
            </a:solidFill>
          </a:ln>
        </p:spPr>
        <p:txBody>
          <a:bodyPr anchor="ctr" anchorCtr="0"/>
          <a:lstStyle>
            <a:lvl1pPr algn="ctr">
              <a:defRPr sz="3200"/>
            </a:lvl1pPr>
          </a:lstStyle>
          <a:p>
            <a:r>
              <a:rPr lang="en-US"/>
              <a:t>Click to insert your headshot</a:t>
            </a:r>
          </a:p>
        </p:txBody>
      </p:sp>
      <p:sp>
        <p:nvSpPr>
          <p:cNvPr id="52" name="TextBox 51">
            <a:extLst>
              <a:ext uri="{FF2B5EF4-FFF2-40B4-BE49-F238E27FC236}">
                <a16:creationId xmlns:a16="http://schemas.microsoft.com/office/drawing/2014/main" id="{495DCB76-1F2D-27F9-2C8F-2B19BEE44B0D}"/>
              </a:ext>
            </a:extLst>
          </p:cNvPr>
          <p:cNvSpPr txBox="1"/>
          <p:nvPr userDrawn="1"/>
        </p:nvSpPr>
        <p:spPr>
          <a:xfrm>
            <a:off x="457201" y="6400801"/>
            <a:ext cx="2743200" cy="276999"/>
          </a:xfrm>
          <a:prstGeom prst="rect">
            <a:avLst/>
          </a:prstGeom>
        </p:spPr>
        <p:txBody>
          <a:bodyPr vert="horz" lIns="0" tIns="45713" rIns="91427" bIns="45713"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1200">
                <a:solidFill>
                  <a:schemeClr val="tx1">
                    <a:tint val="75000"/>
                  </a:schemeClr>
                </a:solidFill>
                <a:latin typeface="Poppins" panose="00000500000000000000" pitchFamily="2" charset="0"/>
                <a:cs typeface="Poppins" panose="00000500000000000000" pitchFamily="2" charset="0"/>
              </a:defRPr>
            </a:lvl1pPr>
          </a:lstStyle>
          <a:p>
            <a:pPr lvl="0"/>
            <a:r>
              <a:rPr lang="en-US" sz="1000"/>
              <a:t>@ 2022 Dynamic Communities</a:t>
            </a:r>
          </a:p>
        </p:txBody>
      </p:sp>
      <p:sp>
        <p:nvSpPr>
          <p:cNvPr id="53" name="object 8">
            <a:extLst>
              <a:ext uri="{FF2B5EF4-FFF2-40B4-BE49-F238E27FC236}">
                <a16:creationId xmlns:a16="http://schemas.microsoft.com/office/drawing/2014/main" id="{1D4B51C5-441A-CC05-CA23-8256A5969791}"/>
              </a:ext>
            </a:extLst>
          </p:cNvPr>
          <p:cNvSpPr/>
          <p:nvPr userDrawn="1"/>
        </p:nvSpPr>
        <p:spPr>
          <a:xfrm>
            <a:off x="457200" y="1920240"/>
            <a:ext cx="94336" cy="640080"/>
          </a:xfrm>
          <a:prstGeom prst="rect">
            <a:avLst/>
          </a:prstGeom>
          <a:solidFill>
            <a:srgbClr val="000000"/>
          </a:solidFill>
          <a:ln w="12700">
            <a:miter lim="400000"/>
          </a:ln>
        </p:spPr>
        <p:txBody>
          <a:bodyPr lIns="45712" rIns="45712"/>
          <a:lstStyle/>
          <a:p>
            <a:endParaRPr sz="1800"/>
          </a:p>
        </p:txBody>
      </p:sp>
      <p:pic>
        <p:nvPicPr>
          <p:cNvPr id="55" name="Picture 54" descr="Logo&#10;&#10;Description automatically generated with medium confidence">
            <a:extLst>
              <a:ext uri="{FF2B5EF4-FFF2-40B4-BE49-F238E27FC236}">
                <a16:creationId xmlns:a16="http://schemas.microsoft.com/office/drawing/2014/main" id="{E8200C82-82BC-B913-010D-03E392673AC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09760" y="548641"/>
            <a:ext cx="2468880" cy="509561"/>
          </a:xfrm>
          <a:prstGeom prst="rect">
            <a:avLst/>
          </a:prstGeom>
        </p:spPr>
      </p:pic>
    </p:spTree>
    <p:extLst>
      <p:ext uri="{BB962C8B-B14F-4D97-AF65-F5344CB8AC3E}">
        <p14:creationId xmlns:p14="http://schemas.microsoft.com/office/powerpoint/2010/main" val="238546982"/>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43" name="TextBox 42">
            <a:extLst>
              <a:ext uri="{FF2B5EF4-FFF2-40B4-BE49-F238E27FC236}">
                <a16:creationId xmlns:a16="http://schemas.microsoft.com/office/drawing/2014/main" id="{C75B3A01-1E19-F079-E39B-433C7BBB76A2}"/>
              </a:ext>
            </a:extLst>
          </p:cNvPr>
          <p:cNvSpPr txBox="1"/>
          <p:nvPr userDrawn="1"/>
        </p:nvSpPr>
        <p:spPr>
          <a:xfrm>
            <a:off x="457201" y="6400801"/>
            <a:ext cx="2743200" cy="276999"/>
          </a:xfrm>
          <a:prstGeom prst="rect">
            <a:avLst/>
          </a:prstGeom>
        </p:spPr>
        <p:txBody>
          <a:bodyPr vert="horz" lIns="0" tIns="45713" rIns="91427" bIns="45713"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1200">
                <a:solidFill>
                  <a:schemeClr val="tx1">
                    <a:tint val="75000"/>
                  </a:schemeClr>
                </a:solidFill>
                <a:latin typeface="Poppins" panose="00000500000000000000" pitchFamily="2" charset="0"/>
                <a:cs typeface="Poppins" panose="00000500000000000000" pitchFamily="2" charset="0"/>
              </a:defRPr>
            </a:lvl1pPr>
          </a:lstStyle>
          <a:p>
            <a:pPr lvl="0"/>
            <a:r>
              <a:rPr lang="en-US" sz="1000"/>
              <a:t>@ 2022 Dynamic Communities</a:t>
            </a:r>
          </a:p>
        </p:txBody>
      </p:sp>
      <p:sp>
        <p:nvSpPr>
          <p:cNvPr id="40" name="object 8">
            <a:extLst>
              <a:ext uri="{FF2B5EF4-FFF2-40B4-BE49-F238E27FC236}">
                <a16:creationId xmlns:a16="http://schemas.microsoft.com/office/drawing/2014/main" id="{51AA43FF-A696-5567-0C3A-FF5C7E43DC02}"/>
              </a:ext>
            </a:extLst>
          </p:cNvPr>
          <p:cNvSpPr/>
          <p:nvPr userDrawn="1"/>
        </p:nvSpPr>
        <p:spPr>
          <a:xfrm>
            <a:off x="1311441" y="5378069"/>
            <a:ext cx="3620757" cy="28968"/>
          </a:xfrm>
          <a:prstGeom prst="rect">
            <a:avLst/>
          </a:prstGeom>
          <a:solidFill>
            <a:srgbClr val="FFFFFF"/>
          </a:solidFill>
          <a:ln w="12700">
            <a:miter lim="400000"/>
          </a:ln>
        </p:spPr>
        <p:txBody>
          <a:bodyPr lIns="45712" rIns="45712"/>
          <a:lstStyle/>
          <a:p>
            <a:endParaRPr sz="1800"/>
          </a:p>
        </p:txBody>
      </p:sp>
      <p:sp>
        <p:nvSpPr>
          <p:cNvPr id="4" name="object 3">
            <a:extLst>
              <a:ext uri="{FF2B5EF4-FFF2-40B4-BE49-F238E27FC236}">
                <a16:creationId xmlns:a16="http://schemas.microsoft.com/office/drawing/2014/main" id="{E94725E8-F135-1830-26B8-E291C242E208}"/>
              </a:ext>
            </a:extLst>
          </p:cNvPr>
          <p:cNvSpPr/>
          <p:nvPr/>
        </p:nvSpPr>
        <p:spPr>
          <a:xfrm>
            <a:off x="1524" y="0"/>
            <a:ext cx="12188952" cy="914400"/>
          </a:xfrm>
          <a:prstGeom prst="rect">
            <a:avLst/>
          </a:prstGeom>
          <a:blipFill rotWithShape="1">
            <a:blip r:embed="rId2"/>
            <a:srcRect/>
            <a:stretch>
              <a:fillRect l="-6870" t="-658028" b="-390"/>
            </a:stretch>
          </a:blipFill>
          <a:ln w="12700" cap="flat">
            <a:noFill/>
            <a:miter lim="400000"/>
          </a:ln>
          <a:effectLst/>
        </p:spPr>
        <p:txBody>
          <a:bodyPr wrap="square" lIns="45712" tIns="45712" rIns="45712" bIns="45712" numCol="1" anchor="t">
            <a:noAutofit/>
          </a:bodyPr>
          <a:lstStyle/>
          <a:p>
            <a:endParaRPr sz="1800"/>
          </a:p>
        </p:txBody>
      </p:sp>
      <p:sp>
        <p:nvSpPr>
          <p:cNvPr id="42" name="object 10">
            <a:extLst>
              <a:ext uri="{FF2B5EF4-FFF2-40B4-BE49-F238E27FC236}">
                <a16:creationId xmlns:a16="http://schemas.microsoft.com/office/drawing/2014/main" id="{155D7197-00FD-D249-5216-E3B1B9983E78}"/>
              </a:ext>
            </a:extLst>
          </p:cNvPr>
          <p:cNvSpPr/>
          <p:nvPr userDrawn="1"/>
        </p:nvSpPr>
        <p:spPr>
          <a:xfrm>
            <a:off x="457200" y="137160"/>
            <a:ext cx="94336" cy="640080"/>
          </a:xfrm>
          <a:prstGeom prst="rect">
            <a:avLst/>
          </a:prstGeom>
          <a:solidFill>
            <a:schemeClr val="bg1"/>
          </a:solidFill>
          <a:ln w="12700">
            <a:miter lim="400000"/>
          </a:ln>
        </p:spPr>
        <p:txBody>
          <a:bodyPr lIns="45712" rIns="45712"/>
          <a:lstStyle/>
          <a:p>
            <a:endParaRPr sz="1800"/>
          </a:p>
        </p:txBody>
      </p:sp>
      <p:sp>
        <p:nvSpPr>
          <p:cNvPr id="2" name="Text Placeholder 38">
            <a:extLst>
              <a:ext uri="{FF2B5EF4-FFF2-40B4-BE49-F238E27FC236}">
                <a16:creationId xmlns:a16="http://schemas.microsoft.com/office/drawing/2014/main" id="{333B92DC-C992-E058-8FA4-991E8DBB36D3}"/>
              </a:ext>
            </a:extLst>
          </p:cNvPr>
          <p:cNvSpPr>
            <a:spLocks noGrp="1"/>
          </p:cNvSpPr>
          <p:nvPr>
            <p:ph type="body" sz="quarter" idx="12" hasCustomPrompt="1"/>
          </p:nvPr>
        </p:nvSpPr>
        <p:spPr>
          <a:xfrm>
            <a:off x="741364" y="164814"/>
            <a:ext cx="8750980" cy="526298"/>
          </a:xfrm>
          <a:prstGeom prst="rect">
            <a:avLst/>
          </a:prstGeom>
          <a:ln w="12700">
            <a:miter lim="400000"/>
          </a:ln>
        </p:spPr>
        <p:txBody>
          <a:bodyPr wrap="square" lIns="0" tIns="0" rIns="0" bIns="0">
            <a:spAutoFit/>
          </a:bodyPr>
          <a:lstStyle>
            <a:lvl1pPr>
              <a:defRPr kumimoji="0" lang="en-US" sz="3800" b="1" spc="-215" normalizeH="0" smtClean="0">
                <a:ln>
                  <a:noFill/>
                </a:ln>
                <a:solidFill>
                  <a:schemeClr val="bg1"/>
                </a:solidFill>
                <a:effectLst/>
                <a:latin typeface="Poppins" panose="00000500000000000000" pitchFamily="2" charset="0"/>
                <a:ea typeface="Verdana"/>
                <a:cs typeface="Poppins" panose="00000500000000000000" pitchFamily="2" charset="0"/>
              </a:defRPr>
            </a:lvl1pPr>
            <a:lvl2pPr>
              <a:defRPr kumimoji="0" lang="en-US" normalizeH="0" smtClean="0">
                <a:ln>
                  <a:noFill/>
                </a:ln>
                <a:effectLst/>
              </a:defRPr>
            </a:lvl2pPr>
            <a:lvl3pPr>
              <a:defRPr kumimoji="0" lang="en-US" normalizeH="0" smtClean="0">
                <a:ln>
                  <a:noFill/>
                </a:ln>
                <a:effectLst/>
              </a:defRPr>
            </a:lvl3pPr>
            <a:lvl4pPr>
              <a:defRPr kumimoji="0" lang="en-US" normalizeH="0" smtClean="0">
                <a:ln>
                  <a:noFill/>
                </a:ln>
                <a:effectLst/>
              </a:defRPr>
            </a:lvl4pPr>
            <a:lvl5pPr>
              <a:defRPr kumimoji="0" lang="en-US" normalizeH="0">
                <a:ln>
                  <a:noFill/>
                </a:ln>
                <a:effectLst/>
              </a:defRPr>
            </a:lvl5pPr>
          </a:lstStyle>
          <a:p>
            <a:pPr lvl="0" indent="12698" fontAlgn="auto" hangingPunct="0">
              <a:spcBef>
                <a:spcPts val="100"/>
              </a:spcBef>
            </a:pPr>
            <a:r>
              <a:rPr lang="en-US"/>
              <a:t>Content Header</a:t>
            </a:r>
          </a:p>
        </p:txBody>
      </p:sp>
      <p:sp>
        <p:nvSpPr>
          <p:cNvPr id="7" name="Text Placeholder 111">
            <a:extLst>
              <a:ext uri="{FF2B5EF4-FFF2-40B4-BE49-F238E27FC236}">
                <a16:creationId xmlns:a16="http://schemas.microsoft.com/office/drawing/2014/main" id="{8078B32E-EF5A-1B85-DBCD-4F8AF18C4E01}"/>
              </a:ext>
            </a:extLst>
          </p:cNvPr>
          <p:cNvSpPr>
            <a:spLocks noGrp="1"/>
          </p:cNvSpPr>
          <p:nvPr>
            <p:ph type="body" sz="quarter" idx="10" hasCustomPrompt="1"/>
          </p:nvPr>
        </p:nvSpPr>
        <p:spPr>
          <a:xfrm>
            <a:off x="457200" y="1096974"/>
            <a:ext cx="11277600" cy="5139014"/>
          </a:xfrm>
          <a:prstGeom prst="rect">
            <a:avLst/>
          </a:prstGeom>
        </p:spPr>
        <p:txBody>
          <a:bodyPr/>
          <a:lstStyle>
            <a:lvl1pPr marL="285695" indent="-285695">
              <a:lnSpc>
                <a:spcPct val="150000"/>
              </a:lnSpc>
              <a:buFont typeface="Arial" panose="020B0604020202020204" pitchFamily="34" charset="0"/>
              <a:buChar char="•"/>
              <a:defRPr>
                <a:latin typeface="Poppins" panose="00000500000000000000" pitchFamily="2" charset="0"/>
                <a:cs typeface="Poppins" panose="00000500000000000000" pitchFamily="2" charset="0"/>
              </a:defRPr>
            </a:lvl1pPr>
            <a:lvl2pPr marL="285695" indent="-285695">
              <a:lnSpc>
                <a:spcPct val="150000"/>
              </a:lnSpc>
              <a:buFont typeface="Arial" panose="020B0604020202020204" pitchFamily="34" charset="0"/>
              <a:buChar char="•"/>
              <a:defRPr>
                <a:latin typeface="Poppins" panose="00000500000000000000" pitchFamily="2" charset="0"/>
                <a:cs typeface="Poppins" panose="00000500000000000000" pitchFamily="2" charset="0"/>
              </a:defRPr>
            </a:lvl2pPr>
            <a:lvl3pPr marL="285695" indent="-285695">
              <a:lnSpc>
                <a:spcPct val="150000"/>
              </a:lnSpc>
              <a:buFont typeface="Arial" panose="020B0604020202020204" pitchFamily="34" charset="0"/>
              <a:buChar char="•"/>
              <a:defRPr>
                <a:latin typeface="Poppins" panose="00000500000000000000" pitchFamily="2" charset="0"/>
                <a:cs typeface="Poppins" panose="00000500000000000000" pitchFamily="2" charset="0"/>
              </a:defRPr>
            </a:lvl3pPr>
            <a:lvl4pPr marL="285695" indent="-285695">
              <a:lnSpc>
                <a:spcPct val="150000"/>
              </a:lnSpc>
              <a:buFont typeface="Arial" panose="020B0604020202020204" pitchFamily="34" charset="0"/>
              <a:buChar char="•"/>
              <a:defRPr>
                <a:latin typeface="Poppins" panose="00000500000000000000" pitchFamily="2" charset="0"/>
                <a:cs typeface="Poppins" panose="00000500000000000000" pitchFamily="2" charset="0"/>
              </a:defRPr>
            </a:lvl4pPr>
            <a:lvl5pPr marL="285695" indent="-285695">
              <a:lnSpc>
                <a:spcPct val="150000"/>
              </a:lnSpc>
              <a:buFont typeface="Arial" panose="020B0604020202020204" pitchFamily="34" charset="0"/>
              <a:buChar char="•"/>
              <a:defRPr>
                <a:latin typeface="Poppins" panose="00000500000000000000" pitchFamily="2" charset="0"/>
                <a:cs typeface="Poppins" panose="00000500000000000000" pitchFamily="2" charset="0"/>
              </a:defRPr>
            </a:lvl5pPr>
          </a:lstStyle>
          <a:p>
            <a:pPr lvl="0"/>
            <a:r>
              <a:rPr lang="en-US"/>
              <a:t>Item 1</a:t>
            </a:r>
          </a:p>
          <a:p>
            <a:pPr lvl="0"/>
            <a:r>
              <a:rPr lang="en-US"/>
              <a:t>Item 2</a:t>
            </a:r>
          </a:p>
          <a:p>
            <a:pPr lvl="0"/>
            <a:r>
              <a:rPr lang="en-US"/>
              <a:t>Item 3</a:t>
            </a:r>
          </a:p>
          <a:p>
            <a:pPr lvl="0"/>
            <a:r>
              <a:rPr lang="en-US"/>
              <a:t>Item 4</a:t>
            </a:r>
          </a:p>
          <a:p>
            <a:pPr lvl="0"/>
            <a:r>
              <a:rPr lang="en-US"/>
              <a:t>Item 5</a:t>
            </a:r>
          </a:p>
        </p:txBody>
      </p:sp>
      <p:sp>
        <p:nvSpPr>
          <p:cNvPr id="8" name="object 6">
            <a:extLst>
              <a:ext uri="{FF2B5EF4-FFF2-40B4-BE49-F238E27FC236}">
                <a16:creationId xmlns:a16="http://schemas.microsoft.com/office/drawing/2014/main" id="{75A2763F-A704-7424-CDE0-AB6A41EA2E1A}"/>
              </a:ext>
            </a:extLst>
          </p:cNvPr>
          <p:cNvSpPr txBox="1"/>
          <p:nvPr userDrawn="1"/>
        </p:nvSpPr>
        <p:spPr>
          <a:xfrm>
            <a:off x="8595361" y="6309360"/>
            <a:ext cx="3108960" cy="4649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spAutoFit/>
          </a:bodyPr>
          <a:lstStyle/>
          <a:p>
            <a:pPr marR="5079" indent="12698" algn="r">
              <a:lnSpc>
                <a:spcPct val="109800"/>
              </a:lnSpc>
              <a:defRPr spc="100">
                <a:solidFill>
                  <a:srgbClr val="252F35"/>
                </a:solidFill>
                <a:latin typeface="Arial"/>
                <a:ea typeface="Arial"/>
                <a:cs typeface="Arial"/>
                <a:sym typeface="Arial"/>
              </a:defRPr>
            </a:pPr>
            <a:r>
              <a:rPr sz="1400">
                <a:latin typeface="Poppins" panose="00000500000000000000" pitchFamily="2" charset="0"/>
                <a:cs typeface="Poppins" panose="00000500000000000000" pitchFamily="2" charset="0"/>
              </a:rPr>
              <a:t>Decrease</a:t>
            </a:r>
            <a:r>
              <a:rPr sz="1400" spc="-69">
                <a:latin typeface="Poppins" panose="00000500000000000000" pitchFamily="2" charset="0"/>
                <a:cs typeface="Poppins" panose="00000500000000000000" pitchFamily="2" charset="0"/>
              </a:rPr>
              <a:t> </a:t>
            </a:r>
            <a:r>
              <a:rPr sz="1400" spc="90">
                <a:latin typeface="Poppins" panose="00000500000000000000" pitchFamily="2" charset="0"/>
                <a:cs typeface="Poppins" panose="00000500000000000000" pitchFamily="2" charset="0"/>
              </a:rPr>
              <a:t>Complexities,</a:t>
            </a:r>
            <a:endParaRPr lang="en-US" sz="1400" spc="90">
              <a:latin typeface="Poppins" panose="00000500000000000000" pitchFamily="2" charset="0"/>
              <a:cs typeface="Poppins" panose="00000500000000000000" pitchFamily="2" charset="0"/>
            </a:endParaRPr>
          </a:p>
          <a:p>
            <a:pPr marR="5079" indent="12698" algn="r">
              <a:lnSpc>
                <a:spcPct val="109800"/>
              </a:lnSpc>
              <a:defRPr spc="100">
                <a:solidFill>
                  <a:srgbClr val="252F35"/>
                </a:solidFill>
                <a:latin typeface="Arial"/>
                <a:ea typeface="Arial"/>
                <a:cs typeface="Arial"/>
                <a:sym typeface="Arial"/>
              </a:defRPr>
            </a:pPr>
            <a:r>
              <a:rPr sz="1400" spc="65">
                <a:latin typeface="Poppins" panose="00000500000000000000" pitchFamily="2" charset="0"/>
                <a:cs typeface="Poppins" panose="00000500000000000000" pitchFamily="2" charset="0"/>
              </a:rPr>
              <a:t>Deliver</a:t>
            </a:r>
            <a:r>
              <a:rPr sz="1400" spc="-25">
                <a:latin typeface="Poppins" panose="00000500000000000000" pitchFamily="2" charset="0"/>
                <a:cs typeface="Poppins" panose="00000500000000000000" pitchFamily="2" charset="0"/>
              </a:rPr>
              <a:t> </a:t>
            </a:r>
            <a:r>
              <a:rPr sz="1400" spc="25">
                <a:latin typeface="Poppins" panose="00000500000000000000" pitchFamily="2" charset="0"/>
                <a:cs typeface="Poppins" panose="00000500000000000000" pitchFamily="2" charset="0"/>
              </a:rPr>
              <a:t>Results.</a:t>
            </a:r>
          </a:p>
        </p:txBody>
      </p:sp>
      <p:sp>
        <p:nvSpPr>
          <p:cNvPr id="9" name="object 5">
            <a:extLst>
              <a:ext uri="{FF2B5EF4-FFF2-40B4-BE49-F238E27FC236}">
                <a16:creationId xmlns:a16="http://schemas.microsoft.com/office/drawing/2014/main" id="{B27880F3-800F-1786-4A7B-CFC88ACA2D8F}"/>
              </a:ext>
            </a:extLst>
          </p:cNvPr>
          <p:cNvSpPr/>
          <p:nvPr userDrawn="1"/>
        </p:nvSpPr>
        <p:spPr>
          <a:xfrm>
            <a:off x="10376190" y="114300"/>
            <a:ext cx="1828800" cy="6858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702" y="0"/>
                </a:lnTo>
                <a:lnTo>
                  <a:pt x="3365" y="44"/>
                </a:lnTo>
                <a:lnTo>
                  <a:pt x="3037" y="174"/>
                </a:lnTo>
                <a:lnTo>
                  <a:pt x="2718" y="386"/>
                </a:lnTo>
                <a:lnTo>
                  <a:pt x="2410" y="676"/>
                </a:lnTo>
                <a:lnTo>
                  <a:pt x="2115" y="1040"/>
                </a:lnTo>
                <a:lnTo>
                  <a:pt x="1834" y="1474"/>
                </a:lnTo>
                <a:lnTo>
                  <a:pt x="1567" y="1976"/>
                </a:lnTo>
                <a:lnTo>
                  <a:pt x="1317" y="2540"/>
                </a:lnTo>
                <a:lnTo>
                  <a:pt x="1084" y="3163"/>
                </a:lnTo>
                <a:lnTo>
                  <a:pt x="871" y="3842"/>
                </a:lnTo>
                <a:lnTo>
                  <a:pt x="677" y="4571"/>
                </a:lnTo>
                <a:lnTo>
                  <a:pt x="505" y="5349"/>
                </a:lnTo>
                <a:lnTo>
                  <a:pt x="356" y="6170"/>
                </a:lnTo>
                <a:lnTo>
                  <a:pt x="232" y="7031"/>
                </a:lnTo>
                <a:lnTo>
                  <a:pt x="132" y="7929"/>
                </a:lnTo>
                <a:lnTo>
                  <a:pt x="60" y="8859"/>
                </a:lnTo>
                <a:lnTo>
                  <a:pt x="15" y="9817"/>
                </a:lnTo>
                <a:lnTo>
                  <a:pt x="0" y="10800"/>
                </a:lnTo>
                <a:lnTo>
                  <a:pt x="15" y="11783"/>
                </a:lnTo>
                <a:lnTo>
                  <a:pt x="60" y="12741"/>
                </a:lnTo>
                <a:lnTo>
                  <a:pt x="132" y="13671"/>
                </a:lnTo>
                <a:lnTo>
                  <a:pt x="232" y="14569"/>
                </a:lnTo>
                <a:lnTo>
                  <a:pt x="356" y="15430"/>
                </a:lnTo>
                <a:lnTo>
                  <a:pt x="505" y="16251"/>
                </a:lnTo>
                <a:lnTo>
                  <a:pt x="677" y="17028"/>
                </a:lnTo>
                <a:lnTo>
                  <a:pt x="871" y="17758"/>
                </a:lnTo>
                <a:lnTo>
                  <a:pt x="1084" y="18437"/>
                </a:lnTo>
                <a:lnTo>
                  <a:pt x="1317" y="19060"/>
                </a:lnTo>
                <a:lnTo>
                  <a:pt x="1567" y="19624"/>
                </a:lnTo>
                <a:lnTo>
                  <a:pt x="1834" y="20126"/>
                </a:lnTo>
                <a:lnTo>
                  <a:pt x="2115" y="20560"/>
                </a:lnTo>
                <a:lnTo>
                  <a:pt x="2410" y="20924"/>
                </a:lnTo>
                <a:lnTo>
                  <a:pt x="2718" y="21214"/>
                </a:lnTo>
                <a:lnTo>
                  <a:pt x="3037" y="21426"/>
                </a:lnTo>
                <a:lnTo>
                  <a:pt x="3365" y="21556"/>
                </a:lnTo>
                <a:lnTo>
                  <a:pt x="3702" y="21600"/>
                </a:lnTo>
                <a:lnTo>
                  <a:pt x="21600" y="21600"/>
                </a:lnTo>
                <a:lnTo>
                  <a:pt x="21600" y="0"/>
                </a:lnTo>
                <a:close/>
              </a:path>
            </a:pathLst>
          </a:custGeom>
          <a:solidFill>
            <a:srgbClr val="FFFFFF"/>
          </a:solidFill>
          <a:ln w="12700" cap="flat">
            <a:noFill/>
            <a:miter lim="400000"/>
          </a:ln>
          <a:effectLst/>
        </p:spPr>
        <p:txBody>
          <a:bodyPr wrap="square" lIns="45712" tIns="45712" rIns="45712" bIns="45712" numCol="1" anchor="t">
            <a:noAutofit/>
          </a:bodyPr>
          <a:lstStyle/>
          <a:p>
            <a:endParaRPr sz="1800"/>
          </a:p>
        </p:txBody>
      </p:sp>
      <p:pic>
        <p:nvPicPr>
          <p:cNvPr id="10" name="Picture 9" descr="Logo&#10;&#10;Description automatically generated with medium confidence">
            <a:extLst>
              <a:ext uri="{FF2B5EF4-FFF2-40B4-BE49-F238E27FC236}">
                <a16:creationId xmlns:a16="http://schemas.microsoft.com/office/drawing/2014/main" id="{2AE32D7A-7BFD-DACB-184D-BA6CEF6DE1D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15601" y="229874"/>
            <a:ext cx="1600200" cy="330271"/>
          </a:xfrm>
          <a:prstGeom prst="rect">
            <a:avLst/>
          </a:prstGeom>
        </p:spPr>
      </p:pic>
      <p:sp>
        <p:nvSpPr>
          <p:cNvPr id="11" name="object 28">
            <a:extLst>
              <a:ext uri="{FF2B5EF4-FFF2-40B4-BE49-F238E27FC236}">
                <a16:creationId xmlns:a16="http://schemas.microsoft.com/office/drawing/2014/main" id="{AE9DA2F4-AED3-F2A9-0E8B-D5FDCE8FF8A0}"/>
              </a:ext>
            </a:extLst>
          </p:cNvPr>
          <p:cNvSpPr txBox="1"/>
          <p:nvPr userDrawn="1"/>
        </p:nvSpPr>
        <p:spPr>
          <a:xfrm>
            <a:off x="10675260" y="621539"/>
            <a:ext cx="1371600" cy="12311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spAutoFit/>
          </a:bodyPr>
          <a:lstStyle/>
          <a:p>
            <a:pPr indent="12698" algn="r">
              <a:spcBef>
                <a:spcPts val="100"/>
              </a:spcBef>
              <a:defRPr sz="1200" spc="140">
                <a:solidFill>
                  <a:srgbClr val="252F35"/>
                </a:solidFill>
                <a:latin typeface="Arial"/>
                <a:ea typeface="Arial"/>
                <a:cs typeface="Arial"/>
                <a:sym typeface="Arial"/>
              </a:defRPr>
            </a:pPr>
            <a:r>
              <a:rPr lang="en-US" sz="800" spc="100" baseline="0">
                <a:latin typeface="Poppins" panose="00000500000000000000" pitchFamily="2" charset="0"/>
                <a:cs typeface="Poppins" panose="00000500000000000000" pitchFamily="2" charset="0"/>
              </a:rPr>
              <a:t>For Users, By Users</a:t>
            </a:r>
            <a:endParaRPr sz="800" spc="100" baseline="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327595881"/>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creenshot Slide">
    <p:spTree>
      <p:nvGrpSpPr>
        <p:cNvPr id="1" name=""/>
        <p:cNvGrpSpPr/>
        <p:nvPr/>
      </p:nvGrpSpPr>
      <p:grpSpPr>
        <a:xfrm>
          <a:off x="0" y="0"/>
          <a:ext cx="0" cy="0"/>
          <a:chOff x="0" y="0"/>
          <a:chExt cx="0" cy="0"/>
        </a:xfrm>
      </p:grpSpPr>
      <p:sp>
        <p:nvSpPr>
          <p:cNvPr id="3" name="object 24">
            <a:extLst>
              <a:ext uri="{FF2B5EF4-FFF2-40B4-BE49-F238E27FC236}">
                <a16:creationId xmlns:a16="http://schemas.microsoft.com/office/drawing/2014/main" id="{8C7378A6-45B7-E201-A3CC-DE331C5DE755}"/>
              </a:ext>
            </a:extLst>
          </p:cNvPr>
          <p:cNvSpPr txBox="1"/>
          <p:nvPr userDrawn="1"/>
        </p:nvSpPr>
        <p:spPr>
          <a:xfrm>
            <a:off x="267381" y="6500508"/>
            <a:ext cx="2682240" cy="20004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spAutoFit/>
          </a:bodyPr>
          <a:lstStyle/>
          <a:p>
            <a:pPr indent="12698">
              <a:spcBef>
                <a:spcPts val="100"/>
              </a:spcBef>
              <a:defRPr sz="1300" spc="5">
                <a:solidFill>
                  <a:srgbClr val="3C474C"/>
                </a:solidFill>
                <a:latin typeface="Arial"/>
                <a:ea typeface="Arial"/>
                <a:cs typeface="Arial"/>
                <a:sym typeface="Arial"/>
              </a:defRPr>
            </a:pPr>
            <a:r>
              <a:rPr sz="1300"/>
              <a:t>@ </a:t>
            </a:r>
            <a:r>
              <a:rPr sz="1300" spc="45"/>
              <a:t>2022 </a:t>
            </a:r>
            <a:r>
              <a:rPr sz="1300" spc="114"/>
              <a:t>Dynamic</a:t>
            </a:r>
            <a:r>
              <a:rPr sz="1300" spc="-124"/>
              <a:t> </a:t>
            </a:r>
            <a:r>
              <a:rPr sz="1300" spc="114"/>
              <a:t>Communities</a:t>
            </a:r>
          </a:p>
        </p:txBody>
      </p:sp>
      <p:sp>
        <p:nvSpPr>
          <p:cNvPr id="5" name="object 3">
            <a:extLst>
              <a:ext uri="{FF2B5EF4-FFF2-40B4-BE49-F238E27FC236}">
                <a16:creationId xmlns:a16="http://schemas.microsoft.com/office/drawing/2014/main" id="{E747D17F-8049-00E0-0D9F-4050CB91654D}"/>
              </a:ext>
            </a:extLst>
          </p:cNvPr>
          <p:cNvSpPr/>
          <p:nvPr/>
        </p:nvSpPr>
        <p:spPr>
          <a:xfrm>
            <a:off x="-30479" y="6052"/>
            <a:ext cx="12252961" cy="6845899"/>
          </a:xfrm>
          <a:prstGeom prst="rect">
            <a:avLst/>
          </a:prstGeom>
          <a:blipFill rotWithShape="1">
            <a:blip r:embed="rId2"/>
            <a:srcRect/>
            <a:stretch>
              <a:fillRect/>
            </a:stretch>
          </a:blipFill>
          <a:ln w="12700" cap="flat">
            <a:noFill/>
            <a:miter lim="400000"/>
          </a:ln>
          <a:effectLst/>
        </p:spPr>
        <p:txBody>
          <a:bodyPr wrap="square" lIns="45712" tIns="45712" rIns="45712" bIns="45712" numCol="1" anchor="t">
            <a:noAutofit/>
          </a:bodyPr>
          <a:lstStyle/>
          <a:p>
            <a:endParaRPr sz="1800"/>
          </a:p>
        </p:txBody>
      </p:sp>
      <p:sp>
        <p:nvSpPr>
          <p:cNvPr id="28" name="object 23">
            <a:extLst>
              <a:ext uri="{FF2B5EF4-FFF2-40B4-BE49-F238E27FC236}">
                <a16:creationId xmlns:a16="http://schemas.microsoft.com/office/drawing/2014/main" id="{613F70EA-798C-9580-A6E7-E435FE532BCA}"/>
              </a:ext>
            </a:extLst>
          </p:cNvPr>
          <p:cNvSpPr/>
          <p:nvPr userDrawn="1"/>
        </p:nvSpPr>
        <p:spPr>
          <a:xfrm>
            <a:off x="381000" y="274320"/>
            <a:ext cx="11430000" cy="5212080"/>
          </a:xfrm>
          <a:prstGeom prst="rect">
            <a:avLst/>
          </a:prstGeom>
          <a:solidFill>
            <a:srgbClr val="FFFFFF"/>
          </a:solidFill>
          <a:ln w="12700">
            <a:miter lim="400000"/>
          </a:ln>
        </p:spPr>
        <p:txBody>
          <a:bodyPr lIns="45712" rIns="45712"/>
          <a:lstStyle/>
          <a:p>
            <a:endParaRPr sz="1800"/>
          </a:p>
        </p:txBody>
      </p:sp>
      <p:sp>
        <p:nvSpPr>
          <p:cNvPr id="30" name="TextBox 29">
            <a:extLst>
              <a:ext uri="{FF2B5EF4-FFF2-40B4-BE49-F238E27FC236}">
                <a16:creationId xmlns:a16="http://schemas.microsoft.com/office/drawing/2014/main" id="{07AD904B-F342-5366-3F1C-067299143AE3}"/>
              </a:ext>
            </a:extLst>
          </p:cNvPr>
          <p:cNvSpPr txBox="1"/>
          <p:nvPr userDrawn="1"/>
        </p:nvSpPr>
        <p:spPr>
          <a:xfrm>
            <a:off x="457201" y="6400801"/>
            <a:ext cx="2743200" cy="276999"/>
          </a:xfrm>
          <a:prstGeom prst="rect">
            <a:avLst/>
          </a:prstGeom>
        </p:spPr>
        <p:txBody>
          <a:bodyPr vert="horz" lIns="0" tIns="45713" rIns="91427" bIns="45713"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1200">
                <a:solidFill>
                  <a:schemeClr val="tx1">
                    <a:tint val="75000"/>
                  </a:schemeClr>
                </a:solidFill>
                <a:latin typeface="Poppins" panose="00000500000000000000" pitchFamily="2" charset="0"/>
                <a:cs typeface="Poppins" panose="00000500000000000000" pitchFamily="2" charset="0"/>
              </a:defRPr>
            </a:lvl1pPr>
          </a:lstStyle>
          <a:p>
            <a:pPr lvl="0"/>
            <a:r>
              <a:rPr lang="en-US" sz="1200">
                <a:solidFill>
                  <a:schemeClr val="bg1"/>
                </a:solidFill>
              </a:rPr>
              <a:t>@ 2022 Dynamic Communities</a:t>
            </a:r>
          </a:p>
        </p:txBody>
      </p:sp>
      <p:sp>
        <p:nvSpPr>
          <p:cNvPr id="31" name="object 6">
            <a:extLst>
              <a:ext uri="{FF2B5EF4-FFF2-40B4-BE49-F238E27FC236}">
                <a16:creationId xmlns:a16="http://schemas.microsoft.com/office/drawing/2014/main" id="{F132E8A8-2D67-3511-A7BC-67004351E5F6}"/>
              </a:ext>
            </a:extLst>
          </p:cNvPr>
          <p:cNvSpPr txBox="1"/>
          <p:nvPr userDrawn="1"/>
        </p:nvSpPr>
        <p:spPr>
          <a:xfrm>
            <a:off x="457201" y="5669280"/>
            <a:ext cx="3108960" cy="59785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spAutoFit/>
          </a:bodyPr>
          <a:lstStyle/>
          <a:p>
            <a:pPr marR="5079" indent="12698">
              <a:lnSpc>
                <a:spcPct val="109800"/>
              </a:lnSpc>
              <a:defRPr spc="100">
                <a:solidFill>
                  <a:srgbClr val="252F35"/>
                </a:solidFill>
                <a:latin typeface="Arial"/>
                <a:ea typeface="Arial"/>
                <a:cs typeface="Arial"/>
                <a:sym typeface="Arial"/>
              </a:defRPr>
            </a:pPr>
            <a:r>
              <a:rPr sz="1800">
                <a:solidFill>
                  <a:schemeClr val="bg1"/>
                </a:solidFill>
                <a:latin typeface="Poppins" panose="00000500000000000000" pitchFamily="2" charset="0"/>
                <a:cs typeface="Poppins" panose="00000500000000000000" pitchFamily="2" charset="0"/>
              </a:rPr>
              <a:t>Decrease</a:t>
            </a:r>
            <a:r>
              <a:rPr sz="1800" spc="-69">
                <a:solidFill>
                  <a:schemeClr val="bg1"/>
                </a:solidFill>
                <a:latin typeface="Poppins" panose="00000500000000000000" pitchFamily="2" charset="0"/>
                <a:cs typeface="Poppins" panose="00000500000000000000" pitchFamily="2" charset="0"/>
              </a:rPr>
              <a:t> </a:t>
            </a:r>
            <a:r>
              <a:rPr sz="1800" spc="90">
                <a:solidFill>
                  <a:schemeClr val="bg1"/>
                </a:solidFill>
                <a:latin typeface="Poppins" panose="00000500000000000000" pitchFamily="2" charset="0"/>
                <a:cs typeface="Poppins" panose="00000500000000000000" pitchFamily="2" charset="0"/>
              </a:rPr>
              <a:t>Complexities,</a:t>
            </a:r>
            <a:endParaRPr lang="en-US" sz="1800" spc="90">
              <a:solidFill>
                <a:schemeClr val="bg1"/>
              </a:solidFill>
              <a:latin typeface="Poppins" panose="00000500000000000000" pitchFamily="2" charset="0"/>
              <a:cs typeface="Poppins" panose="00000500000000000000" pitchFamily="2" charset="0"/>
            </a:endParaRPr>
          </a:p>
          <a:p>
            <a:pPr marR="5079" indent="12698">
              <a:lnSpc>
                <a:spcPct val="109800"/>
              </a:lnSpc>
              <a:defRPr spc="100">
                <a:solidFill>
                  <a:srgbClr val="252F35"/>
                </a:solidFill>
                <a:latin typeface="Arial"/>
                <a:ea typeface="Arial"/>
                <a:cs typeface="Arial"/>
                <a:sym typeface="Arial"/>
              </a:defRPr>
            </a:pPr>
            <a:r>
              <a:rPr sz="1800" spc="65">
                <a:solidFill>
                  <a:schemeClr val="bg1"/>
                </a:solidFill>
                <a:latin typeface="Poppins" panose="00000500000000000000" pitchFamily="2" charset="0"/>
                <a:cs typeface="Poppins" panose="00000500000000000000" pitchFamily="2" charset="0"/>
              </a:rPr>
              <a:t>Deliver</a:t>
            </a:r>
            <a:r>
              <a:rPr sz="1800" spc="-25">
                <a:solidFill>
                  <a:schemeClr val="bg1"/>
                </a:solidFill>
                <a:latin typeface="Poppins" panose="00000500000000000000" pitchFamily="2" charset="0"/>
                <a:cs typeface="Poppins" panose="00000500000000000000" pitchFamily="2" charset="0"/>
              </a:rPr>
              <a:t> </a:t>
            </a:r>
            <a:r>
              <a:rPr sz="1800" spc="25">
                <a:solidFill>
                  <a:schemeClr val="bg1"/>
                </a:solidFill>
                <a:latin typeface="Poppins" panose="00000500000000000000" pitchFamily="2" charset="0"/>
                <a:cs typeface="Poppins" panose="00000500000000000000" pitchFamily="2" charset="0"/>
              </a:rPr>
              <a:t>Results.</a:t>
            </a:r>
          </a:p>
        </p:txBody>
      </p:sp>
      <p:grpSp>
        <p:nvGrpSpPr>
          <p:cNvPr id="36" name="Group 35">
            <a:extLst>
              <a:ext uri="{FF2B5EF4-FFF2-40B4-BE49-F238E27FC236}">
                <a16:creationId xmlns:a16="http://schemas.microsoft.com/office/drawing/2014/main" id="{0FEC20EE-85F5-15F1-F2A0-879ED7A2A6F2}"/>
              </a:ext>
            </a:extLst>
          </p:cNvPr>
          <p:cNvGrpSpPr/>
          <p:nvPr userDrawn="1"/>
        </p:nvGrpSpPr>
        <p:grpSpPr>
          <a:xfrm>
            <a:off x="9477828" y="5588364"/>
            <a:ext cx="2743200" cy="1095468"/>
            <a:chOff x="9448800" y="332603"/>
            <a:chExt cx="2743200" cy="1095468"/>
          </a:xfrm>
        </p:grpSpPr>
        <p:sp>
          <p:nvSpPr>
            <p:cNvPr id="33" name="object 5">
              <a:extLst>
                <a:ext uri="{FF2B5EF4-FFF2-40B4-BE49-F238E27FC236}">
                  <a16:creationId xmlns:a16="http://schemas.microsoft.com/office/drawing/2014/main" id="{1BF6EC17-A997-F964-1FA8-6AD93CBA0CF2}"/>
                </a:ext>
              </a:extLst>
            </p:cNvPr>
            <p:cNvSpPr/>
            <p:nvPr userDrawn="1"/>
          </p:nvSpPr>
          <p:spPr>
            <a:xfrm>
              <a:off x="9448800" y="332603"/>
              <a:ext cx="2743200" cy="109546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702" y="0"/>
                  </a:lnTo>
                  <a:lnTo>
                    <a:pt x="3365" y="44"/>
                  </a:lnTo>
                  <a:lnTo>
                    <a:pt x="3037" y="174"/>
                  </a:lnTo>
                  <a:lnTo>
                    <a:pt x="2718" y="386"/>
                  </a:lnTo>
                  <a:lnTo>
                    <a:pt x="2410" y="676"/>
                  </a:lnTo>
                  <a:lnTo>
                    <a:pt x="2115" y="1040"/>
                  </a:lnTo>
                  <a:lnTo>
                    <a:pt x="1834" y="1474"/>
                  </a:lnTo>
                  <a:lnTo>
                    <a:pt x="1567" y="1976"/>
                  </a:lnTo>
                  <a:lnTo>
                    <a:pt x="1317" y="2540"/>
                  </a:lnTo>
                  <a:lnTo>
                    <a:pt x="1084" y="3163"/>
                  </a:lnTo>
                  <a:lnTo>
                    <a:pt x="871" y="3842"/>
                  </a:lnTo>
                  <a:lnTo>
                    <a:pt x="677" y="4571"/>
                  </a:lnTo>
                  <a:lnTo>
                    <a:pt x="505" y="5349"/>
                  </a:lnTo>
                  <a:lnTo>
                    <a:pt x="356" y="6170"/>
                  </a:lnTo>
                  <a:lnTo>
                    <a:pt x="232" y="7031"/>
                  </a:lnTo>
                  <a:lnTo>
                    <a:pt x="132" y="7929"/>
                  </a:lnTo>
                  <a:lnTo>
                    <a:pt x="60" y="8859"/>
                  </a:lnTo>
                  <a:lnTo>
                    <a:pt x="15" y="9817"/>
                  </a:lnTo>
                  <a:lnTo>
                    <a:pt x="0" y="10800"/>
                  </a:lnTo>
                  <a:lnTo>
                    <a:pt x="15" y="11783"/>
                  </a:lnTo>
                  <a:lnTo>
                    <a:pt x="60" y="12741"/>
                  </a:lnTo>
                  <a:lnTo>
                    <a:pt x="132" y="13671"/>
                  </a:lnTo>
                  <a:lnTo>
                    <a:pt x="232" y="14569"/>
                  </a:lnTo>
                  <a:lnTo>
                    <a:pt x="356" y="15430"/>
                  </a:lnTo>
                  <a:lnTo>
                    <a:pt x="505" y="16251"/>
                  </a:lnTo>
                  <a:lnTo>
                    <a:pt x="677" y="17028"/>
                  </a:lnTo>
                  <a:lnTo>
                    <a:pt x="871" y="17758"/>
                  </a:lnTo>
                  <a:lnTo>
                    <a:pt x="1084" y="18437"/>
                  </a:lnTo>
                  <a:lnTo>
                    <a:pt x="1317" y="19060"/>
                  </a:lnTo>
                  <a:lnTo>
                    <a:pt x="1567" y="19624"/>
                  </a:lnTo>
                  <a:lnTo>
                    <a:pt x="1834" y="20126"/>
                  </a:lnTo>
                  <a:lnTo>
                    <a:pt x="2115" y="20560"/>
                  </a:lnTo>
                  <a:lnTo>
                    <a:pt x="2410" y="20924"/>
                  </a:lnTo>
                  <a:lnTo>
                    <a:pt x="2718" y="21214"/>
                  </a:lnTo>
                  <a:lnTo>
                    <a:pt x="3037" y="21426"/>
                  </a:lnTo>
                  <a:lnTo>
                    <a:pt x="3365" y="21556"/>
                  </a:lnTo>
                  <a:lnTo>
                    <a:pt x="3702" y="21600"/>
                  </a:lnTo>
                  <a:lnTo>
                    <a:pt x="21600"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endParaRPr sz="1800"/>
            </a:p>
          </p:txBody>
        </p:sp>
        <p:sp>
          <p:nvSpPr>
            <p:cNvPr id="34" name="object 28">
              <a:extLst>
                <a:ext uri="{FF2B5EF4-FFF2-40B4-BE49-F238E27FC236}">
                  <a16:creationId xmlns:a16="http://schemas.microsoft.com/office/drawing/2014/main" id="{3DBA4FA8-119E-B8B0-CBE1-38EF921DA304}"/>
                </a:ext>
              </a:extLst>
            </p:cNvPr>
            <p:cNvSpPr txBox="1"/>
            <p:nvPr userDrawn="1"/>
          </p:nvSpPr>
          <p:spPr>
            <a:xfrm>
              <a:off x="9966960" y="1115025"/>
              <a:ext cx="1980593" cy="1846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indent="12698" algn="r">
                <a:spcBef>
                  <a:spcPts val="100"/>
                </a:spcBef>
                <a:defRPr sz="1200" spc="140">
                  <a:solidFill>
                    <a:srgbClr val="252F35"/>
                  </a:solidFill>
                  <a:latin typeface="Arial"/>
                  <a:ea typeface="Arial"/>
                  <a:cs typeface="Arial"/>
                  <a:sym typeface="Arial"/>
                </a:defRPr>
              </a:pPr>
              <a:r>
                <a:rPr lang="en-US" sz="1200" spc="100" baseline="0">
                  <a:latin typeface="Poppins" panose="00000500000000000000" pitchFamily="2" charset="0"/>
                  <a:cs typeface="Poppins" panose="00000500000000000000" pitchFamily="2" charset="0"/>
                </a:rPr>
                <a:t>For Users, By Users</a:t>
              </a:r>
              <a:endParaRPr sz="1200" spc="100" baseline="0">
                <a:latin typeface="Poppins" panose="00000500000000000000" pitchFamily="2" charset="0"/>
                <a:cs typeface="Poppins" panose="00000500000000000000" pitchFamily="2" charset="0"/>
              </a:endParaRPr>
            </a:p>
          </p:txBody>
        </p:sp>
        <p:pic>
          <p:nvPicPr>
            <p:cNvPr id="35" name="Picture 34" descr="Logo&#10;&#10;Description automatically generated with medium confidence">
              <a:extLst>
                <a:ext uri="{FF2B5EF4-FFF2-40B4-BE49-F238E27FC236}">
                  <a16:creationId xmlns:a16="http://schemas.microsoft.com/office/drawing/2014/main" id="{046028F5-24D2-822C-BC63-4B6DF798C5A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84080" y="548641"/>
              <a:ext cx="2286000" cy="471815"/>
            </a:xfrm>
            <a:prstGeom prst="rect">
              <a:avLst/>
            </a:prstGeom>
          </p:spPr>
        </p:pic>
      </p:grpSp>
    </p:spTree>
    <p:extLst>
      <p:ext uri="{BB962C8B-B14F-4D97-AF65-F5344CB8AC3E}">
        <p14:creationId xmlns:p14="http://schemas.microsoft.com/office/powerpoint/2010/main" val="4015400735"/>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Agenda">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6F2BC7AB-F7C2-246E-E09F-8F340E96BB55}"/>
              </a:ext>
            </a:extLst>
          </p:cNvPr>
          <p:cNvGrpSpPr/>
          <p:nvPr userDrawn="1"/>
        </p:nvGrpSpPr>
        <p:grpSpPr>
          <a:xfrm>
            <a:off x="6458988" y="-22859"/>
            <a:ext cx="5733012" cy="6903721"/>
            <a:chOff x="5244091" y="-22860"/>
            <a:chExt cx="5733012" cy="6903721"/>
          </a:xfrm>
        </p:grpSpPr>
        <p:sp>
          <p:nvSpPr>
            <p:cNvPr id="32" name="object 3">
              <a:extLst>
                <a:ext uri="{FF2B5EF4-FFF2-40B4-BE49-F238E27FC236}">
                  <a16:creationId xmlns:a16="http://schemas.microsoft.com/office/drawing/2014/main" id="{CB1ED5BC-5640-6437-0B87-7D4477F621DF}"/>
                </a:ext>
              </a:extLst>
            </p:cNvPr>
            <p:cNvSpPr/>
            <p:nvPr userDrawn="1"/>
          </p:nvSpPr>
          <p:spPr>
            <a:xfrm>
              <a:off x="5419176" y="-22860"/>
              <a:ext cx="5557927" cy="6903720"/>
            </a:xfrm>
            <a:prstGeom prst="rect">
              <a:avLst/>
            </a:prstGeom>
            <a:blipFill rotWithShape="1">
              <a:blip r:embed="rId2"/>
              <a:srcRect/>
              <a:stretch>
                <a:fillRect r="-21859"/>
              </a:stretch>
            </a:blipFill>
            <a:ln w="12700" cap="flat">
              <a:noFill/>
              <a:miter lim="400000"/>
            </a:ln>
            <a:effectLst/>
          </p:spPr>
          <p:txBody>
            <a:bodyPr wrap="square" lIns="45719" tIns="45719" rIns="45719" bIns="45719" numCol="1" anchor="t">
              <a:noAutofit/>
            </a:bodyPr>
            <a:lstStyle/>
            <a:p>
              <a:endParaRPr sz="1800"/>
            </a:p>
          </p:txBody>
        </p:sp>
        <p:sp>
          <p:nvSpPr>
            <p:cNvPr id="33" name="object 4">
              <a:extLst>
                <a:ext uri="{FF2B5EF4-FFF2-40B4-BE49-F238E27FC236}">
                  <a16:creationId xmlns:a16="http://schemas.microsoft.com/office/drawing/2014/main" id="{32994E8E-2357-50A8-5E19-6A557153D122}"/>
                </a:ext>
              </a:extLst>
            </p:cNvPr>
            <p:cNvSpPr/>
            <p:nvPr userDrawn="1"/>
          </p:nvSpPr>
          <p:spPr>
            <a:xfrm>
              <a:off x="5244091" y="-22860"/>
              <a:ext cx="3131707" cy="6903721"/>
            </a:xfrm>
            <a:custGeom>
              <a:avLst/>
              <a:gdLst/>
              <a:ahLst/>
              <a:cxnLst>
                <a:cxn ang="0">
                  <a:pos x="wd2" y="hd2"/>
                </a:cxn>
                <a:cxn ang="5400000">
                  <a:pos x="wd2" y="hd2"/>
                </a:cxn>
                <a:cxn ang="10800000">
                  <a:pos x="wd2" y="hd2"/>
                </a:cxn>
                <a:cxn ang="16200000">
                  <a:pos x="wd2" y="hd2"/>
                </a:cxn>
              </a:cxnLst>
              <a:rect l="0" t="0" r="r" b="b"/>
              <a:pathLst>
                <a:path w="21600" h="21600" extrusionOk="0">
                  <a:moveTo>
                    <a:pt x="21582" y="0"/>
                  </a:moveTo>
                  <a:lnTo>
                    <a:pt x="21185" y="0"/>
                  </a:lnTo>
                  <a:lnTo>
                    <a:pt x="9563" y="12525"/>
                  </a:lnTo>
                  <a:lnTo>
                    <a:pt x="8589" y="12425"/>
                  </a:lnTo>
                  <a:lnTo>
                    <a:pt x="0" y="21600"/>
                  </a:lnTo>
                  <a:lnTo>
                    <a:pt x="1628" y="21600"/>
                  </a:lnTo>
                  <a:lnTo>
                    <a:pt x="21600" y="2"/>
                  </a:lnTo>
                  <a:lnTo>
                    <a:pt x="21582" y="0"/>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grpSp>
      <p:sp>
        <p:nvSpPr>
          <p:cNvPr id="43" name="TextBox 42">
            <a:extLst>
              <a:ext uri="{FF2B5EF4-FFF2-40B4-BE49-F238E27FC236}">
                <a16:creationId xmlns:a16="http://schemas.microsoft.com/office/drawing/2014/main" id="{C75B3A01-1E19-F079-E39B-433C7BBB76A2}"/>
              </a:ext>
            </a:extLst>
          </p:cNvPr>
          <p:cNvSpPr txBox="1"/>
          <p:nvPr userDrawn="1"/>
        </p:nvSpPr>
        <p:spPr>
          <a:xfrm>
            <a:off x="457201" y="6400801"/>
            <a:ext cx="2743200" cy="276999"/>
          </a:xfrm>
          <a:prstGeom prst="rect">
            <a:avLst/>
          </a:prstGeom>
        </p:spPr>
        <p:txBody>
          <a:bodyPr vert="horz" lIns="0" tIns="45713" rIns="91427" bIns="45713"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1200">
                <a:solidFill>
                  <a:schemeClr val="tx1">
                    <a:tint val="75000"/>
                  </a:schemeClr>
                </a:solidFill>
                <a:latin typeface="Poppins" panose="00000500000000000000" pitchFamily="2" charset="0"/>
                <a:cs typeface="Poppins" panose="00000500000000000000" pitchFamily="2" charset="0"/>
              </a:defRPr>
            </a:lvl1pPr>
          </a:lstStyle>
          <a:p>
            <a:pPr lvl="0"/>
            <a:r>
              <a:rPr lang="en-US" sz="1000"/>
              <a:t>@ 2022 Dynamic Communities</a:t>
            </a:r>
          </a:p>
        </p:txBody>
      </p:sp>
      <p:sp>
        <p:nvSpPr>
          <p:cNvPr id="40" name="object 8">
            <a:extLst>
              <a:ext uri="{FF2B5EF4-FFF2-40B4-BE49-F238E27FC236}">
                <a16:creationId xmlns:a16="http://schemas.microsoft.com/office/drawing/2014/main" id="{51AA43FF-A696-5567-0C3A-FF5C7E43DC02}"/>
              </a:ext>
            </a:extLst>
          </p:cNvPr>
          <p:cNvSpPr/>
          <p:nvPr userDrawn="1"/>
        </p:nvSpPr>
        <p:spPr>
          <a:xfrm>
            <a:off x="1311441" y="5378069"/>
            <a:ext cx="3620757" cy="28968"/>
          </a:xfrm>
          <a:prstGeom prst="rect">
            <a:avLst/>
          </a:prstGeom>
          <a:solidFill>
            <a:srgbClr val="FFFFFF"/>
          </a:solidFill>
          <a:ln w="12700">
            <a:miter lim="400000"/>
          </a:ln>
        </p:spPr>
        <p:txBody>
          <a:bodyPr lIns="45712" rIns="45712"/>
          <a:lstStyle/>
          <a:p>
            <a:endParaRPr sz="1800"/>
          </a:p>
        </p:txBody>
      </p:sp>
      <p:sp>
        <p:nvSpPr>
          <p:cNvPr id="42" name="object 10">
            <a:extLst>
              <a:ext uri="{FF2B5EF4-FFF2-40B4-BE49-F238E27FC236}">
                <a16:creationId xmlns:a16="http://schemas.microsoft.com/office/drawing/2014/main" id="{155D7197-00FD-D249-5216-E3B1B9983E78}"/>
              </a:ext>
            </a:extLst>
          </p:cNvPr>
          <p:cNvSpPr/>
          <p:nvPr userDrawn="1"/>
        </p:nvSpPr>
        <p:spPr>
          <a:xfrm>
            <a:off x="548640" y="685800"/>
            <a:ext cx="94336" cy="640080"/>
          </a:xfrm>
          <a:prstGeom prst="rect">
            <a:avLst/>
          </a:prstGeom>
          <a:solidFill>
            <a:srgbClr val="000000"/>
          </a:solidFill>
          <a:ln w="12700">
            <a:miter lim="400000"/>
          </a:ln>
        </p:spPr>
        <p:txBody>
          <a:bodyPr lIns="45712" rIns="45712"/>
          <a:lstStyle/>
          <a:p>
            <a:endParaRPr sz="1800"/>
          </a:p>
        </p:txBody>
      </p:sp>
      <p:sp>
        <p:nvSpPr>
          <p:cNvPr id="112" name="Text Placeholder 111">
            <a:extLst>
              <a:ext uri="{FF2B5EF4-FFF2-40B4-BE49-F238E27FC236}">
                <a16:creationId xmlns:a16="http://schemas.microsoft.com/office/drawing/2014/main" id="{B6F6FFC3-C3DE-0D18-3051-F0A84D2D65D9}"/>
              </a:ext>
            </a:extLst>
          </p:cNvPr>
          <p:cNvSpPr>
            <a:spLocks noGrp="1"/>
          </p:cNvSpPr>
          <p:nvPr>
            <p:ph type="body" sz="quarter" idx="10" hasCustomPrompt="1"/>
          </p:nvPr>
        </p:nvSpPr>
        <p:spPr>
          <a:xfrm>
            <a:off x="549275" y="1698626"/>
            <a:ext cx="5760720" cy="4310063"/>
          </a:xfrm>
          <a:prstGeom prst="rect">
            <a:avLst/>
          </a:prstGeom>
        </p:spPr>
        <p:txBody>
          <a:bodyPr/>
          <a:lstStyle>
            <a:lvl1pPr marL="285695" indent="-285695">
              <a:lnSpc>
                <a:spcPct val="150000"/>
              </a:lnSpc>
              <a:buFont typeface="Arial" panose="020B0604020202020204" pitchFamily="34" charset="0"/>
              <a:buChar char="•"/>
              <a:defRPr>
                <a:latin typeface="Poppins" panose="00000500000000000000" pitchFamily="2" charset="0"/>
                <a:cs typeface="Poppins" panose="00000500000000000000" pitchFamily="2" charset="0"/>
              </a:defRPr>
            </a:lvl1pPr>
            <a:lvl2pPr marL="285695" indent="-285695">
              <a:lnSpc>
                <a:spcPct val="150000"/>
              </a:lnSpc>
              <a:buFont typeface="Arial" panose="020B0604020202020204" pitchFamily="34" charset="0"/>
              <a:buChar char="•"/>
              <a:defRPr>
                <a:latin typeface="Poppins" panose="00000500000000000000" pitchFamily="2" charset="0"/>
                <a:cs typeface="Poppins" panose="00000500000000000000" pitchFamily="2" charset="0"/>
              </a:defRPr>
            </a:lvl2pPr>
            <a:lvl3pPr marL="285695" indent="-285695">
              <a:lnSpc>
                <a:spcPct val="150000"/>
              </a:lnSpc>
              <a:buFont typeface="Arial" panose="020B0604020202020204" pitchFamily="34" charset="0"/>
              <a:buChar char="•"/>
              <a:defRPr>
                <a:latin typeface="Poppins" panose="00000500000000000000" pitchFamily="2" charset="0"/>
                <a:cs typeface="Poppins" panose="00000500000000000000" pitchFamily="2" charset="0"/>
              </a:defRPr>
            </a:lvl3pPr>
            <a:lvl4pPr marL="285695" indent="-285695">
              <a:lnSpc>
                <a:spcPct val="150000"/>
              </a:lnSpc>
              <a:buFont typeface="Arial" panose="020B0604020202020204" pitchFamily="34" charset="0"/>
              <a:buChar char="•"/>
              <a:defRPr>
                <a:latin typeface="Poppins" panose="00000500000000000000" pitchFamily="2" charset="0"/>
                <a:cs typeface="Poppins" panose="00000500000000000000" pitchFamily="2" charset="0"/>
              </a:defRPr>
            </a:lvl4pPr>
            <a:lvl5pPr marL="285695" indent="-285695">
              <a:lnSpc>
                <a:spcPct val="150000"/>
              </a:lnSpc>
              <a:buFont typeface="Arial" panose="020B0604020202020204" pitchFamily="34" charset="0"/>
              <a:buChar char="•"/>
              <a:defRPr>
                <a:latin typeface="Poppins" panose="00000500000000000000" pitchFamily="2" charset="0"/>
                <a:cs typeface="Poppins" panose="00000500000000000000" pitchFamily="2" charset="0"/>
              </a:defRPr>
            </a:lvl5pPr>
          </a:lstStyle>
          <a:p>
            <a:pPr lvl="0"/>
            <a:r>
              <a:rPr lang="en-US"/>
              <a:t>Item 1</a:t>
            </a:r>
          </a:p>
          <a:p>
            <a:pPr lvl="0"/>
            <a:r>
              <a:rPr lang="en-US"/>
              <a:t>Item 2</a:t>
            </a:r>
          </a:p>
          <a:p>
            <a:pPr lvl="0"/>
            <a:r>
              <a:rPr lang="en-US"/>
              <a:t>Item 3</a:t>
            </a:r>
          </a:p>
          <a:p>
            <a:pPr lvl="0"/>
            <a:r>
              <a:rPr lang="en-US"/>
              <a:t>Item 4</a:t>
            </a:r>
          </a:p>
          <a:p>
            <a:pPr lvl="0"/>
            <a:r>
              <a:rPr lang="en-US"/>
              <a:t>Item 5</a:t>
            </a:r>
          </a:p>
        </p:txBody>
      </p:sp>
      <p:sp>
        <p:nvSpPr>
          <p:cNvPr id="2" name="Text Placeholder 38">
            <a:extLst>
              <a:ext uri="{FF2B5EF4-FFF2-40B4-BE49-F238E27FC236}">
                <a16:creationId xmlns:a16="http://schemas.microsoft.com/office/drawing/2014/main" id="{333B92DC-C992-E058-8FA4-991E8DBB36D3}"/>
              </a:ext>
            </a:extLst>
          </p:cNvPr>
          <p:cNvSpPr>
            <a:spLocks noGrp="1"/>
          </p:cNvSpPr>
          <p:nvPr>
            <p:ph type="body" sz="quarter" idx="12" hasCustomPrompt="1"/>
          </p:nvPr>
        </p:nvSpPr>
        <p:spPr>
          <a:xfrm>
            <a:off x="731521" y="640081"/>
            <a:ext cx="5354637" cy="609398"/>
          </a:xfrm>
          <a:prstGeom prst="rect">
            <a:avLst/>
          </a:prstGeom>
          <a:ln w="12700">
            <a:miter lim="400000"/>
          </a:ln>
        </p:spPr>
        <p:txBody>
          <a:bodyPr wrap="square" lIns="0" tIns="0" rIns="0" bIns="0">
            <a:spAutoFit/>
          </a:bodyPr>
          <a:lstStyle>
            <a:lvl1pPr>
              <a:defRPr kumimoji="0" lang="en-US" sz="4400" b="1" spc="-215" normalizeH="0" smtClean="0">
                <a:ln>
                  <a:noFill/>
                </a:ln>
                <a:solidFill>
                  <a:srgbClr val="7FBD42"/>
                </a:solidFill>
                <a:effectLst/>
                <a:latin typeface="Poppins" panose="00000500000000000000" pitchFamily="2" charset="0"/>
                <a:ea typeface="Verdana"/>
                <a:cs typeface="Poppins" panose="00000500000000000000" pitchFamily="2" charset="0"/>
              </a:defRPr>
            </a:lvl1pPr>
            <a:lvl2pPr>
              <a:defRPr kumimoji="0" lang="en-US" normalizeH="0" smtClean="0">
                <a:ln>
                  <a:noFill/>
                </a:ln>
                <a:effectLst/>
              </a:defRPr>
            </a:lvl2pPr>
            <a:lvl3pPr>
              <a:defRPr kumimoji="0" lang="en-US" normalizeH="0" smtClean="0">
                <a:ln>
                  <a:noFill/>
                </a:ln>
                <a:effectLst/>
              </a:defRPr>
            </a:lvl3pPr>
            <a:lvl4pPr>
              <a:defRPr kumimoji="0" lang="en-US" normalizeH="0" smtClean="0">
                <a:ln>
                  <a:noFill/>
                </a:ln>
                <a:effectLst/>
              </a:defRPr>
            </a:lvl4pPr>
            <a:lvl5pPr>
              <a:defRPr kumimoji="0" lang="en-US" normalizeH="0">
                <a:ln>
                  <a:noFill/>
                </a:ln>
                <a:effectLst/>
              </a:defRPr>
            </a:lvl5pPr>
          </a:lstStyle>
          <a:p>
            <a:pPr lvl="0" indent="12698" fontAlgn="auto" hangingPunct="0">
              <a:spcBef>
                <a:spcPts val="100"/>
              </a:spcBef>
            </a:pPr>
            <a:r>
              <a:rPr lang="en-US"/>
              <a:t>Section Title</a:t>
            </a:r>
          </a:p>
        </p:txBody>
      </p:sp>
      <p:sp>
        <p:nvSpPr>
          <p:cNvPr id="30" name="object 9">
            <a:extLst>
              <a:ext uri="{FF2B5EF4-FFF2-40B4-BE49-F238E27FC236}">
                <a16:creationId xmlns:a16="http://schemas.microsoft.com/office/drawing/2014/main" id="{87136137-281B-665A-436C-2C613DD41CAD}"/>
              </a:ext>
            </a:extLst>
          </p:cNvPr>
          <p:cNvSpPr txBox="1">
            <a:spLocks/>
          </p:cNvSpPr>
          <p:nvPr userDrawn="1"/>
        </p:nvSpPr>
        <p:spPr>
          <a:xfrm>
            <a:off x="7112001" y="5669281"/>
            <a:ext cx="4754986" cy="72961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lstStyle>
            <a:lvl1pPr marL="0" marR="0" indent="0" algn="l" defTabSz="914400" rtl="0" latinLnBrk="0">
              <a:lnSpc>
                <a:spcPct val="100000"/>
              </a:lnSpc>
              <a:spcBef>
                <a:spcPts val="0"/>
              </a:spcBef>
              <a:spcAft>
                <a:spcPts val="0"/>
              </a:spcAft>
              <a:buClrTx/>
              <a:buSzTx/>
              <a:buFontTx/>
              <a:buNone/>
              <a:tabLst/>
              <a:defRPr sz="4400" b="1" i="0" u="none" strike="noStrike" cap="none" spc="0" baseline="0">
                <a:solidFill>
                  <a:srgbClr val="7FBD42"/>
                </a:solidFill>
                <a:uFillTx/>
                <a:latin typeface="Verdana"/>
                <a:ea typeface="Verdana"/>
                <a:cs typeface="Verdana"/>
                <a:sym typeface="Verdana"/>
              </a:defRPr>
            </a:lvl1pPr>
            <a:lvl2pPr marL="0" marR="0" indent="0" algn="l" defTabSz="914400" rtl="0" latinLnBrk="0">
              <a:lnSpc>
                <a:spcPct val="100000"/>
              </a:lnSpc>
              <a:spcBef>
                <a:spcPts val="0"/>
              </a:spcBef>
              <a:spcAft>
                <a:spcPts val="0"/>
              </a:spcAft>
              <a:buClrTx/>
              <a:buSzTx/>
              <a:buFontTx/>
              <a:buNone/>
              <a:tabLst/>
              <a:defRPr sz="4400" b="1" i="0" u="none" strike="noStrike" cap="none" spc="0" baseline="0">
                <a:solidFill>
                  <a:srgbClr val="7FBD42"/>
                </a:solidFill>
                <a:uFillTx/>
                <a:latin typeface="Verdana"/>
                <a:ea typeface="Verdana"/>
                <a:cs typeface="Verdana"/>
                <a:sym typeface="Verdana"/>
              </a:defRPr>
            </a:lvl2pPr>
            <a:lvl3pPr marL="0" marR="0" indent="0" algn="l" defTabSz="914400" rtl="0" latinLnBrk="0">
              <a:lnSpc>
                <a:spcPct val="100000"/>
              </a:lnSpc>
              <a:spcBef>
                <a:spcPts val="0"/>
              </a:spcBef>
              <a:spcAft>
                <a:spcPts val="0"/>
              </a:spcAft>
              <a:buClrTx/>
              <a:buSzTx/>
              <a:buFontTx/>
              <a:buNone/>
              <a:tabLst/>
              <a:defRPr sz="4400" b="1" i="0" u="none" strike="noStrike" cap="none" spc="0" baseline="0">
                <a:solidFill>
                  <a:srgbClr val="7FBD42"/>
                </a:solidFill>
                <a:uFillTx/>
                <a:latin typeface="Verdana"/>
                <a:ea typeface="Verdana"/>
                <a:cs typeface="Verdana"/>
                <a:sym typeface="Verdana"/>
              </a:defRPr>
            </a:lvl3pPr>
            <a:lvl4pPr marL="0" marR="0" indent="0" algn="l" defTabSz="914400" rtl="0" latinLnBrk="0">
              <a:lnSpc>
                <a:spcPct val="100000"/>
              </a:lnSpc>
              <a:spcBef>
                <a:spcPts val="0"/>
              </a:spcBef>
              <a:spcAft>
                <a:spcPts val="0"/>
              </a:spcAft>
              <a:buClrTx/>
              <a:buSzTx/>
              <a:buFontTx/>
              <a:buNone/>
              <a:tabLst/>
              <a:defRPr sz="4400" b="1" i="0" u="none" strike="noStrike" cap="none" spc="0" baseline="0">
                <a:solidFill>
                  <a:srgbClr val="7FBD42"/>
                </a:solidFill>
                <a:uFillTx/>
                <a:latin typeface="Verdana"/>
                <a:ea typeface="Verdana"/>
                <a:cs typeface="Verdana"/>
                <a:sym typeface="Verdana"/>
              </a:defRPr>
            </a:lvl4pPr>
            <a:lvl5pPr marL="0" marR="0" indent="0" algn="l" defTabSz="914400" rtl="0" latinLnBrk="0">
              <a:lnSpc>
                <a:spcPct val="100000"/>
              </a:lnSpc>
              <a:spcBef>
                <a:spcPts val="0"/>
              </a:spcBef>
              <a:spcAft>
                <a:spcPts val="0"/>
              </a:spcAft>
              <a:buClrTx/>
              <a:buSzTx/>
              <a:buFontTx/>
              <a:buNone/>
              <a:tabLst/>
              <a:defRPr sz="4400" b="1" i="0" u="none" strike="noStrike" cap="none" spc="0" baseline="0">
                <a:solidFill>
                  <a:srgbClr val="7FBD42"/>
                </a:solidFill>
                <a:uFillTx/>
                <a:latin typeface="Verdana"/>
                <a:ea typeface="Verdana"/>
                <a:cs typeface="Verdana"/>
                <a:sym typeface="Verdana"/>
              </a:defRPr>
            </a:lvl5pPr>
            <a:lvl6pPr marL="0" marR="0" indent="0" algn="l" defTabSz="914400" rtl="0" latinLnBrk="0">
              <a:lnSpc>
                <a:spcPct val="100000"/>
              </a:lnSpc>
              <a:spcBef>
                <a:spcPts val="0"/>
              </a:spcBef>
              <a:spcAft>
                <a:spcPts val="0"/>
              </a:spcAft>
              <a:buClrTx/>
              <a:buSzTx/>
              <a:buFontTx/>
              <a:buNone/>
              <a:tabLst/>
              <a:defRPr sz="4400" b="1" i="0" u="none" strike="noStrike" cap="none" spc="0" baseline="0">
                <a:solidFill>
                  <a:srgbClr val="7FBD42"/>
                </a:solidFill>
                <a:uFillTx/>
                <a:latin typeface="Verdana"/>
                <a:ea typeface="Verdana"/>
                <a:cs typeface="Verdana"/>
                <a:sym typeface="Verdana"/>
              </a:defRPr>
            </a:lvl6pPr>
            <a:lvl7pPr marL="0" marR="0" indent="0" algn="l" defTabSz="914400" rtl="0" latinLnBrk="0">
              <a:lnSpc>
                <a:spcPct val="100000"/>
              </a:lnSpc>
              <a:spcBef>
                <a:spcPts val="0"/>
              </a:spcBef>
              <a:spcAft>
                <a:spcPts val="0"/>
              </a:spcAft>
              <a:buClrTx/>
              <a:buSzTx/>
              <a:buFontTx/>
              <a:buNone/>
              <a:tabLst/>
              <a:defRPr sz="4400" b="1" i="0" u="none" strike="noStrike" cap="none" spc="0" baseline="0">
                <a:solidFill>
                  <a:srgbClr val="7FBD42"/>
                </a:solidFill>
                <a:uFillTx/>
                <a:latin typeface="Verdana"/>
                <a:ea typeface="Verdana"/>
                <a:cs typeface="Verdana"/>
                <a:sym typeface="Verdana"/>
              </a:defRPr>
            </a:lvl7pPr>
            <a:lvl8pPr marL="0" marR="0" indent="0" algn="l" defTabSz="914400" rtl="0" latinLnBrk="0">
              <a:lnSpc>
                <a:spcPct val="100000"/>
              </a:lnSpc>
              <a:spcBef>
                <a:spcPts val="0"/>
              </a:spcBef>
              <a:spcAft>
                <a:spcPts val="0"/>
              </a:spcAft>
              <a:buClrTx/>
              <a:buSzTx/>
              <a:buFontTx/>
              <a:buNone/>
              <a:tabLst/>
              <a:defRPr sz="4400" b="1" i="0" u="none" strike="noStrike" cap="none" spc="0" baseline="0">
                <a:solidFill>
                  <a:srgbClr val="7FBD42"/>
                </a:solidFill>
                <a:uFillTx/>
                <a:latin typeface="Verdana"/>
                <a:ea typeface="Verdana"/>
                <a:cs typeface="Verdana"/>
                <a:sym typeface="Verdana"/>
              </a:defRPr>
            </a:lvl8pPr>
            <a:lvl9pPr marL="0" marR="0" indent="0" algn="l" defTabSz="914400" rtl="0" latinLnBrk="0">
              <a:lnSpc>
                <a:spcPct val="100000"/>
              </a:lnSpc>
              <a:spcBef>
                <a:spcPts val="0"/>
              </a:spcBef>
              <a:spcAft>
                <a:spcPts val="0"/>
              </a:spcAft>
              <a:buClrTx/>
              <a:buSzTx/>
              <a:buFontTx/>
              <a:buNone/>
              <a:tabLst/>
              <a:defRPr sz="4400" b="1" i="0" u="none" strike="noStrike" cap="none" spc="0" baseline="0">
                <a:solidFill>
                  <a:srgbClr val="7FBD42"/>
                </a:solidFill>
                <a:uFillTx/>
                <a:latin typeface="Verdana"/>
                <a:ea typeface="Verdana"/>
                <a:cs typeface="Verdana"/>
                <a:sym typeface="Verdana"/>
              </a:defRPr>
            </a:lvl9pPr>
          </a:lstStyle>
          <a:p>
            <a:pPr marR="5079" indent="12698" algn="r" hangingPunct="1">
              <a:lnSpc>
                <a:spcPct val="110000"/>
              </a:lnSpc>
              <a:spcBef>
                <a:spcPts val="100"/>
              </a:spcBef>
              <a:defRPr sz="2100" b="0">
                <a:solidFill>
                  <a:srgbClr val="252F35"/>
                </a:solidFill>
                <a:latin typeface="Arial"/>
                <a:ea typeface="Arial"/>
                <a:cs typeface="Arial"/>
                <a:sym typeface="Arial"/>
              </a:defRPr>
            </a:pPr>
            <a:r>
              <a:rPr lang="en-US" sz="1800" b="0">
                <a:solidFill>
                  <a:schemeClr val="bg1"/>
                </a:solidFill>
                <a:latin typeface="Poppins" panose="00000500000000000000" pitchFamily="2" charset="0"/>
                <a:ea typeface="Arial"/>
                <a:cs typeface="Poppins" panose="00000500000000000000" pitchFamily="2" charset="0"/>
                <a:sym typeface="Arial"/>
              </a:rPr>
              <a:t>The </a:t>
            </a:r>
            <a:r>
              <a:rPr lang="en-US" sz="1800" b="0" spc="100">
                <a:solidFill>
                  <a:schemeClr val="bg1"/>
                </a:solidFill>
                <a:latin typeface="Poppins" panose="00000500000000000000" pitchFamily="2" charset="0"/>
                <a:ea typeface="Arial"/>
                <a:cs typeface="Poppins" panose="00000500000000000000" pitchFamily="2" charset="0"/>
                <a:sym typeface="Arial"/>
              </a:rPr>
              <a:t>Largest Independent Gathering of</a:t>
            </a:r>
            <a:r>
              <a:rPr lang="en-US" sz="1800" b="0" spc="-100">
                <a:solidFill>
                  <a:schemeClr val="bg1"/>
                </a:solidFill>
                <a:latin typeface="Poppins" panose="00000500000000000000" pitchFamily="2" charset="0"/>
                <a:ea typeface="Arial"/>
                <a:cs typeface="Poppins" panose="00000500000000000000" pitchFamily="2" charset="0"/>
                <a:sym typeface="Arial"/>
              </a:rPr>
              <a:t> </a:t>
            </a:r>
            <a:r>
              <a:rPr lang="en-US" sz="1800" b="0" spc="100">
                <a:solidFill>
                  <a:schemeClr val="bg1"/>
                </a:solidFill>
                <a:latin typeface="Poppins" panose="00000500000000000000" pitchFamily="2" charset="0"/>
                <a:ea typeface="Arial"/>
                <a:cs typeface="Poppins" panose="00000500000000000000" pitchFamily="2" charset="0"/>
                <a:sym typeface="Arial"/>
              </a:rPr>
              <a:t>the</a:t>
            </a:r>
            <a:r>
              <a:rPr lang="en-US" sz="1800" b="0" spc="-100">
                <a:solidFill>
                  <a:schemeClr val="bg1"/>
                </a:solidFill>
                <a:latin typeface="Poppins" panose="00000500000000000000" pitchFamily="2" charset="0"/>
                <a:ea typeface="Arial"/>
                <a:cs typeface="Poppins" panose="00000500000000000000" pitchFamily="2" charset="0"/>
                <a:sym typeface="Arial"/>
              </a:rPr>
              <a:t> </a:t>
            </a:r>
            <a:r>
              <a:rPr lang="en-US" sz="1800" b="0" spc="100">
                <a:solidFill>
                  <a:schemeClr val="bg1"/>
                </a:solidFill>
                <a:latin typeface="Poppins" panose="00000500000000000000" pitchFamily="2" charset="0"/>
                <a:ea typeface="Arial"/>
                <a:cs typeface="Poppins" panose="00000500000000000000" pitchFamily="2" charset="0"/>
                <a:sym typeface="Arial"/>
              </a:rPr>
              <a:t>Microsoft</a:t>
            </a:r>
            <a:r>
              <a:rPr lang="en-US" sz="1800" b="0" spc="-100">
                <a:solidFill>
                  <a:schemeClr val="bg1"/>
                </a:solidFill>
                <a:latin typeface="Poppins" panose="00000500000000000000" pitchFamily="2" charset="0"/>
                <a:ea typeface="Arial"/>
                <a:cs typeface="Poppins" panose="00000500000000000000" pitchFamily="2" charset="0"/>
                <a:sym typeface="Arial"/>
              </a:rPr>
              <a:t> </a:t>
            </a:r>
            <a:r>
              <a:rPr lang="en-US" sz="1800" b="0">
                <a:solidFill>
                  <a:schemeClr val="bg1"/>
                </a:solidFill>
                <a:latin typeface="Poppins" panose="00000500000000000000" pitchFamily="2" charset="0"/>
                <a:ea typeface="Arial"/>
                <a:cs typeface="Poppins" panose="00000500000000000000" pitchFamily="2" charset="0"/>
                <a:sym typeface="Arial"/>
              </a:rPr>
              <a:t>User</a:t>
            </a:r>
            <a:r>
              <a:rPr lang="en-US" sz="1800" b="0" spc="-100">
                <a:solidFill>
                  <a:schemeClr val="bg1"/>
                </a:solidFill>
                <a:latin typeface="Poppins" panose="00000500000000000000" pitchFamily="2" charset="0"/>
                <a:ea typeface="Arial"/>
                <a:cs typeface="Poppins" panose="00000500000000000000" pitchFamily="2" charset="0"/>
                <a:sym typeface="Arial"/>
              </a:rPr>
              <a:t> </a:t>
            </a:r>
            <a:r>
              <a:rPr lang="en-US" sz="1800" b="0" spc="100">
                <a:solidFill>
                  <a:schemeClr val="bg1"/>
                </a:solidFill>
                <a:latin typeface="Poppins" panose="00000500000000000000" pitchFamily="2" charset="0"/>
                <a:ea typeface="Arial"/>
                <a:cs typeface="Poppins" panose="00000500000000000000" pitchFamily="2" charset="0"/>
                <a:sym typeface="Arial"/>
              </a:rPr>
              <a:t>Ecosystem</a:t>
            </a:r>
          </a:p>
        </p:txBody>
      </p:sp>
      <p:sp>
        <p:nvSpPr>
          <p:cNvPr id="34" name="object 5">
            <a:extLst>
              <a:ext uri="{FF2B5EF4-FFF2-40B4-BE49-F238E27FC236}">
                <a16:creationId xmlns:a16="http://schemas.microsoft.com/office/drawing/2014/main" id="{6EDAB479-DE0B-E9AF-59A4-075C6DC7B221}"/>
              </a:ext>
            </a:extLst>
          </p:cNvPr>
          <p:cNvSpPr/>
          <p:nvPr userDrawn="1"/>
        </p:nvSpPr>
        <p:spPr>
          <a:xfrm>
            <a:off x="9448800" y="332603"/>
            <a:ext cx="2743200" cy="109546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702" y="0"/>
                </a:lnTo>
                <a:lnTo>
                  <a:pt x="3365" y="44"/>
                </a:lnTo>
                <a:lnTo>
                  <a:pt x="3037" y="174"/>
                </a:lnTo>
                <a:lnTo>
                  <a:pt x="2718" y="386"/>
                </a:lnTo>
                <a:lnTo>
                  <a:pt x="2410" y="676"/>
                </a:lnTo>
                <a:lnTo>
                  <a:pt x="2115" y="1040"/>
                </a:lnTo>
                <a:lnTo>
                  <a:pt x="1834" y="1474"/>
                </a:lnTo>
                <a:lnTo>
                  <a:pt x="1567" y="1976"/>
                </a:lnTo>
                <a:lnTo>
                  <a:pt x="1317" y="2540"/>
                </a:lnTo>
                <a:lnTo>
                  <a:pt x="1084" y="3163"/>
                </a:lnTo>
                <a:lnTo>
                  <a:pt x="871" y="3842"/>
                </a:lnTo>
                <a:lnTo>
                  <a:pt x="677" y="4571"/>
                </a:lnTo>
                <a:lnTo>
                  <a:pt x="505" y="5349"/>
                </a:lnTo>
                <a:lnTo>
                  <a:pt x="356" y="6170"/>
                </a:lnTo>
                <a:lnTo>
                  <a:pt x="232" y="7031"/>
                </a:lnTo>
                <a:lnTo>
                  <a:pt x="132" y="7929"/>
                </a:lnTo>
                <a:lnTo>
                  <a:pt x="60" y="8859"/>
                </a:lnTo>
                <a:lnTo>
                  <a:pt x="15" y="9817"/>
                </a:lnTo>
                <a:lnTo>
                  <a:pt x="0" y="10800"/>
                </a:lnTo>
                <a:lnTo>
                  <a:pt x="15" y="11783"/>
                </a:lnTo>
                <a:lnTo>
                  <a:pt x="60" y="12741"/>
                </a:lnTo>
                <a:lnTo>
                  <a:pt x="132" y="13671"/>
                </a:lnTo>
                <a:lnTo>
                  <a:pt x="232" y="14569"/>
                </a:lnTo>
                <a:lnTo>
                  <a:pt x="356" y="15430"/>
                </a:lnTo>
                <a:lnTo>
                  <a:pt x="505" y="16251"/>
                </a:lnTo>
                <a:lnTo>
                  <a:pt x="677" y="17028"/>
                </a:lnTo>
                <a:lnTo>
                  <a:pt x="871" y="17758"/>
                </a:lnTo>
                <a:lnTo>
                  <a:pt x="1084" y="18437"/>
                </a:lnTo>
                <a:lnTo>
                  <a:pt x="1317" y="19060"/>
                </a:lnTo>
                <a:lnTo>
                  <a:pt x="1567" y="19624"/>
                </a:lnTo>
                <a:lnTo>
                  <a:pt x="1834" y="20126"/>
                </a:lnTo>
                <a:lnTo>
                  <a:pt x="2115" y="20560"/>
                </a:lnTo>
                <a:lnTo>
                  <a:pt x="2410" y="20924"/>
                </a:lnTo>
                <a:lnTo>
                  <a:pt x="2718" y="21214"/>
                </a:lnTo>
                <a:lnTo>
                  <a:pt x="3037" y="21426"/>
                </a:lnTo>
                <a:lnTo>
                  <a:pt x="3365" y="21556"/>
                </a:lnTo>
                <a:lnTo>
                  <a:pt x="3702" y="21600"/>
                </a:lnTo>
                <a:lnTo>
                  <a:pt x="21600" y="21600"/>
                </a:lnTo>
                <a:lnTo>
                  <a:pt x="21600" y="0"/>
                </a:lnTo>
                <a:close/>
              </a:path>
            </a:pathLst>
          </a:custGeom>
          <a:solidFill>
            <a:srgbClr val="FFFFFF"/>
          </a:solidFill>
          <a:ln w="12700" cap="flat">
            <a:noFill/>
            <a:miter lim="400000"/>
          </a:ln>
          <a:effectLst/>
        </p:spPr>
        <p:txBody>
          <a:bodyPr wrap="square" lIns="45712" tIns="45712" rIns="45712" bIns="45712" numCol="1" anchor="t">
            <a:noAutofit/>
          </a:bodyPr>
          <a:lstStyle/>
          <a:p>
            <a:endParaRPr sz="1800"/>
          </a:p>
        </p:txBody>
      </p:sp>
      <p:sp>
        <p:nvSpPr>
          <p:cNvPr id="35" name="object 28">
            <a:extLst>
              <a:ext uri="{FF2B5EF4-FFF2-40B4-BE49-F238E27FC236}">
                <a16:creationId xmlns:a16="http://schemas.microsoft.com/office/drawing/2014/main" id="{768369BC-603E-3C5F-3FFA-EE67A53BC843}"/>
              </a:ext>
            </a:extLst>
          </p:cNvPr>
          <p:cNvSpPr txBox="1"/>
          <p:nvPr userDrawn="1"/>
        </p:nvSpPr>
        <p:spPr>
          <a:xfrm>
            <a:off x="9966961" y="1115025"/>
            <a:ext cx="1980593" cy="18466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spAutoFit/>
          </a:bodyPr>
          <a:lstStyle/>
          <a:p>
            <a:pPr indent="12698" algn="r">
              <a:spcBef>
                <a:spcPts val="100"/>
              </a:spcBef>
              <a:defRPr sz="1200" spc="140">
                <a:solidFill>
                  <a:srgbClr val="252F35"/>
                </a:solidFill>
                <a:latin typeface="Arial"/>
                <a:ea typeface="Arial"/>
                <a:cs typeface="Arial"/>
                <a:sym typeface="Arial"/>
              </a:defRPr>
            </a:pPr>
            <a:r>
              <a:rPr lang="en-US" sz="1200" spc="100" baseline="0">
                <a:latin typeface="Poppins" panose="00000500000000000000" pitchFamily="2" charset="0"/>
                <a:cs typeface="Poppins" panose="00000500000000000000" pitchFamily="2" charset="0"/>
              </a:rPr>
              <a:t>For Users, By Users</a:t>
            </a:r>
            <a:endParaRPr sz="1200" spc="100" baseline="0">
              <a:latin typeface="Poppins" panose="00000500000000000000" pitchFamily="2" charset="0"/>
              <a:cs typeface="Poppins" panose="00000500000000000000" pitchFamily="2" charset="0"/>
            </a:endParaRPr>
          </a:p>
        </p:txBody>
      </p:sp>
      <p:pic>
        <p:nvPicPr>
          <p:cNvPr id="37" name="Picture 36" descr="Logo&#10;&#10;Description automatically generated with medium confidence">
            <a:extLst>
              <a:ext uri="{FF2B5EF4-FFF2-40B4-BE49-F238E27FC236}">
                <a16:creationId xmlns:a16="http://schemas.microsoft.com/office/drawing/2014/main" id="{14A38209-398D-A7A0-29FE-C0D3F9753F8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84080" y="548641"/>
            <a:ext cx="2286000" cy="471815"/>
          </a:xfrm>
          <a:prstGeom prst="rect">
            <a:avLst/>
          </a:prstGeom>
        </p:spPr>
      </p:pic>
    </p:spTree>
    <p:extLst>
      <p:ext uri="{BB962C8B-B14F-4D97-AF65-F5344CB8AC3E}">
        <p14:creationId xmlns:p14="http://schemas.microsoft.com/office/powerpoint/2010/main" val="3585948624"/>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Title - Single Speak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488C3-1EA5-3614-1946-6015D751C86D}"/>
              </a:ext>
            </a:extLst>
          </p:cNvPr>
          <p:cNvSpPr>
            <a:spLocks noGrp="1"/>
          </p:cNvSpPr>
          <p:nvPr>
            <p:ph type="title" hasCustomPrompt="1"/>
          </p:nvPr>
        </p:nvSpPr>
        <p:spPr>
          <a:xfrm>
            <a:off x="658917" y="1583383"/>
            <a:ext cx="6410739" cy="1325563"/>
          </a:xfrm>
          <a:ln>
            <a:noFill/>
          </a:ln>
        </p:spPr>
        <p:txBody>
          <a:bodyPr/>
          <a:lstStyle>
            <a:lvl1pPr>
              <a:defRPr sz="4000" b="1" i="0">
                <a:latin typeface="Poppins" pitchFamily="2" charset="77"/>
                <a:cs typeface="Poppins" pitchFamily="2" charset="77"/>
              </a:defRPr>
            </a:lvl1pPr>
          </a:lstStyle>
          <a:p>
            <a:r>
              <a:rPr lang="en-US"/>
              <a:t>Session Title</a:t>
            </a:r>
          </a:p>
        </p:txBody>
      </p:sp>
      <p:sp>
        <p:nvSpPr>
          <p:cNvPr id="3" name="Slide Number Placeholder 2">
            <a:extLst>
              <a:ext uri="{FF2B5EF4-FFF2-40B4-BE49-F238E27FC236}">
                <a16:creationId xmlns:a16="http://schemas.microsoft.com/office/drawing/2014/main" id="{15F30869-1BD4-D9D2-CE84-B199E855DE94}"/>
              </a:ext>
            </a:extLst>
          </p:cNvPr>
          <p:cNvSpPr>
            <a:spLocks noGrp="1"/>
          </p:cNvSpPr>
          <p:nvPr>
            <p:ph type="sldNum" sz="quarter" idx="10"/>
          </p:nvPr>
        </p:nvSpPr>
        <p:spPr/>
        <p:txBody>
          <a:bodyPr/>
          <a:lstStyle/>
          <a:p>
            <a:fld id="{86CB4B4D-7CA3-9044-876B-883B54F8677D}" type="slidenum">
              <a:rPr lang="en-US" smtClean="0"/>
              <a:t>‹#›</a:t>
            </a:fld>
            <a:endParaRPr lang="en-US"/>
          </a:p>
        </p:txBody>
      </p:sp>
      <p:grpSp>
        <p:nvGrpSpPr>
          <p:cNvPr id="4" name="object 5">
            <a:extLst>
              <a:ext uri="{FF2B5EF4-FFF2-40B4-BE49-F238E27FC236}">
                <a16:creationId xmlns:a16="http://schemas.microsoft.com/office/drawing/2014/main" id="{10416EDB-7D40-C6A0-D921-27F135D4DBF8}"/>
              </a:ext>
            </a:extLst>
          </p:cNvPr>
          <p:cNvGrpSpPr/>
          <p:nvPr userDrawn="1"/>
        </p:nvGrpSpPr>
        <p:grpSpPr>
          <a:xfrm>
            <a:off x="5226329" y="0"/>
            <a:ext cx="6965672" cy="6858000"/>
            <a:chOff x="9939" y="0"/>
            <a:chExt cx="6965670" cy="6858000"/>
          </a:xfrm>
        </p:grpSpPr>
        <p:pic>
          <p:nvPicPr>
            <p:cNvPr id="5" name="object 6" descr="object 6">
              <a:extLst>
                <a:ext uri="{FF2B5EF4-FFF2-40B4-BE49-F238E27FC236}">
                  <a16:creationId xmlns:a16="http://schemas.microsoft.com/office/drawing/2014/main" id="{B8656FAB-7B5A-1E44-8CEF-E7521B6FFFBC}"/>
                </a:ext>
              </a:extLst>
            </p:cNvPr>
            <p:cNvPicPr>
              <a:picLocks noChangeAspect="1"/>
            </p:cNvPicPr>
            <p:nvPr/>
          </p:nvPicPr>
          <p:blipFill>
            <a:blip r:embed="rId2"/>
            <a:stretch>
              <a:fillRect/>
            </a:stretch>
          </p:blipFill>
          <p:spPr>
            <a:xfrm>
              <a:off x="202786" y="0"/>
              <a:ext cx="6772823" cy="6858000"/>
            </a:xfrm>
            <a:prstGeom prst="rect">
              <a:avLst/>
            </a:prstGeom>
            <a:ln w="12700" cap="flat">
              <a:noFill/>
              <a:miter lim="400000"/>
            </a:ln>
            <a:effectLst/>
          </p:spPr>
        </p:pic>
        <p:sp>
          <p:nvSpPr>
            <p:cNvPr id="6" name="object 7">
              <a:extLst>
                <a:ext uri="{FF2B5EF4-FFF2-40B4-BE49-F238E27FC236}">
                  <a16:creationId xmlns:a16="http://schemas.microsoft.com/office/drawing/2014/main" id="{B3A07263-C4FD-0ADF-128B-E8B5F3ABBC24}"/>
                </a:ext>
              </a:extLst>
            </p:cNvPr>
            <p:cNvSpPr/>
            <p:nvPr/>
          </p:nvSpPr>
          <p:spPr>
            <a:xfrm>
              <a:off x="9939" y="0"/>
              <a:ext cx="3131718" cy="6858000"/>
            </a:xfrm>
            <a:custGeom>
              <a:avLst/>
              <a:gdLst/>
              <a:ahLst/>
              <a:cxnLst>
                <a:cxn ang="0">
                  <a:pos x="wd2" y="hd2"/>
                </a:cxn>
                <a:cxn ang="5400000">
                  <a:pos x="wd2" y="hd2"/>
                </a:cxn>
                <a:cxn ang="10800000">
                  <a:pos x="wd2" y="hd2"/>
                </a:cxn>
                <a:cxn ang="16200000">
                  <a:pos x="wd2" y="hd2"/>
                </a:cxn>
              </a:cxnLst>
              <a:rect l="0" t="0" r="r" b="b"/>
              <a:pathLst>
                <a:path w="21600" h="21600" extrusionOk="0">
                  <a:moveTo>
                    <a:pt x="21582" y="0"/>
                  </a:moveTo>
                  <a:lnTo>
                    <a:pt x="21185" y="0"/>
                  </a:lnTo>
                  <a:lnTo>
                    <a:pt x="9563" y="12525"/>
                  </a:lnTo>
                  <a:lnTo>
                    <a:pt x="8589" y="12425"/>
                  </a:lnTo>
                  <a:lnTo>
                    <a:pt x="0" y="21600"/>
                  </a:lnTo>
                  <a:lnTo>
                    <a:pt x="1628" y="21600"/>
                  </a:lnTo>
                  <a:lnTo>
                    <a:pt x="21600" y="2"/>
                  </a:lnTo>
                  <a:lnTo>
                    <a:pt x="21582" y="0"/>
                  </a:lnTo>
                  <a:close/>
                </a:path>
              </a:pathLst>
            </a:custGeom>
            <a:solidFill>
              <a:srgbClr val="E88C24"/>
            </a:solidFill>
            <a:ln w="12700" cap="flat">
              <a:noFill/>
              <a:miter lim="400000"/>
            </a:ln>
            <a:effectLst/>
          </p:spPr>
          <p:txBody>
            <a:bodyPr wrap="square" lIns="45719" tIns="45719" rIns="45719" bIns="45719" numCol="1" anchor="t">
              <a:noAutofit/>
            </a:bodyPr>
            <a:lstStyle/>
            <a:p>
              <a:endParaRPr sz="1800"/>
            </a:p>
          </p:txBody>
        </p:sp>
        <p:pic>
          <p:nvPicPr>
            <p:cNvPr id="7" name="object 8" descr="object 8">
              <a:extLst>
                <a:ext uri="{FF2B5EF4-FFF2-40B4-BE49-F238E27FC236}">
                  <a16:creationId xmlns:a16="http://schemas.microsoft.com/office/drawing/2014/main" id="{C02CA8C5-4A73-C3A6-19B9-F368E77E0585}"/>
                </a:ext>
              </a:extLst>
            </p:cNvPr>
            <p:cNvPicPr>
              <a:picLocks noChangeAspect="1"/>
            </p:cNvPicPr>
            <p:nvPr/>
          </p:nvPicPr>
          <p:blipFill>
            <a:blip r:embed="rId3"/>
            <a:stretch>
              <a:fillRect/>
            </a:stretch>
          </p:blipFill>
          <p:spPr>
            <a:xfrm>
              <a:off x="3971204" y="362827"/>
              <a:ext cx="3004401" cy="1088213"/>
            </a:xfrm>
            <a:prstGeom prst="rect">
              <a:avLst/>
            </a:prstGeom>
            <a:ln w="12700" cap="flat">
              <a:noFill/>
              <a:miter lim="400000"/>
            </a:ln>
            <a:effectLst/>
          </p:spPr>
        </p:pic>
      </p:grpSp>
      <p:sp>
        <p:nvSpPr>
          <p:cNvPr id="8" name="object 9">
            <a:extLst>
              <a:ext uri="{FF2B5EF4-FFF2-40B4-BE49-F238E27FC236}">
                <a16:creationId xmlns:a16="http://schemas.microsoft.com/office/drawing/2014/main" id="{EEE12B02-F83C-EE22-51AA-8DB85C11B023}"/>
              </a:ext>
            </a:extLst>
          </p:cNvPr>
          <p:cNvSpPr txBox="1"/>
          <p:nvPr userDrawn="1"/>
        </p:nvSpPr>
        <p:spPr>
          <a:xfrm>
            <a:off x="457201" y="541896"/>
            <a:ext cx="5283306"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R="5079" indent="12698">
              <a:lnSpc>
                <a:spcPct val="100000"/>
              </a:lnSpc>
              <a:spcBef>
                <a:spcPts val="100"/>
              </a:spcBef>
              <a:defRPr sz="2100">
                <a:solidFill>
                  <a:srgbClr val="252F35"/>
                </a:solidFill>
                <a:latin typeface="Poppins Regular"/>
                <a:ea typeface="Poppins Regular"/>
                <a:cs typeface="Poppins Regular"/>
                <a:sym typeface="Poppins Regular"/>
              </a:defRPr>
            </a:pPr>
            <a:r>
              <a:rPr sz="2100"/>
              <a:t>The </a:t>
            </a:r>
            <a:r>
              <a:rPr sz="2100" spc="100"/>
              <a:t>Largest Independent</a:t>
            </a:r>
            <a:r>
              <a:rPr sz="2100" spc="-400"/>
              <a:t> </a:t>
            </a:r>
            <a:r>
              <a:rPr sz="2100" spc="100"/>
              <a:t>Gathering  of</a:t>
            </a:r>
            <a:r>
              <a:rPr sz="2100" spc="-100"/>
              <a:t> </a:t>
            </a:r>
            <a:r>
              <a:rPr sz="2100" spc="100"/>
              <a:t>the</a:t>
            </a:r>
            <a:r>
              <a:rPr sz="2100" spc="-100"/>
              <a:t> </a:t>
            </a:r>
            <a:r>
              <a:rPr sz="2100" spc="100"/>
              <a:t>Microsoft</a:t>
            </a:r>
            <a:r>
              <a:rPr sz="2100" spc="-100"/>
              <a:t> </a:t>
            </a:r>
            <a:r>
              <a:rPr sz="2100"/>
              <a:t>User</a:t>
            </a:r>
            <a:r>
              <a:rPr sz="2100" spc="-100"/>
              <a:t> </a:t>
            </a:r>
            <a:r>
              <a:rPr sz="2100" spc="100"/>
              <a:t>Ecosystem</a:t>
            </a:r>
          </a:p>
        </p:txBody>
      </p:sp>
      <p:sp>
        <p:nvSpPr>
          <p:cNvPr id="9" name="object 2">
            <a:extLst>
              <a:ext uri="{FF2B5EF4-FFF2-40B4-BE49-F238E27FC236}">
                <a16:creationId xmlns:a16="http://schemas.microsoft.com/office/drawing/2014/main" id="{AE3F88F1-DEAB-1BF5-CA50-15868AFD63BC}"/>
              </a:ext>
            </a:extLst>
          </p:cNvPr>
          <p:cNvSpPr txBox="1"/>
          <p:nvPr userDrawn="1"/>
        </p:nvSpPr>
        <p:spPr>
          <a:xfrm>
            <a:off x="422648" y="4231266"/>
            <a:ext cx="3497255" cy="6464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marR="5079" indent="12698">
              <a:lnSpc>
                <a:spcPct val="100000"/>
              </a:lnSpc>
              <a:spcBef>
                <a:spcPts val="300"/>
              </a:spcBef>
              <a:defRPr sz="2100" spc="85">
                <a:solidFill>
                  <a:srgbClr val="252F35"/>
                </a:solidFill>
                <a:latin typeface="Lucida Sans Unicode"/>
                <a:ea typeface="Lucida Sans Unicode"/>
                <a:cs typeface="Lucida Sans Unicode"/>
                <a:sym typeface="Lucida Sans Unicode"/>
              </a:defRPr>
            </a:pPr>
            <a:r>
              <a:rPr sz="2100">
                <a:latin typeface="Poppins" pitchFamily="2" charset="77"/>
                <a:cs typeface="Poppins" pitchFamily="2" charset="77"/>
              </a:rPr>
              <a:t>Decrease</a:t>
            </a:r>
            <a:r>
              <a:rPr sz="2100" spc="-114">
                <a:latin typeface="Poppins" pitchFamily="2" charset="77"/>
                <a:cs typeface="Poppins" pitchFamily="2" charset="77"/>
              </a:rPr>
              <a:t> </a:t>
            </a:r>
            <a:r>
              <a:rPr sz="2100" spc="-5">
                <a:latin typeface="Poppins" pitchFamily="2" charset="77"/>
                <a:cs typeface="Poppins" pitchFamily="2" charset="77"/>
              </a:rPr>
              <a:t>Complexities, </a:t>
            </a:r>
            <a:r>
              <a:rPr sz="2100" spc="-655">
                <a:latin typeface="Poppins" pitchFamily="2" charset="77"/>
                <a:cs typeface="Poppins" pitchFamily="2" charset="77"/>
              </a:rPr>
              <a:t> </a:t>
            </a:r>
            <a:r>
              <a:rPr sz="2100" spc="0">
                <a:latin typeface="Poppins" pitchFamily="2" charset="77"/>
                <a:cs typeface="Poppins" pitchFamily="2" charset="77"/>
              </a:rPr>
              <a:t>Deliver</a:t>
            </a:r>
            <a:r>
              <a:rPr sz="2100" spc="-110">
                <a:latin typeface="Poppins" pitchFamily="2" charset="77"/>
                <a:cs typeface="Poppins" pitchFamily="2" charset="77"/>
              </a:rPr>
              <a:t> </a:t>
            </a:r>
            <a:r>
              <a:rPr sz="2100" spc="-25">
                <a:latin typeface="Poppins" pitchFamily="2" charset="77"/>
                <a:cs typeface="Poppins" pitchFamily="2" charset="77"/>
              </a:rPr>
              <a:t>Results.</a:t>
            </a:r>
          </a:p>
        </p:txBody>
      </p:sp>
      <p:sp>
        <p:nvSpPr>
          <p:cNvPr id="10" name="object 4">
            <a:extLst>
              <a:ext uri="{FF2B5EF4-FFF2-40B4-BE49-F238E27FC236}">
                <a16:creationId xmlns:a16="http://schemas.microsoft.com/office/drawing/2014/main" id="{B3D165BB-366E-FF38-B8DA-3AF941C1841F}"/>
              </a:ext>
            </a:extLst>
          </p:cNvPr>
          <p:cNvSpPr/>
          <p:nvPr userDrawn="1"/>
        </p:nvSpPr>
        <p:spPr>
          <a:xfrm>
            <a:off x="422648" y="1583384"/>
            <a:ext cx="94336" cy="485129"/>
          </a:xfrm>
          <a:prstGeom prst="rect">
            <a:avLst/>
          </a:prstGeom>
          <a:solidFill>
            <a:srgbClr val="E88C24"/>
          </a:solidFill>
          <a:ln w="12700">
            <a:miter lim="400000"/>
          </a:ln>
        </p:spPr>
        <p:txBody>
          <a:bodyPr lIns="45712" rIns="45712"/>
          <a:lstStyle/>
          <a:p>
            <a:endParaRPr sz="1800"/>
          </a:p>
        </p:txBody>
      </p:sp>
      <p:sp>
        <p:nvSpPr>
          <p:cNvPr id="11" name="object 10">
            <a:extLst>
              <a:ext uri="{FF2B5EF4-FFF2-40B4-BE49-F238E27FC236}">
                <a16:creationId xmlns:a16="http://schemas.microsoft.com/office/drawing/2014/main" id="{8B820B61-2594-56BE-784C-A8565846E223}"/>
              </a:ext>
            </a:extLst>
          </p:cNvPr>
          <p:cNvSpPr txBox="1"/>
          <p:nvPr userDrawn="1"/>
        </p:nvSpPr>
        <p:spPr>
          <a:xfrm>
            <a:off x="267381" y="6500508"/>
            <a:ext cx="2684147" cy="1810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12698">
              <a:spcBef>
                <a:spcPts val="100"/>
              </a:spcBef>
              <a:defRPr sz="1300" spc="215">
                <a:solidFill>
                  <a:srgbClr val="3C474C"/>
                </a:solidFill>
                <a:latin typeface="Lucida Sans Unicode"/>
                <a:ea typeface="Lucida Sans Unicode"/>
                <a:cs typeface="Lucida Sans Unicode"/>
                <a:sym typeface="Lucida Sans Unicode"/>
              </a:defRPr>
            </a:pPr>
            <a:r>
              <a:rPr sz="1176">
                <a:latin typeface="Poppins" pitchFamily="2" charset="77"/>
                <a:cs typeface="Poppins" pitchFamily="2" charset="77"/>
              </a:rPr>
              <a:t>@</a:t>
            </a:r>
            <a:r>
              <a:rPr sz="1176" spc="-65">
                <a:latin typeface="Poppins" pitchFamily="2" charset="77"/>
                <a:cs typeface="Poppins" pitchFamily="2" charset="77"/>
              </a:rPr>
              <a:t> </a:t>
            </a:r>
            <a:r>
              <a:rPr sz="1176" spc="-50">
                <a:latin typeface="Poppins" pitchFamily="2" charset="77"/>
                <a:cs typeface="Poppins" pitchFamily="2" charset="77"/>
              </a:rPr>
              <a:t>2023</a:t>
            </a:r>
            <a:r>
              <a:rPr sz="1176" spc="-65">
                <a:latin typeface="Poppins" pitchFamily="2" charset="77"/>
                <a:cs typeface="Poppins" pitchFamily="2" charset="77"/>
              </a:rPr>
              <a:t> </a:t>
            </a:r>
            <a:r>
              <a:rPr sz="1176" spc="60">
                <a:latin typeface="Poppins" pitchFamily="2" charset="77"/>
                <a:cs typeface="Poppins" pitchFamily="2" charset="77"/>
              </a:rPr>
              <a:t>Dynamic</a:t>
            </a:r>
            <a:r>
              <a:rPr sz="1176" spc="-65">
                <a:latin typeface="Poppins" pitchFamily="2" charset="77"/>
                <a:cs typeface="Poppins" pitchFamily="2" charset="77"/>
              </a:rPr>
              <a:t> </a:t>
            </a:r>
            <a:r>
              <a:rPr sz="1176" spc="40">
                <a:latin typeface="Poppins" pitchFamily="2" charset="77"/>
                <a:cs typeface="Poppins" pitchFamily="2" charset="77"/>
              </a:rPr>
              <a:t>Communities</a:t>
            </a:r>
          </a:p>
        </p:txBody>
      </p:sp>
      <p:sp>
        <p:nvSpPr>
          <p:cNvPr id="14" name="Picture Placeholder 13">
            <a:extLst>
              <a:ext uri="{FF2B5EF4-FFF2-40B4-BE49-F238E27FC236}">
                <a16:creationId xmlns:a16="http://schemas.microsoft.com/office/drawing/2014/main" id="{4DCDF2B9-72C1-AA03-FF96-F56D0921C292}"/>
              </a:ext>
            </a:extLst>
          </p:cNvPr>
          <p:cNvSpPr>
            <a:spLocks noGrp="1"/>
          </p:cNvSpPr>
          <p:nvPr>
            <p:ph type="pic" sz="quarter" idx="11" hasCustomPrompt="1"/>
          </p:nvPr>
        </p:nvSpPr>
        <p:spPr>
          <a:xfrm>
            <a:off x="7587396" y="1828800"/>
            <a:ext cx="3200400" cy="3200400"/>
          </a:xfrm>
          <a:prstGeom prst="ellipse">
            <a:avLst/>
          </a:prstGeom>
          <a:solidFill>
            <a:srgbClr val="A6ACB7"/>
          </a:solidFill>
          <a:ln w="63500">
            <a:solidFill>
              <a:srgbClr val="FF9300"/>
            </a:solidFill>
          </a:ln>
        </p:spPr>
        <p:txBody>
          <a:bodyPr/>
          <a:lstStyle>
            <a:lvl1pPr marL="0" indent="0" algn="ctr">
              <a:buNone/>
              <a:defRPr sz="2745"/>
            </a:lvl1pPr>
          </a:lstStyle>
          <a:p>
            <a:r>
              <a:rPr lang="en-US"/>
              <a:t>headshot</a:t>
            </a:r>
          </a:p>
        </p:txBody>
      </p:sp>
      <p:sp>
        <p:nvSpPr>
          <p:cNvPr id="16" name="Text Placeholder 15">
            <a:extLst>
              <a:ext uri="{FF2B5EF4-FFF2-40B4-BE49-F238E27FC236}">
                <a16:creationId xmlns:a16="http://schemas.microsoft.com/office/drawing/2014/main" id="{8E937562-ECCA-ACB9-CB06-66F1C251F012}"/>
              </a:ext>
            </a:extLst>
          </p:cNvPr>
          <p:cNvSpPr>
            <a:spLocks noGrp="1"/>
          </p:cNvSpPr>
          <p:nvPr>
            <p:ph type="body" sz="quarter" idx="12" hasCustomPrompt="1"/>
          </p:nvPr>
        </p:nvSpPr>
        <p:spPr>
          <a:xfrm>
            <a:off x="7456489" y="5205413"/>
            <a:ext cx="3330575" cy="620712"/>
          </a:xfrm>
        </p:spPr>
        <p:txBody>
          <a:bodyPr/>
          <a:lstStyle>
            <a:lvl1pPr marL="0" indent="0" algn="ctr">
              <a:buNone/>
              <a:defRPr sz="1568">
                <a:solidFill>
                  <a:schemeClr val="bg1"/>
                </a:solidFill>
                <a:latin typeface="Poppins" pitchFamily="2" charset="77"/>
                <a:cs typeface="Poppins" pitchFamily="2" charset="77"/>
              </a:defRPr>
            </a:lvl1pPr>
          </a:lstStyle>
          <a:p>
            <a:pPr lvl="0"/>
            <a:r>
              <a:rPr lang="en-US"/>
              <a:t>Name, Title, Company</a:t>
            </a:r>
          </a:p>
        </p:txBody>
      </p:sp>
      <p:pic>
        <p:nvPicPr>
          <p:cNvPr id="12" name="object 5" descr="object 5">
            <a:extLst>
              <a:ext uri="{FF2B5EF4-FFF2-40B4-BE49-F238E27FC236}">
                <a16:creationId xmlns:a16="http://schemas.microsoft.com/office/drawing/2014/main" id="{83B82F1B-11A3-6569-C38A-EBC53BCE6E59}"/>
              </a:ext>
            </a:extLst>
          </p:cNvPr>
          <p:cNvPicPr>
            <a:picLocks noChangeAspect="1"/>
          </p:cNvPicPr>
          <p:nvPr userDrawn="1"/>
        </p:nvPicPr>
        <p:blipFill>
          <a:blip r:embed="rId4"/>
          <a:stretch>
            <a:fillRect/>
          </a:stretch>
        </p:blipFill>
        <p:spPr>
          <a:xfrm>
            <a:off x="9179013" y="348040"/>
            <a:ext cx="3011549" cy="1066972"/>
          </a:xfrm>
          <a:prstGeom prst="rect">
            <a:avLst/>
          </a:prstGeom>
          <a:ln w="12700" cap="flat">
            <a:noFill/>
            <a:miter lim="400000"/>
          </a:ln>
          <a:effectLst/>
        </p:spPr>
      </p:pic>
      <p:pic>
        <p:nvPicPr>
          <p:cNvPr id="18" name="Picture 17">
            <a:extLst>
              <a:ext uri="{FF2B5EF4-FFF2-40B4-BE49-F238E27FC236}">
                <a16:creationId xmlns:a16="http://schemas.microsoft.com/office/drawing/2014/main" id="{E08E7A49-C036-8CAB-0157-3B8E836C54CC}"/>
              </a:ext>
            </a:extLst>
          </p:cNvPr>
          <p:cNvPicPr>
            <a:picLocks noChangeAspect="1"/>
          </p:cNvPicPr>
          <p:nvPr userDrawn="1"/>
        </p:nvPicPr>
        <p:blipFill>
          <a:blip r:embed="rId5"/>
          <a:stretch>
            <a:fillRect/>
          </a:stretch>
        </p:blipFill>
        <p:spPr>
          <a:xfrm>
            <a:off x="9131199" y="348039"/>
            <a:ext cx="3037884" cy="1083334"/>
          </a:xfrm>
          <a:prstGeom prst="rect">
            <a:avLst/>
          </a:prstGeom>
        </p:spPr>
      </p:pic>
    </p:spTree>
    <p:extLst>
      <p:ext uri="{BB962C8B-B14F-4D97-AF65-F5344CB8AC3E}">
        <p14:creationId xmlns:p14="http://schemas.microsoft.com/office/powerpoint/2010/main" val="2957526676"/>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imary with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Poppins" pitchFamily="2" charset="77"/>
                <a:cs typeface="Poppins" pitchFamily="2" charset="77"/>
              </a:defRPr>
            </a:lvl1pPr>
          </a:lstStyle>
          <a:p>
            <a:r>
              <a:rPr lang="en-US"/>
              <a:t>Click to edit Master title style</a:t>
            </a:r>
          </a:p>
        </p:txBody>
      </p:sp>
      <p:sp>
        <p:nvSpPr>
          <p:cNvPr id="6" name="Text Placeholder 5"/>
          <p:cNvSpPr>
            <a:spLocks noGrp="1"/>
          </p:cNvSpPr>
          <p:nvPr>
            <p:ph type="body" sz="quarter" idx="10"/>
          </p:nvPr>
        </p:nvSpPr>
        <p:spPr>
          <a:xfrm>
            <a:off x="717760" y="1635895"/>
            <a:ext cx="10756788" cy="4109197"/>
          </a:xfrm>
        </p:spPr>
        <p:txBody>
          <a:bodyPr/>
          <a:lstStyle>
            <a:lvl1pPr marL="339257" indent="-339257">
              <a:buFont typeface="Arial" panose="020B0604020202020204" pitchFamily="34" charset="0"/>
              <a:buChar char="•"/>
              <a:defRPr>
                <a:solidFill>
                  <a:schemeClr val="tx1"/>
                </a:solidFill>
                <a:latin typeface="Poppins" pitchFamily="2" charset="77"/>
                <a:cs typeface="Poppins" pitchFamily="2" charset="77"/>
              </a:defRPr>
            </a:lvl1pPr>
            <a:lvl2pPr marL="669177" indent="-336145">
              <a:buFont typeface="Arial" panose="020B0604020202020204" pitchFamily="34" charset="0"/>
              <a:buChar char="•"/>
              <a:defRPr sz="2353">
                <a:solidFill>
                  <a:schemeClr val="tx1"/>
                </a:solidFill>
                <a:latin typeface="Poppins" pitchFamily="2" charset="77"/>
                <a:cs typeface="Poppins" pitchFamily="2" charset="77"/>
              </a:defRPr>
            </a:lvl2pPr>
            <a:lvl3pPr marL="224097" indent="0">
              <a:buNone/>
              <a:defRPr>
                <a:solidFill>
                  <a:schemeClr val="tx1"/>
                </a:solidFill>
              </a:defRPr>
            </a:lvl3pPr>
            <a:lvl4pPr marL="448193" indent="0">
              <a:buNone/>
              <a:defRPr>
                <a:solidFill>
                  <a:schemeClr val="tx1"/>
                </a:solidFill>
              </a:defRPr>
            </a:lvl4pPr>
            <a:lvl5pPr marL="672290" indent="0">
              <a:buNone/>
              <a:defRPr>
                <a:solidFill>
                  <a:schemeClr val="tx1"/>
                </a:solidFill>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2350336460"/>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A44AC2-52E5-BD4E-8E67-89F8EB8BB5C1}"/>
              </a:ext>
            </a:extLst>
          </p:cNvPr>
          <p:cNvPicPr>
            <a:picLocks noChangeAspect="1"/>
          </p:cNvPicPr>
          <p:nvPr userDrawn="1"/>
        </p:nvPicPr>
        <p:blipFill>
          <a:blip r:embed="rId2"/>
          <a:srcRect/>
          <a:stretch/>
        </p:blipFill>
        <p:spPr>
          <a:xfrm>
            <a:off x="0" y="-53140"/>
            <a:ext cx="12187036" cy="6853060"/>
          </a:xfrm>
          <a:prstGeom prst="rect">
            <a:avLst/>
          </a:prstGeom>
        </p:spPr>
      </p:pic>
      <p:sp>
        <p:nvSpPr>
          <p:cNvPr id="2" name="Title 1">
            <a:extLst>
              <a:ext uri="{FF2B5EF4-FFF2-40B4-BE49-F238E27FC236}">
                <a16:creationId xmlns:a16="http://schemas.microsoft.com/office/drawing/2014/main" id="{70DFF3AD-C5F4-C446-979E-74F337E7A7D7}"/>
              </a:ext>
            </a:extLst>
          </p:cNvPr>
          <p:cNvSpPr>
            <a:spLocks noGrp="1"/>
          </p:cNvSpPr>
          <p:nvPr>
            <p:ph type="ctrTitle" hasCustomPrompt="1"/>
          </p:nvPr>
        </p:nvSpPr>
        <p:spPr>
          <a:xfrm>
            <a:off x="736350" y="3204928"/>
            <a:ext cx="9666083" cy="570368"/>
          </a:xfrm>
        </p:spPr>
        <p:txBody>
          <a:bodyPr anchor="b">
            <a:noAutofit/>
          </a:bodyPr>
          <a:lstStyle>
            <a:lvl1pPr algn="l">
              <a:defRPr sz="3900">
                <a:solidFill>
                  <a:schemeClr val="bg1"/>
                </a:solidFill>
              </a:defRPr>
            </a:lvl1pPr>
          </a:lstStyle>
          <a:p>
            <a:r>
              <a:rPr lang="en-US"/>
              <a:t>Lorem Ipsum Presentation Title</a:t>
            </a:r>
          </a:p>
        </p:txBody>
      </p:sp>
      <p:sp>
        <p:nvSpPr>
          <p:cNvPr id="3" name="Subtitle 2">
            <a:extLst>
              <a:ext uri="{FF2B5EF4-FFF2-40B4-BE49-F238E27FC236}">
                <a16:creationId xmlns:a16="http://schemas.microsoft.com/office/drawing/2014/main" id="{73041A43-4EE2-584F-A6A0-95216DFF7251}"/>
              </a:ext>
            </a:extLst>
          </p:cNvPr>
          <p:cNvSpPr>
            <a:spLocks noGrp="1"/>
          </p:cNvSpPr>
          <p:nvPr>
            <p:ph type="subTitle" idx="1" hasCustomPrompt="1"/>
          </p:nvPr>
        </p:nvSpPr>
        <p:spPr>
          <a:xfrm>
            <a:off x="736347" y="3692573"/>
            <a:ext cx="1155826" cy="481075"/>
          </a:xfrm>
        </p:spPr>
        <p:txBody>
          <a:bodyPr>
            <a:noAutofit/>
          </a:bodyPr>
          <a:lstStyle>
            <a:lvl1pPr marL="0" indent="0" algn="l">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2024</a:t>
            </a:r>
          </a:p>
        </p:txBody>
      </p:sp>
      <p:sp>
        <p:nvSpPr>
          <p:cNvPr id="5" name="Footer Placeholder 4">
            <a:extLst>
              <a:ext uri="{FF2B5EF4-FFF2-40B4-BE49-F238E27FC236}">
                <a16:creationId xmlns:a16="http://schemas.microsoft.com/office/drawing/2014/main" id="{6A5E66F2-C23B-704F-9122-E5B25735347A}"/>
              </a:ext>
            </a:extLst>
          </p:cNvPr>
          <p:cNvSpPr>
            <a:spLocks noGrp="1"/>
          </p:cNvSpPr>
          <p:nvPr>
            <p:ph type="ftr" sz="quarter" idx="11"/>
          </p:nvPr>
        </p:nvSpPr>
        <p:spPr>
          <a:xfrm>
            <a:off x="597528" y="6555475"/>
            <a:ext cx="3082705" cy="244445"/>
          </a:xfrm>
        </p:spPr>
        <p:txBody>
          <a:bodyPr/>
          <a:lstStyle>
            <a:lvl1pPr>
              <a:defRPr sz="1050">
                <a:solidFill>
                  <a:schemeClr val="tx2"/>
                </a:solidFill>
                <a:latin typeface="Avenir Next" panose="020B0503020202020204" pitchFamily="34" charset="0"/>
              </a:defRPr>
            </a:lvl1pPr>
          </a:lstStyle>
          <a:p>
            <a:r>
              <a:rPr lang="en-US"/>
              <a:t>2024 </a:t>
            </a:r>
            <a:r>
              <a:rPr lang="en-US" b="1"/>
              <a:t>©</a:t>
            </a:r>
            <a:r>
              <a:rPr lang="en-US"/>
              <a:t> ArcherPoint.com. All Rights Reserved.</a:t>
            </a:r>
          </a:p>
        </p:txBody>
      </p:sp>
    </p:spTree>
    <p:extLst>
      <p:ext uri="{BB962C8B-B14F-4D97-AF65-F5344CB8AC3E}">
        <p14:creationId xmlns:p14="http://schemas.microsoft.com/office/powerpoint/2010/main" val="2965628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52F130A-E6AC-1149-8E9D-9826611CC743}"/>
              </a:ext>
            </a:extLst>
          </p:cNvPr>
          <p:cNvPicPr>
            <a:picLocks noChangeAspect="1"/>
          </p:cNvPicPr>
          <p:nvPr userDrawn="1"/>
        </p:nvPicPr>
        <p:blipFill>
          <a:blip r:embed="rId2"/>
          <a:srcRect/>
          <a:stretch/>
        </p:blipFill>
        <p:spPr>
          <a:xfrm>
            <a:off x="2482" y="2470"/>
            <a:ext cx="12187035" cy="6853059"/>
          </a:xfrm>
          <a:prstGeom prst="rect">
            <a:avLst/>
          </a:prstGeom>
        </p:spPr>
      </p:pic>
      <p:sp>
        <p:nvSpPr>
          <p:cNvPr id="2" name="Title 1">
            <a:extLst>
              <a:ext uri="{FF2B5EF4-FFF2-40B4-BE49-F238E27FC236}">
                <a16:creationId xmlns:a16="http://schemas.microsoft.com/office/drawing/2014/main" id="{E4D42437-FE9E-4340-AF07-C45195704525}"/>
              </a:ext>
            </a:extLst>
          </p:cNvPr>
          <p:cNvSpPr>
            <a:spLocks noGrp="1"/>
          </p:cNvSpPr>
          <p:nvPr>
            <p:ph type="title" hasCustomPrompt="1"/>
          </p:nvPr>
        </p:nvSpPr>
        <p:spPr>
          <a:xfrm>
            <a:off x="831850" y="1320445"/>
            <a:ext cx="10515600" cy="680377"/>
          </a:xfrm>
        </p:spPr>
        <p:txBody>
          <a:bodyPr anchor="b">
            <a:normAutofit/>
          </a:bodyPr>
          <a:lstStyle>
            <a:lvl1pPr algn="ctr">
              <a:defRPr sz="4000">
                <a:solidFill>
                  <a:schemeClr val="bg1"/>
                </a:solidFill>
              </a:defRPr>
            </a:lvl1pPr>
          </a:lstStyle>
          <a:p>
            <a:r>
              <a:rPr lang="en-US"/>
              <a:t>Section Title</a:t>
            </a:r>
          </a:p>
        </p:txBody>
      </p:sp>
      <p:sp>
        <p:nvSpPr>
          <p:cNvPr id="5" name="Footer Placeholder 4">
            <a:extLst>
              <a:ext uri="{FF2B5EF4-FFF2-40B4-BE49-F238E27FC236}">
                <a16:creationId xmlns:a16="http://schemas.microsoft.com/office/drawing/2014/main" id="{ABC7215D-A55D-484B-9459-3A7640D6BBC2}"/>
              </a:ext>
            </a:extLst>
          </p:cNvPr>
          <p:cNvSpPr>
            <a:spLocks noGrp="1"/>
          </p:cNvSpPr>
          <p:nvPr>
            <p:ph type="ftr" sz="quarter" idx="11"/>
          </p:nvPr>
        </p:nvSpPr>
        <p:spPr>
          <a:xfrm>
            <a:off x="661657" y="6501928"/>
            <a:ext cx="4114800" cy="365125"/>
          </a:xfrm>
        </p:spPr>
        <p:txBody>
          <a:bodyPr/>
          <a:lstStyle/>
          <a:p>
            <a:r>
              <a:rPr lang="en-US"/>
              <a:t>2024 © ArcherPoint.com. All Rights Reserved.</a:t>
            </a:r>
          </a:p>
        </p:txBody>
      </p:sp>
    </p:spTree>
    <p:extLst>
      <p:ext uri="{BB962C8B-B14F-4D97-AF65-F5344CB8AC3E}">
        <p14:creationId xmlns:p14="http://schemas.microsoft.com/office/powerpoint/2010/main" val="1999125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0D4EE30-F66B-6A4B-9A7C-92A5EE6B7C9E}"/>
              </a:ext>
            </a:extLst>
          </p:cNvPr>
          <p:cNvPicPr>
            <a:picLocks noChangeAspect="1"/>
          </p:cNvPicPr>
          <p:nvPr userDrawn="1"/>
        </p:nvPicPr>
        <p:blipFill>
          <a:blip r:embed="rId2"/>
          <a:srcRect/>
          <a:stretch/>
        </p:blipFill>
        <p:spPr>
          <a:xfrm>
            <a:off x="4963" y="8743"/>
            <a:ext cx="12187037" cy="6853060"/>
          </a:xfrm>
          <a:prstGeom prst="rect">
            <a:avLst/>
          </a:prstGeom>
        </p:spPr>
      </p:pic>
      <p:sp>
        <p:nvSpPr>
          <p:cNvPr id="2" name="Title 1">
            <a:extLst>
              <a:ext uri="{FF2B5EF4-FFF2-40B4-BE49-F238E27FC236}">
                <a16:creationId xmlns:a16="http://schemas.microsoft.com/office/drawing/2014/main" id="{5DDF20F2-8033-584F-9CCE-9116D849836A}"/>
              </a:ext>
            </a:extLst>
          </p:cNvPr>
          <p:cNvSpPr>
            <a:spLocks noGrp="1"/>
          </p:cNvSpPr>
          <p:nvPr>
            <p:ph type="title" hasCustomPrompt="1"/>
          </p:nvPr>
        </p:nvSpPr>
        <p:spPr>
          <a:xfrm>
            <a:off x="1263707" y="337967"/>
            <a:ext cx="10090093" cy="504008"/>
          </a:xfrm>
        </p:spPr>
        <p:txBody>
          <a:bodyPr/>
          <a:lstStyle/>
          <a:p>
            <a:r>
              <a:rPr lang="en-US"/>
              <a:t>Lorem Ipsum Slide Title</a:t>
            </a:r>
          </a:p>
        </p:txBody>
      </p:sp>
      <p:sp>
        <p:nvSpPr>
          <p:cNvPr id="3" name="Content Placeholder 2">
            <a:extLst>
              <a:ext uri="{FF2B5EF4-FFF2-40B4-BE49-F238E27FC236}">
                <a16:creationId xmlns:a16="http://schemas.microsoft.com/office/drawing/2014/main" id="{9886C44F-4DAC-AA4B-831F-9EEDDDA1CCD9}"/>
              </a:ext>
            </a:extLst>
          </p:cNvPr>
          <p:cNvSpPr>
            <a:spLocks noGrp="1"/>
          </p:cNvSpPr>
          <p:nvPr>
            <p:ph idx="1" hasCustomPrompt="1"/>
          </p:nvPr>
        </p:nvSpPr>
        <p:spPr>
          <a:xfrm>
            <a:off x="1263705" y="1716989"/>
            <a:ext cx="10090093" cy="4351338"/>
          </a:xfrm>
        </p:spPr>
        <p:txBody>
          <a:bodyPr/>
          <a:lstStyle>
            <a:lvl1pPr indent="201168">
              <a:lnSpc>
                <a:spcPct val="110000"/>
              </a:lnSpc>
              <a:spcBef>
                <a:spcPts val="0"/>
              </a:spcBef>
              <a:spcAft>
                <a:spcPts val="1100"/>
              </a:spcAft>
              <a:defRPr/>
            </a:lvl1pPr>
          </a:lstStyle>
          <a:p>
            <a:pPr lvl="0"/>
            <a:r>
              <a:rPr lang="en-US"/>
              <a:t>Lorem ipsum dolor sit amet, consectetuer adipiscing elit, sed diam nonummy nibh euismod tincidunt ut laoreet dolore magna aliquam</a:t>
            </a:r>
          </a:p>
          <a:p>
            <a:pPr lvl="0"/>
            <a:r>
              <a:rPr lang="en-US" err="1"/>
              <a:t>Erat</a:t>
            </a:r>
            <a:r>
              <a:rPr lang="en-US"/>
              <a:t> </a:t>
            </a:r>
            <a:r>
              <a:rPr lang="en-US" err="1"/>
              <a:t>volutbat</a:t>
            </a:r>
            <a:r>
              <a:rPr lang="en-US"/>
              <a:t>. Ut wisi enim ad minim veniam, quis nostrud exerci tation ullamcorper</a:t>
            </a:r>
          </a:p>
          <a:p>
            <a:pPr lvl="1"/>
            <a:r>
              <a:rPr lang="en-US"/>
              <a:t>Suscipit lobortis</a:t>
            </a:r>
          </a:p>
          <a:p>
            <a:pPr lvl="1"/>
            <a:r>
              <a:rPr lang="en-US"/>
              <a:t>Luptatum zzril</a:t>
            </a:r>
          </a:p>
          <a:p>
            <a:pPr lvl="0"/>
            <a:r>
              <a:rPr lang="en-US"/>
              <a:t>Lorem ipsum dolor sit amet, consectetuer </a:t>
            </a:r>
            <a:r>
              <a:rPr lang="en-US" err="1"/>
              <a:t>aipiscing</a:t>
            </a:r>
            <a:r>
              <a:rPr lang="en-US"/>
              <a:t> elit, sed diam nonummy nibh euismod tincidunt ut laoreet dolore magna aliquam</a:t>
            </a:r>
          </a:p>
        </p:txBody>
      </p:sp>
      <p:sp>
        <p:nvSpPr>
          <p:cNvPr id="5" name="Footer Placeholder 4">
            <a:extLst>
              <a:ext uri="{FF2B5EF4-FFF2-40B4-BE49-F238E27FC236}">
                <a16:creationId xmlns:a16="http://schemas.microsoft.com/office/drawing/2014/main" id="{B6F4DCCA-C5A4-C143-B581-654C38DC01D6}"/>
              </a:ext>
            </a:extLst>
          </p:cNvPr>
          <p:cNvSpPr>
            <a:spLocks noGrp="1"/>
          </p:cNvSpPr>
          <p:nvPr>
            <p:ph type="ftr" sz="quarter" idx="11"/>
          </p:nvPr>
        </p:nvSpPr>
        <p:spPr>
          <a:xfrm>
            <a:off x="661657" y="6496678"/>
            <a:ext cx="4114800" cy="365125"/>
          </a:xfrm>
        </p:spPr>
        <p:txBody>
          <a:bodyPr/>
          <a:lstStyle/>
          <a:p>
            <a:r>
              <a:rPr lang="en-US"/>
              <a:t>2024 © ArcherPoint.com. All Rights Reserved.</a:t>
            </a:r>
          </a:p>
        </p:txBody>
      </p:sp>
      <p:sp>
        <p:nvSpPr>
          <p:cNvPr id="13" name="Text Placeholder 12">
            <a:extLst>
              <a:ext uri="{FF2B5EF4-FFF2-40B4-BE49-F238E27FC236}">
                <a16:creationId xmlns:a16="http://schemas.microsoft.com/office/drawing/2014/main" id="{F1FCA003-5682-0E40-B866-0557CA69C0B6}"/>
              </a:ext>
            </a:extLst>
          </p:cNvPr>
          <p:cNvSpPr>
            <a:spLocks noGrp="1"/>
          </p:cNvSpPr>
          <p:nvPr>
            <p:ph type="body" sz="quarter" idx="12" hasCustomPrompt="1"/>
          </p:nvPr>
        </p:nvSpPr>
        <p:spPr>
          <a:xfrm>
            <a:off x="1263706" y="1221946"/>
            <a:ext cx="10090093" cy="425785"/>
          </a:xfrm>
        </p:spPr>
        <p:txBody>
          <a:bodyPr>
            <a:normAutofit/>
          </a:bodyPr>
          <a:lstStyle>
            <a:lvl1pPr marL="27432" indent="0">
              <a:buNone/>
              <a:defRPr sz="2700" b="0" i="0">
                <a:solidFill>
                  <a:schemeClr val="bg1"/>
                </a:solidFill>
                <a:latin typeface="Avenir Next Medium" panose="020B0503020202020204" pitchFamily="34" charset="0"/>
              </a:defRPr>
            </a:lvl1pPr>
          </a:lstStyle>
          <a:p>
            <a:pPr lvl="0"/>
            <a:r>
              <a:rPr lang="en-US"/>
              <a:t>Heading 1</a:t>
            </a:r>
          </a:p>
        </p:txBody>
      </p:sp>
    </p:spTree>
    <p:extLst>
      <p:ext uri="{BB962C8B-B14F-4D97-AF65-F5344CB8AC3E}">
        <p14:creationId xmlns:p14="http://schemas.microsoft.com/office/powerpoint/2010/main" val="22105756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 Heading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CE1BF-FD45-7B4F-B90E-1F4639BC2FC2}"/>
              </a:ext>
            </a:extLst>
          </p:cNvPr>
          <p:cNvPicPr>
            <a:picLocks noChangeAspect="1"/>
          </p:cNvPicPr>
          <p:nvPr userDrawn="1"/>
        </p:nvPicPr>
        <p:blipFill>
          <a:blip r:embed="rId2"/>
          <a:srcRect/>
          <a:stretch/>
        </p:blipFill>
        <p:spPr>
          <a:xfrm>
            <a:off x="2481" y="2469"/>
            <a:ext cx="12187037" cy="6853060"/>
          </a:xfrm>
          <a:prstGeom prst="rect">
            <a:avLst/>
          </a:prstGeom>
        </p:spPr>
      </p:pic>
      <p:sp>
        <p:nvSpPr>
          <p:cNvPr id="2" name="Title 1">
            <a:extLst>
              <a:ext uri="{FF2B5EF4-FFF2-40B4-BE49-F238E27FC236}">
                <a16:creationId xmlns:a16="http://schemas.microsoft.com/office/drawing/2014/main" id="{5DDF20F2-8033-584F-9CCE-9116D849836A}"/>
              </a:ext>
            </a:extLst>
          </p:cNvPr>
          <p:cNvSpPr>
            <a:spLocks noGrp="1"/>
          </p:cNvSpPr>
          <p:nvPr>
            <p:ph type="title" hasCustomPrompt="1"/>
          </p:nvPr>
        </p:nvSpPr>
        <p:spPr>
          <a:xfrm>
            <a:off x="1263707" y="337967"/>
            <a:ext cx="10090093" cy="504008"/>
          </a:xfrm>
        </p:spPr>
        <p:txBody>
          <a:bodyPr/>
          <a:lstStyle/>
          <a:p>
            <a:r>
              <a:rPr lang="en-US"/>
              <a:t>Lorem Ipsum Slide Title</a:t>
            </a:r>
          </a:p>
        </p:txBody>
      </p:sp>
      <p:sp>
        <p:nvSpPr>
          <p:cNvPr id="5" name="Footer Placeholder 4">
            <a:extLst>
              <a:ext uri="{FF2B5EF4-FFF2-40B4-BE49-F238E27FC236}">
                <a16:creationId xmlns:a16="http://schemas.microsoft.com/office/drawing/2014/main" id="{B6F4DCCA-C5A4-C143-B581-654C38DC01D6}"/>
              </a:ext>
            </a:extLst>
          </p:cNvPr>
          <p:cNvSpPr>
            <a:spLocks noGrp="1"/>
          </p:cNvSpPr>
          <p:nvPr>
            <p:ph type="ftr" sz="quarter" idx="11"/>
          </p:nvPr>
        </p:nvSpPr>
        <p:spPr>
          <a:xfrm>
            <a:off x="661657" y="6496678"/>
            <a:ext cx="4114800" cy="365125"/>
          </a:xfrm>
        </p:spPr>
        <p:txBody>
          <a:bodyPr/>
          <a:lstStyle/>
          <a:p>
            <a:r>
              <a:rPr lang="en-US"/>
              <a:t>2024 © ArcherPoint.com. All Rights Reserved.</a:t>
            </a:r>
          </a:p>
        </p:txBody>
      </p:sp>
      <p:sp>
        <p:nvSpPr>
          <p:cNvPr id="13" name="Text Placeholder 12">
            <a:extLst>
              <a:ext uri="{FF2B5EF4-FFF2-40B4-BE49-F238E27FC236}">
                <a16:creationId xmlns:a16="http://schemas.microsoft.com/office/drawing/2014/main" id="{F1FCA003-5682-0E40-B866-0557CA69C0B6}"/>
              </a:ext>
            </a:extLst>
          </p:cNvPr>
          <p:cNvSpPr>
            <a:spLocks noGrp="1"/>
          </p:cNvSpPr>
          <p:nvPr>
            <p:ph type="body" sz="quarter" idx="12" hasCustomPrompt="1"/>
          </p:nvPr>
        </p:nvSpPr>
        <p:spPr>
          <a:xfrm>
            <a:off x="1263706" y="1221946"/>
            <a:ext cx="10090093" cy="4846381"/>
          </a:xfrm>
        </p:spPr>
        <p:txBody>
          <a:bodyPr>
            <a:normAutofit/>
          </a:bodyPr>
          <a:lstStyle>
            <a:lvl1pPr marL="27432" indent="0">
              <a:buNone/>
              <a:defRPr sz="2700" b="0" i="0">
                <a:solidFill>
                  <a:schemeClr val="bg1"/>
                </a:solidFill>
                <a:latin typeface="Avenir Next Medium" panose="020B0503020202020204" pitchFamily="34" charset="0"/>
              </a:defRPr>
            </a:lvl1pPr>
          </a:lstStyle>
          <a:p>
            <a:pPr lvl="0"/>
            <a:r>
              <a:rPr lang="en-US"/>
              <a:t>Heading 1</a:t>
            </a:r>
          </a:p>
        </p:txBody>
      </p:sp>
    </p:spTree>
    <p:extLst>
      <p:ext uri="{BB962C8B-B14F-4D97-AF65-F5344CB8AC3E}">
        <p14:creationId xmlns:p14="http://schemas.microsoft.com/office/powerpoint/2010/main" val="10175180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with Headshot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3923604-5108-8042-9590-259C8A68E467}"/>
              </a:ext>
            </a:extLst>
          </p:cNvPr>
          <p:cNvPicPr>
            <a:picLocks noChangeAspect="1"/>
          </p:cNvPicPr>
          <p:nvPr userDrawn="1"/>
        </p:nvPicPr>
        <p:blipFill>
          <a:blip r:embed="rId2"/>
          <a:srcRect/>
          <a:stretch/>
        </p:blipFill>
        <p:spPr>
          <a:xfrm>
            <a:off x="2481" y="2469"/>
            <a:ext cx="12187037" cy="6853060"/>
          </a:xfrm>
          <a:prstGeom prst="rect">
            <a:avLst/>
          </a:prstGeom>
        </p:spPr>
      </p:pic>
      <p:sp>
        <p:nvSpPr>
          <p:cNvPr id="2" name="Title 1">
            <a:extLst>
              <a:ext uri="{FF2B5EF4-FFF2-40B4-BE49-F238E27FC236}">
                <a16:creationId xmlns:a16="http://schemas.microsoft.com/office/drawing/2014/main" id="{5DDF20F2-8033-584F-9CCE-9116D849836A}"/>
              </a:ext>
            </a:extLst>
          </p:cNvPr>
          <p:cNvSpPr>
            <a:spLocks noGrp="1"/>
          </p:cNvSpPr>
          <p:nvPr>
            <p:ph type="title" hasCustomPrompt="1"/>
          </p:nvPr>
        </p:nvSpPr>
        <p:spPr>
          <a:xfrm>
            <a:off x="1263707" y="337967"/>
            <a:ext cx="10090093" cy="504008"/>
          </a:xfrm>
        </p:spPr>
        <p:txBody>
          <a:bodyPr/>
          <a:lstStyle/>
          <a:p>
            <a:r>
              <a:rPr lang="en-US"/>
              <a:t>Lorem Ipsum Slide Title</a:t>
            </a:r>
          </a:p>
        </p:txBody>
      </p:sp>
      <p:sp>
        <p:nvSpPr>
          <p:cNvPr id="3" name="Content Placeholder 2">
            <a:extLst>
              <a:ext uri="{FF2B5EF4-FFF2-40B4-BE49-F238E27FC236}">
                <a16:creationId xmlns:a16="http://schemas.microsoft.com/office/drawing/2014/main" id="{9886C44F-4DAC-AA4B-831F-9EEDDDA1CCD9}"/>
              </a:ext>
            </a:extLst>
          </p:cNvPr>
          <p:cNvSpPr>
            <a:spLocks noGrp="1"/>
          </p:cNvSpPr>
          <p:nvPr>
            <p:ph idx="1" hasCustomPrompt="1"/>
          </p:nvPr>
        </p:nvSpPr>
        <p:spPr>
          <a:xfrm>
            <a:off x="3417455" y="1716989"/>
            <a:ext cx="7936343" cy="1220175"/>
          </a:xfrm>
        </p:spPr>
        <p:txBody>
          <a:bodyPr/>
          <a:lstStyle>
            <a:lvl1pPr marL="0" indent="0">
              <a:lnSpc>
                <a:spcPct val="110000"/>
              </a:lnSpc>
              <a:spcBef>
                <a:spcPts val="0"/>
              </a:spcBef>
              <a:spcAft>
                <a:spcPts val="1100"/>
              </a:spcAft>
              <a:buNone/>
              <a:defRPr/>
            </a:lvl1pPr>
          </a:lstStyle>
          <a:p>
            <a:pPr lvl="0"/>
            <a:r>
              <a:rPr lang="en-US"/>
              <a:t>Lorem ipsum dolor sit amet, consectetuer adipiscing elit, sed diam nonummy nibh euismod tincidunt ut laoreet dolore magna aliquam</a:t>
            </a:r>
          </a:p>
        </p:txBody>
      </p:sp>
      <p:sp>
        <p:nvSpPr>
          <p:cNvPr id="5" name="Footer Placeholder 4">
            <a:extLst>
              <a:ext uri="{FF2B5EF4-FFF2-40B4-BE49-F238E27FC236}">
                <a16:creationId xmlns:a16="http://schemas.microsoft.com/office/drawing/2014/main" id="{B6F4DCCA-C5A4-C143-B581-654C38DC01D6}"/>
              </a:ext>
            </a:extLst>
          </p:cNvPr>
          <p:cNvSpPr>
            <a:spLocks noGrp="1"/>
          </p:cNvSpPr>
          <p:nvPr>
            <p:ph type="ftr" sz="quarter" idx="11"/>
          </p:nvPr>
        </p:nvSpPr>
        <p:spPr>
          <a:xfrm>
            <a:off x="661657" y="6496678"/>
            <a:ext cx="4114800" cy="365125"/>
          </a:xfrm>
        </p:spPr>
        <p:txBody>
          <a:bodyPr/>
          <a:lstStyle/>
          <a:p>
            <a:r>
              <a:rPr lang="en-US"/>
              <a:t>2024 © ArcherPoint.com. All Rights Reserved.</a:t>
            </a:r>
          </a:p>
        </p:txBody>
      </p:sp>
      <p:sp>
        <p:nvSpPr>
          <p:cNvPr id="13" name="Text Placeholder 12">
            <a:extLst>
              <a:ext uri="{FF2B5EF4-FFF2-40B4-BE49-F238E27FC236}">
                <a16:creationId xmlns:a16="http://schemas.microsoft.com/office/drawing/2014/main" id="{F1FCA003-5682-0E40-B866-0557CA69C0B6}"/>
              </a:ext>
            </a:extLst>
          </p:cNvPr>
          <p:cNvSpPr>
            <a:spLocks noGrp="1"/>
          </p:cNvSpPr>
          <p:nvPr>
            <p:ph type="body" sz="quarter" idx="12" hasCustomPrompt="1"/>
          </p:nvPr>
        </p:nvSpPr>
        <p:spPr>
          <a:xfrm>
            <a:off x="3343564" y="1221946"/>
            <a:ext cx="8010235" cy="425785"/>
          </a:xfrm>
        </p:spPr>
        <p:txBody>
          <a:bodyPr>
            <a:normAutofit/>
          </a:bodyPr>
          <a:lstStyle>
            <a:lvl1pPr marL="27432" indent="0">
              <a:buNone/>
              <a:defRPr sz="2700" b="0" i="0">
                <a:solidFill>
                  <a:schemeClr val="bg1"/>
                </a:solidFill>
                <a:latin typeface="Avenir Next Medium" panose="020B0503020202020204" pitchFamily="34" charset="0"/>
              </a:defRPr>
            </a:lvl1pPr>
          </a:lstStyle>
          <a:p>
            <a:pPr lvl="0"/>
            <a:r>
              <a:rPr lang="en-US"/>
              <a:t>Heading 1</a:t>
            </a:r>
          </a:p>
        </p:txBody>
      </p:sp>
      <p:sp>
        <p:nvSpPr>
          <p:cNvPr id="16" name="Content Placeholder 2">
            <a:extLst>
              <a:ext uri="{FF2B5EF4-FFF2-40B4-BE49-F238E27FC236}">
                <a16:creationId xmlns:a16="http://schemas.microsoft.com/office/drawing/2014/main" id="{DEA22FCB-A617-8E4C-9EC0-0F82E7BE4514}"/>
              </a:ext>
            </a:extLst>
          </p:cNvPr>
          <p:cNvSpPr>
            <a:spLocks noGrp="1"/>
          </p:cNvSpPr>
          <p:nvPr userDrawn="1">
            <p:ph idx="13" hasCustomPrompt="1"/>
          </p:nvPr>
        </p:nvSpPr>
        <p:spPr>
          <a:xfrm>
            <a:off x="3417455" y="3818923"/>
            <a:ext cx="7936343" cy="1220175"/>
          </a:xfrm>
        </p:spPr>
        <p:txBody>
          <a:bodyPr/>
          <a:lstStyle>
            <a:lvl1pPr marL="0" indent="0">
              <a:lnSpc>
                <a:spcPct val="110000"/>
              </a:lnSpc>
              <a:spcBef>
                <a:spcPts val="0"/>
              </a:spcBef>
              <a:spcAft>
                <a:spcPts val="1100"/>
              </a:spcAft>
              <a:buNone/>
              <a:defRPr/>
            </a:lvl1pPr>
          </a:lstStyle>
          <a:p>
            <a:pPr lvl="0"/>
            <a:r>
              <a:rPr lang="en-US"/>
              <a:t>Lorem ipsum dolor sit amet, consectetuer adipiscing elit, sed diam nonummy nibh euismod tincidunt ut laoreet dolore magna aliquam</a:t>
            </a:r>
          </a:p>
        </p:txBody>
      </p:sp>
      <p:sp>
        <p:nvSpPr>
          <p:cNvPr id="17" name="Text Placeholder 12">
            <a:extLst>
              <a:ext uri="{FF2B5EF4-FFF2-40B4-BE49-F238E27FC236}">
                <a16:creationId xmlns:a16="http://schemas.microsoft.com/office/drawing/2014/main" id="{39677743-BB01-8A40-A9C8-1DA2C3746DFF}"/>
              </a:ext>
            </a:extLst>
          </p:cNvPr>
          <p:cNvSpPr>
            <a:spLocks noGrp="1"/>
          </p:cNvSpPr>
          <p:nvPr userDrawn="1">
            <p:ph type="body" sz="quarter" idx="14" hasCustomPrompt="1"/>
          </p:nvPr>
        </p:nvSpPr>
        <p:spPr>
          <a:xfrm>
            <a:off x="3343564" y="3323880"/>
            <a:ext cx="8010235" cy="425785"/>
          </a:xfrm>
        </p:spPr>
        <p:txBody>
          <a:bodyPr>
            <a:normAutofit/>
          </a:bodyPr>
          <a:lstStyle>
            <a:lvl1pPr marL="27432" indent="0">
              <a:buNone/>
              <a:defRPr sz="2700" b="0" i="0">
                <a:solidFill>
                  <a:schemeClr val="bg1"/>
                </a:solidFill>
                <a:latin typeface="Avenir Next Medium" panose="020B0503020202020204" pitchFamily="34" charset="0"/>
              </a:defRPr>
            </a:lvl1pPr>
          </a:lstStyle>
          <a:p>
            <a:pPr lvl="0"/>
            <a:r>
              <a:rPr lang="en-US"/>
              <a:t>Heading 1</a:t>
            </a:r>
          </a:p>
        </p:txBody>
      </p:sp>
    </p:spTree>
    <p:extLst>
      <p:ext uri="{BB962C8B-B14F-4D97-AF65-F5344CB8AC3E}">
        <p14:creationId xmlns:p14="http://schemas.microsoft.com/office/powerpoint/2010/main" val="30245673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9F7C7A4-E898-3A42-AFCA-F1BE1CFE4E58}"/>
              </a:ext>
            </a:extLst>
          </p:cNvPr>
          <p:cNvPicPr>
            <a:picLocks noChangeAspect="1"/>
          </p:cNvPicPr>
          <p:nvPr userDrawn="1"/>
        </p:nvPicPr>
        <p:blipFill>
          <a:blip r:embed="rId2"/>
          <a:srcRect/>
          <a:stretch/>
        </p:blipFill>
        <p:spPr>
          <a:xfrm>
            <a:off x="2481" y="2469"/>
            <a:ext cx="12187037" cy="6853060"/>
          </a:xfrm>
          <a:prstGeom prst="rect">
            <a:avLst/>
          </a:prstGeom>
        </p:spPr>
      </p:pic>
      <p:sp>
        <p:nvSpPr>
          <p:cNvPr id="2" name="Title 1">
            <a:extLst>
              <a:ext uri="{FF2B5EF4-FFF2-40B4-BE49-F238E27FC236}">
                <a16:creationId xmlns:a16="http://schemas.microsoft.com/office/drawing/2014/main" id="{5DDF20F2-8033-584F-9CCE-9116D849836A}"/>
              </a:ext>
            </a:extLst>
          </p:cNvPr>
          <p:cNvSpPr>
            <a:spLocks noGrp="1"/>
          </p:cNvSpPr>
          <p:nvPr>
            <p:ph type="title" hasCustomPrompt="1"/>
          </p:nvPr>
        </p:nvSpPr>
        <p:spPr>
          <a:xfrm>
            <a:off x="1263707" y="337967"/>
            <a:ext cx="10090093" cy="504008"/>
          </a:xfrm>
        </p:spPr>
        <p:txBody>
          <a:bodyPr/>
          <a:lstStyle/>
          <a:p>
            <a:r>
              <a:rPr lang="en-US"/>
              <a:t>Lorem Ipsum Slide Title</a:t>
            </a:r>
          </a:p>
        </p:txBody>
      </p:sp>
      <p:sp>
        <p:nvSpPr>
          <p:cNvPr id="5" name="Footer Placeholder 4">
            <a:extLst>
              <a:ext uri="{FF2B5EF4-FFF2-40B4-BE49-F238E27FC236}">
                <a16:creationId xmlns:a16="http://schemas.microsoft.com/office/drawing/2014/main" id="{B6F4DCCA-C5A4-C143-B581-654C38DC01D6}"/>
              </a:ext>
            </a:extLst>
          </p:cNvPr>
          <p:cNvSpPr>
            <a:spLocks noGrp="1"/>
          </p:cNvSpPr>
          <p:nvPr>
            <p:ph type="ftr" sz="quarter" idx="11"/>
          </p:nvPr>
        </p:nvSpPr>
        <p:spPr>
          <a:xfrm>
            <a:off x="661657" y="6496678"/>
            <a:ext cx="4114800" cy="365125"/>
          </a:xfrm>
        </p:spPr>
        <p:txBody>
          <a:bodyPr/>
          <a:lstStyle/>
          <a:p>
            <a:r>
              <a:rPr lang="en-US"/>
              <a:t>2024 © ArcherPoint.com. All Rights Reserved.</a:t>
            </a:r>
          </a:p>
        </p:txBody>
      </p:sp>
      <p:sp>
        <p:nvSpPr>
          <p:cNvPr id="13" name="Text Placeholder 12">
            <a:extLst>
              <a:ext uri="{FF2B5EF4-FFF2-40B4-BE49-F238E27FC236}">
                <a16:creationId xmlns:a16="http://schemas.microsoft.com/office/drawing/2014/main" id="{F1FCA003-5682-0E40-B866-0557CA69C0B6}"/>
              </a:ext>
            </a:extLst>
          </p:cNvPr>
          <p:cNvSpPr>
            <a:spLocks noGrp="1"/>
          </p:cNvSpPr>
          <p:nvPr>
            <p:ph type="body" sz="quarter" idx="12" hasCustomPrompt="1"/>
          </p:nvPr>
        </p:nvSpPr>
        <p:spPr>
          <a:xfrm>
            <a:off x="1263707" y="1221946"/>
            <a:ext cx="4778396" cy="425785"/>
          </a:xfrm>
        </p:spPr>
        <p:txBody>
          <a:bodyPr>
            <a:normAutofit/>
          </a:bodyPr>
          <a:lstStyle>
            <a:lvl1pPr marL="27432" indent="0">
              <a:buNone/>
              <a:defRPr sz="2700" b="0" i="0">
                <a:solidFill>
                  <a:schemeClr val="bg1"/>
                </a:solidFill>
                <a:latin typeface="Avenir Next Medium" panose="020B0503020202020204" pitchFamily="34" charset="0"/>
              </a:defRPr>
            </a:lvl1pPr>
          </a:lstStyle>
          <a:p>
            <a:pPr lvl="0"/>
            <a:r>
              <a:rPr lang="en-US"/>
              <a:t>Heading 1</a:t>
            </a:r>
          </a:p>
        </p:txBody>
      </p:sp>
      <p:sp>
        <p:nvSpPr>
          <p:cNvPr id="7" name="Content Placeholder 2">
            <a:extLst>
              <a:ext uri="{FF2B5EF4-FFF2-40B4-BE49-F238E27FC236}">
                <a16:creationId xmlns:a16="http://schemas.microsoft.com/office/drawing/2014/main" id="{51AC9715-0CBA-2941-8F73-488DF1FDE8A1}"/>
              </a:ext>
            </a:extLst>
          </p:cNvPr>
          <p:cNvSpPr>
            <a:spLocks noGrp="1"/>
          </p:cNvSpPr>
          <p:nvPr>
            <p:ph sz="half" idx="1" hasCustomPrompt="1"/>
          </p:nvPr>
        </p:nvSpPr>
        <p:spPr>
          <a:xfrm>
            <a:off x="1263704" y="1825625"/>
            <a:ext cx="4778397" cy="4351338"/>
          </a:xfrm>
        </p:spPr>
        <p:txBody>
          <a:bodyPr/>
          <a:lstStyle/>
          <a:p>
            <a:pPr lvl="0"/>
            <a:r>
              <a:rPr lang="en-US"/>
              <a:t>Lorem ipsum dolor sit amet, consectetuer adipiscing elit, sed diam nonummy</a:t>
            </a:r>
          </a:p>
          <a:p>
            <a:pPr lvl="0"/>
            <a:r>
              <a:rPr lang="en-US"/>
              <a:t>Nibh euismod tincidunt ut laoreet dolore magna aliquam</a:t>
            </a:r>
          </a:p>
          <a:p>
            <a:pPr lvl="0"/>
            <a:r>
              <a:rPr lang="en-US"/>
              <a:t>Erat volutpat. Ut wisi enim ad minim veniam, quis nostrud exerci</a:t>
            </a:r>
          </a:p>
        </p:txBody>
      </p:sp>
      <p:sp>
        <p:nvSpPr>
          <p:cNvPr id="8" name="Content Placeholder 3">
            <a:extLst>
              <a:ext uri="{FF2B5EF4-FFF2-40B4-BE49-F238E27FC236}">
                <a16:creationId xmlns:a16="http://schemas.microsoft.com/office/drawing/2014/main" id="{527F0B0F-9559-0945-ADBB-1CB34250D1B8}"/>
              </a:ext>
            </a:extLst>
          </p:cNvPr>
          <p:cNvSpPr>
            <a:spLocks noGrp="1"/>
          </p:cNvSpPr>
          <p:nvPr>
            <p:ph sz="half" idx="2" hasCustomPrompt="1"/>
          </p:nvPr>
        </p:nvSpPr>
        <p:spPr>
          <a:xfrm>
            <a:off x="6194502" y="1221946"/>
            <a:ext cx="5159297" cy="4955017"/>
          </a:xfrm>
        </p:spPr>
        <p:txBody>
          <a:bodyPr/>
          <a:lstStyle>
            <a:lvl1pPr marL="27432" indent="0">
              <a:buNone/>
              <a:defRPr/>
            </a:lvl1pPr>
          </a:lstStyle>
          <a:p>
            <a:pPr lvl="0"/>
            <a:r>
              <a:rPr lang="en-US"/>
              <a:t>Insert Image Here</a:t>
            </a:r>
          </a:p>
        </p:txBody>
      </p:sp>
    </p:spTree>
    <p:extLst>
      <p:ext uri="{BB962C8B-B14F-4D97-AF65-F5344CB8AC3E}">
        <p14:creationId xmlns:p14="http://schemas.microsoft.com/office/powerpoint/2010/main" val="30030865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7B52272-4005-4941-ADF9-8C6864AD3EFB}"/>
              </a:ext>
            </a:extLst>
          </p:cNvPr>
          <p:cNvPicPr>
            <a:picLocks noChangeAspect="1"/>
          </p:cNvPicPr>
          <p:nvPr userDrawn="1"/>
        </p:nvPicPr>
        <p:blipFill>
          <a:blip r:embed="rId2"/>
          <a:srcRect/>
          <a:stretch/>
        </p:blipFill>
        <p:spPr>
          <a:xfrm>
            <a:off x="2481" y="2469"/>
            <a:ext cx="12187037" cy="6853060"/>
          </a:xfrm>
          <a:prstGeom prst="rect">
            <a:avLst/>
          </a:prstGeom>
        </p:spPr>
      </p:pic>
      <p:sp>
        <p:nvSpPr>
          <p:cNvPr id="2" name="Title 1">
            <a:extLst>
              <a:ext uri="{FF2B5EF4-FFF2-40B4-BE49-F238E27FC236}">
                <a16:creationId xmlns:a16="http://schemas.microsoft.com/office/drawing/2014/main" id="{5DDF20F2-8033-584F-9CCE-9116D849836A}"/>
              </a:ext>
            </a:extLst>
          </p:cNvPr>
          <p:cNvSpPr>
            <a:spLocks noGrp="1"/>
          </p:cNvSpPr>
          <p:nvPr>
            <p:ph type="title" hasCustomPrompt="1"/>
          </p:nvPr>
        </p:nvSpPr>
        <p:spPr>
          <a:xfrm>
            <a:off x="1263707" y="337967"/>
            <a:ext cx="10090093" cy="504008"/>
          </a:xfrm>
        </p:spPr>
        <p:txBody>
          <a:bodyPr/>
          <a:lstStyle/>
          <a:p>
            <a:r>
              <a:rPr lang="en-US"/>
              <a:t>Lorem Ipsum Slide Title</a:t>
            </a:r>
          </a:p>
        </p:txBody>
      </p:sp>
      <p:sp>
        <p:nvSpPr>
          <p:cNvPr id="3" name="Content Placeholder 2">
            <a:extLst>
              <a:ext uri="{FF2B5EF4-FFF2-40B4-BE49-F238E27FC236}">
                <a16:creationId xmlns:a16="http://schemas.microsoft.com/office/drawing/2014/main" id="{9886C44F-4DAC-AA4B-831F-9EEDDDA1CCD9}"/>
              </a:ext>
            </a:extLst>
          </p:cNvPr>
          <p:cNvSpPr>
            <a:spLocks noGrp="1"/>
          </p:cNvSpPr>
          <p:nvPr>
            <p:ph idx="1" hasCustomPrompt="1"/>
          </p:nvPr>
        </p:nvSpPr>
        <p:spPr>
          <a:xfrm>
            <a:off x="1263705" y="1716989"/>
            <a:ext cx="10090093" cy="3735121"/>
          </a:xfrm>
        </p:spPr>
        <p:txBody>
          <a:bodyPr/>
          <a:lstStyle>
            <a:lvl1pPr marL="0" indent="0">
              <a:lnSpc>
                <a:spcPct val="110000"/>
              </a:lnSpc>
              <a:spcBef>
                <a:spcPts val="0"/>
              </a:spcBef>
              <a:spcAft>
                <a:spcPts val="1100"/>
              </a:spcAft>
              <a:buNone/>
              <a:defRPr/>
            </a:lvl1pPr>
          </a:lstStyle>
          <a:p>
            <a:pPr lvl="0"/>
            <a:r>
              <a:rPr lang="en-US"/>
              <a:t>Insert Image Here</a:t>
            </a:r>
          </a:p>
        </p:txBody>
      </p:sp>
      <p:sp>
        <p:nvSpPr>
          <p:cNvPr id="5" name="Footer Placeholder 4">
            <a:extLst>
              <a:ext uri="{FF2B5EF4-FFF2-40B4-BE49-F238E27FC236}">
                <a16:creationId xmlns:a16="http://schemas.microsoft.com/office/drawing/2014/main" id="{B6F4DCCA-C5A4-C143-B581-654C38DC01D6}"/>
              </a:ext>
            </a:extLst>
          </p:cNvPr>
          <p:cNvSpPr>
            <a:spLocks noGrp="1"/>
          </p:cNvSpPr>
          <p:nvPr>
            <p:ph type="ftr" sz="quarter" idx="11"/>
          </p:nvPr>
        </p:nvSpPr>
        <p:spPr>
          <a:xfrm>
            <a:off x="661657" y="6496678"/>
            <a:ext cx="4114800" cy="365125"/>
          </a:xfrm>
        </p:spPr>
        <p:txBody>
          <a:bodyPr/>
          <a:lstStyle/>
          <a:p>
            <a:r>
              <a:rPr lang="en-US"/>
              <a:t>2024 © ArcherPoint.com. All Rights Reserved.</a:t>
            </a:r>
          </a:p>
        </p:txBody>
      </p:sp>
      <p:sp>
        <p:nvSpPr>
          <p:cNvPr id="13" name="Text Placeholder 12">
            <a:extLst>
              <a:ext uri="{FF2B5EF4-FFF2-40B4-BE49-F238E27FC236}">
                <a16:creationId xmlns:a16="http://schemas.microsoft.com/office/drawing/2014/main" id="{F1FCA003-5682-0E40-B866-0557CA69C0B6}"/>
              </a:ext>
            </a:extLst>
          </p:cNvPr>
          <p:cNvSpPr>
            <a:spLocks noGrp="1"/>
          </p:cNvSpPr>
          <p:nvPr>
            <p:ph type="body" sz="quarter" idx="12" hasCustomPrompt="1"/>
          </p:nvPr>
        </p:nvSpPr>
        <p:spPr>
          <a:xfrm>
            <a:off x="1263706" y="1221946"/>
            <a:ext cx="10090093" cy="425785"/>
          </a:xfrm>
        </p:spPr>
        <p:txBody>
          <a:bodyPr>
            <a:normAutofit/>
          </a:bodyPr>
          <a:lstStyle>
            <a:lvl1pPr marL="27432" indent="0">
              <a:buNone/>
              <a:defRPr sz="2700" b="0" i="0">
                <a:solidFill>
                  <a:schemeClr val="bg1"/>
                </a:solidFill>
                <a:latin typeface="Avenir Next Medium" panose="020B0503020202020204" pitchFamily="34" charset="0"/>
              </a:defRPr>
            </a:lvl1pPr>
          </a:lstStyle>
          <a:p>
            <a:pPr lvl="0"/>
            <a:r>
              <a:rPr lang="en-US"/>
              <a:t>Heading 1</a:t>
            </a:r>
          </a:p>
        </p:txBody>
      </p:sp>
      <p:sp>
        <p:nvSpPr>
          <p:cNvPr id="6" name="Text Placeholder 5">
            <a:extLst>
              <a:ext uri="{FF2B5EF4-FFF2-40B4-BE49-F238E27FC236}">
                <a16:creationId xmlns:a16="http://schemas.microsoft.com/office/drawing/2014/main" id="{F74E095D-3D80-904A-BA42-78876A99C0BC}"/>
              </a:ext>
            </a:extLst>
          </p:cNvPr>
          <p:cNvSpPr>
            <a:spLocks noGrp="1"/>
          </p:cNvSpPr>
          <p:nvPr>
            <p:ph type="body" sz="quarter" idx="13" hasCustomPrompt="1"/>
          </p:nvPr>
        </p:nvSpPr>
        <p:spPr>
          <a:xfrm>
            <a:off x="1263650" y="5534137"/>
            <a:ext cx="10090093" cy="296863"/>
          </a:xfrm>
        </p:spPr>
        <p:txBody>
          <a:bodyPr>
            <a:normAutofit/>
          </a:bodyPr>
          <a:lstStyle>
            <a:lvl1pPr marL="0" indent="0">
              <a:buNone/>
              <a:defRPr sz="1100"/>
            </a:lvl1pPr>
          </a:lstStyle>
          <a:p>
            <a:pPr lvl="0"/>
            <a:r>
              <a:rPr lang="en-US"/>
              <a:t>Lorem ipsum dolor sit amet, consectetuer adipiscing elit, sed diam nonummy nibh euismod tincidunt ut laoreet dolore magna aliquam </a:t>
            </a:r>
          </a:p>
        </p:txBody>
      </p:sp>
    </p:spTree>
    <p:extLst>
      <p:ext uri="{BB962C8B-B14F-4D97-AF65-F5344CB8AC3E}">
        <p14:creationId xmlns:p14="http://schemas.microsoft.com/office/powerpoint/2010/main" val="10996214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header">
    <p:bg>
      <p:bgPr>
        <a:solidFill>
          <a:schemeClr val="tx1"/>
        </a:solidFill>
        <a:effectLst/>
      </p:bgPr>
    </p:bg>
    <p:spTree>
      <p:nvGrpSpPr>
        <p:cNvPr id="1" name=""/>
        <p:cNvGrpSpPr/>
        <p:nvPr/>
      </p:nvGrpSpPr>
      <p:grpSpPr>
        <a:xfrm>
          <a:off x="0" y="0"/>
          <a:ext cx="0" cy="0"/>
          <a:chOff x="0" y="0"/>
          <a:chExt cx="0" cy="0"/>
        </a:xfrm>
      </p:grpSpPr>
      <p:pic>
        <p:nvPicPr>
          <p:cNvPr id="4" name="Picture 3" descr="A close-up of a blue and orange background&#10;&#10;Description automatically generated">
            <a:extLst>
              <a:ext uri="{FF2B5EF4-FFF2-40B4-BE49-F238E27FC236}">
                <a16:creationId xmlns:a16="http://schemas.microsoft.com/office/drawing/2014/main" id="{403F666D-A8D8-F547-6EAC-576053EBA4E1}"/>
              </a:ext>
            </a:extLst>
          </p:cNvPr>
          <p:cNvPicPr>
            <a:picLocks noChangeAspect="1"/>
          </p:cNvPicPr>
          <p:nvPr userDrawn="1"/>
        </p:nvPicPr>
        <p:blipFill>
          <a:blip r:embed="rId2"/>
          <a:stretch>
            <a:fillRect/>
          </a:stretch>
        </p:blipFill>
        <p:spPr>
          <a:xfrm>
            <a:off x="-8622" y="1"/>
            <a:ext cx="12200622" cy="6861546"/>
          </a:xfrm>
          <a:prstGeom prst="rect">
            <a:avLst/>
          </a:prstGeom>
        </p:spPr>
      </p:pic>
      <p:sp>
        <p:nvSpPr>
          <p:cNvPr id="2" name="Title Placeholder 1">
            <a:extLst>
              <a:ext uri="{FF2B5EF4-FFF2-40B4-BE49-F238E27FC236}">
                <a16:creationId xmlns:a16="http://schemas.microsoft.com/office/drawing/2014/main" id="{F3D4114E-5918-B1DB-D683-8740D063354D}"/>
              </a:ext>
            </a:extLst>
          </p:cNvPr>
          <p:cNvSpPr>
            <a:spLocks noGrp="1"/>
          </p:cNvSpPr>
          <p:nvPr>
            <p:ph type="title"/>
          </p:nvPr>
        </p:nvSpPr>
        <p:spPr>
          <a:xfrm>
            <a:off x="717760" y="750768"/>
            <a:ext cx="10756788" cy="698347"/>
          </a:xfrm>
          <a:prstGeom prst="rect">
            <a:avLst/>
          </a:prstGeom>
        </p:spPr>
        <p:txBody>
          <a:bodyPr vert="horz" wrap="square" lIns="146304" tIns="91440" rIns="146304" bIns="91440" rtlCol="0" anchor="ctr">
            <a:noAutofit/>
          </a:bodyPr>
          <a:lstStyle>
            <a:lvl1pPr>
              <a:defRPr sz="4313" b="1" i="0" baseline="0">
                <a:solidFill>
                  <a:srgbClr val="1E275C"/>
                </a:solidFill>
                <a:latin typeface="Segoe" panose="020B0502040200020203" pitchFamily="34" charset="77"/>
              </a:defRPr>
            </a:lvl1pPr>
          </a:lstStyle>
          <a:p>
            <a:r>
              <a:rPr lang="en-US"/>
              <a:t>Click to edit Master title style</a:t>
            </a:r>
          </a:p>
        </p:txBody>
      </p:sp>
      <p:sp>
        <p:nvSpPr>
          <p:cNvPr id="6" name="Text Placeholder 3">
            <a:extLst>
              <a:ext uri="{FF2B5EF4-FFF2-40B4-BE49-F238E27FC236}">
                <a16:creationId xmlns:a16="http://schemas.microsoft.com/office/drawing/2014/main" id="{067774B5-F68C-1108-7441-1A84E31C5097}"/>
              </a:ext>
            </a:extLst>
          </p:cNvPr>
          <p:cNvSpPr>
            <a:spLocks noGrp="1"/>
          </p:cNvSpPr>
          <p:nvPr>
            <p:ph idx="1"/>
          </p:nvPr>
        </p:nvSpPr>
        <p:spPr>
          <a:xfrm>
            <a:off x="717450" y="1635896"/>
            <a:ext cx="10756789" cy="4109196"/>
          </a:xfrm>
          <a:prstGeom prst="rect">
            <a:avLst/>
          </a:prstGeom>
        </p:spPr>
        <p:txBody>
          <a:bodyPr vert="horz" wrap="square" lIns="146304" tIns="91440" rIns="146304" bIns="91440" rtlCol="0">
            <a:noAutofit/>
          </a:bodyPr>
          <a:lstStyle>
            <a:lvl1pPr>
              <a:defRPr baseline="0">
                <a:solidFill>
                  <a:schemeClr val="bg1">
                    <a:lumMod val="50000"/>
                  </a:schemeClr>
                </a:solidFill>
              </a:defRPr>
            </a:lvl1pPr>
            <a:lvl2pPr>
              <a:defRPr baseline="0">
                <a:solidFill>
                  <a:schemeClr val="bg1">
                    <a:lumMod val="50000"/>
                  </a:schemeClr>
                </a:solidFill>
              </a:defRPr>
            </a:lvl2pPr>
            <a:lvl3pPr>
              <a:defRPr baseline="0">
                <a:solidFill>
                  <a:schemeClr val="bg1">
                    <a:lumMod val="50000"/>
                  </a:schemeClr>
                </a:solidFill>
              </a:defRPr>
            </a:lvl3pPr>
          </a:lstStyle>
          <a:p>
            <a:pPr lvl="0"/>
            <a:r>
              <a:rPr lang="en-US"/>
              <a:t>Edit Master text styles</a:t>
            </a:r>
          </a:p>
          <a:p>
            <a:pPr lvl="1"/>
            <a:r>
              <a:rPr lang="en-US"/>
              <a:t>Second level</a:t>
            </a:r>
          </a:p>
          <a:p>
            <a:pPr lvl="2"/>
            <a:r>
              <a:rPr lang="en-US"/>
              <a:t>Third level</a:t>
            </a:r>
          </a:p>
        </p:txBody>
      </p:sp>
      <p:pic>
        <p:nvPicPr>
          <p:cNvPr id="3" name="Picture 2">
            <a:extLst>
              <a:ext uri="{FF2B5EF4-FFF2-40B4-BE49-F238E27FC236}">
                <a16:creationId xmlns:a16="http://schemas.microsoft.com/office/drawing/2014/main" id="{0C67BE35-4283-FC22-2DF1-9BAE77625F2F}"/>
              </a:ext>
            </a:extLst>
          </p:cNvPr>
          <p:cNvPicPr>
            <a:picLocks noChangeAspect="1"/>
          </p:cNvPicPr>
          <p:nvPr userDrawn="1"/>
        </p:nvPicPr>
        <p:blipFill>
          <a:blip r:embed="rId3"/>
          <a:stretch>
            <a:fillRect/>
          </a:stretch>
        </p:blipFill>
        <p:spPr>
          <a:xfrm>
            <a:off x="9166566" y="210087"/>
            <a:ext cx="3025434" cy="1070882"/>
          </a:xfrm>
          <a:prstGeom prst="rect">
            <a:avLst/>
          </a:prstGeom>
        </p:spPr>
      </p:pic>
      <p:sp>
        <p:nvSpPr>
          <p:cNvPr id="8" name="object 10">
            <a:extLst>
              <a:ext uri="{FF2B5EF4-FFF2-40B4-BE49-F238E27FC236}">
                <a16:creationId xmlns:a16="http://schemas.microsoft.com/office/drawing/2014/main" id="{C02CC332-457D-2159-182F-CF67A980D719}"/>
              </a:ext>
            </a:extLst>
          </p:cNvPr>
          <p:cNvSpPr txBox="1"/>
          <p:nvPr userDrawn="1"/>
        </p:nvSpPr>
        <p:spPr>
          <a:xfrm>
            <a:off x="9540819" y="6464052"/>
            <a:ext cx="2631382" cy="1961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12450">
              <a:spcBef>
                <a:spcPts val="98"/>
              </a:spcBef>
              <a:defRPr sz="1300" spc="215">
                <a:solidFill>
                  <a:srgbClr val="3C474C"/>
                </a:solidFill>
                <a:latin typeface="Lucida Sans Unicode"/>
                <a:ea typeface="Lucida Sans Unicode"/>
                <a:cs typeface="Lucida Sans Unicode"/>
                <a:sym typeface="Lucida Sans Unicode"/>
              </a:defRPr>
            </a:pPr>
            <a:r>
              <a:rPr sz="1274" baseline="0">
                <a:solidFill>
                  <a:schemeClr val="tx1"/>
                </a:solidFill>
              </a:rPr>
              <a:t>@</a:t>
            </a:r>
            <a:r>
              <a:rPr sz="1274" spc="-64" baseline="0">
                <a:solidFill>
                  <a:schemeClr val="tx1"/>
                </a:solidFill>
              </a:rPr>
              <a:t> </a:t>
            </a:r>
            <a:r>
              <a:rPr sz="1274" spc="-49" baseline="0">
                <a:solidFill>
                  <a:schemeClr val="tx1"/>
                </a:solidFill>
              </a:rPr>
              <a:t>202</a:t>
            </a:r>
            <a:r>
              <a:rPr lang="en-US" sz="1274" spc="-49" baseline="0">
                <a:solidFill>
                  <a:schemeClr val="tx1"/>
                </a:solidFill>
              </a:rPr>
              <a:t>4</a:t>
            </a:r>
            <a:r>
              <a:rPr sz="1274" spc="-64" baseline="0">
                <a:solidFill>
                  <a:schemeClr val="tx1"/>
                </a:solidFill>
              </a:rPr>
              <a:t> </a:t>
            </a:r>
            <a:r>
              <a:rPr sz="1274" spc="59" baseline="0">
                <a:solidFill>
                  <a:schemeClr val="tx1"/>
                </a:solidFill>
              </a:rPr>
              <a:t>Dynamic</a:t>
            </a:r>
            <a:r>
              <a:rPr sz="1274" spc="-64" baseline="0">
                <a:solidFill>
                  <a:schemeClr val="tx1"/>
                </a:solidFill>
              </a:rPr>
              <a:t> </a:t>
            </a:r>
            <a:r>
              <a:rPr sz="1274" spc="39" baseline="0">
                <a:solidFill>
                  <a:schemeClr val="tx1"/>
                </a:solidFill>
              </a:rPr>
              <a:t>Communities</a:t>
            </a:r>
          </a:p>
        </p:txBody>
      </p:sp>
    </p:spTree>
    <p:extLst>
      <p:ext uri="{BB962C8B-B14F-4D97-AF65-F5344CB8AC3E}">
        <p14:creationId xmlns:p14="http://schemas.microsoft.com/office/powerpoint/2010/main" val="4063117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03">
          <p15:clr>
            <a:srgbClr val="FBAE40"/>
          </p15:clr>
        </p15:guide>
        <p15:guide id="2" orient="horz" pos="105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tx1"/>
        </a:solidFill>
        <a:effectLst/>
      </p:bgPr>
    </p:bg>
    <p:spTree>
      <p:nvGrpSpPr>
        <p:cNvPr id="1" name=""/>
        <p:cNvGrpSpPr/>
        <p:nvPr/>
      </p:nvGrpSpPr>
      <p:grpSpPr>
        <a:xfrm>
          <a:off x="0" y="0"/>
          <a:ext cx="0" cy="0"/>
          <a:chOff x="0" y="0"/>
          <a:chExt cx="0" cy="0"/>
        </a:xfrm>
      </p:grpSpPr>
      <p:pic>
        <p:nvPicPr>
          <p:cNvPr id="3" name="Picture 2" descr="A close-up of a blue and orange background&#10;&#10;Description automatically generated">
            <a:extLst>
              <a:ext uri="{FF2B5EF4-FFF2-40B4-BE49-F238E27FC236}">
                <a16:creationId xmlns:a16="http://schemas.microsoft.com/office/drawing/2014/main" id="{9224F3D1-7667-F5A2-6FAB-1EBA7C0F8F63}"/>
              </a:ext>
            </a:extLst>
          </p:cNvPr>
          <p:cNvPicPr>
            <a:picLocks noChangeAspect="1"/>
          </p:cNvPicPr>
          <p:nvPr userDrawn="1"/>
        </p:nvPicPr>
        <p:blipFill>
          <a:blip r:embed="rId2"/>
          <a:stretch>
            <a:fillRect/>
          </a:stretch>
        </p:blipFill>
        <p:spPr>
          <a:xfrm>
            <a:off x="0" y="0"/>
            <a:ext cx="12192000" cy="6856930"/>
          </a:xfrm>
          <a:prstGeom prst="rect">
            <a:avLst/>
          </a:prstGeom>
        </p:spPr>
      </p:pic>
      <p:sp>
        <p:nvSpPr>
          <p:cNvPr id="5" name="Title Placeholder 1">
            <a:extLst>
              <a:ext uri="{FF2B5EF4-FFF2-40B4-BE49-F238E27FC236}">
                <a16:creationId xmlns:a16="http://schemas.microsoft.com/office/drawing/2014/main" id="{8647BE7B-65E1-0320-C8A6-9B9EC05A5B0F}"/>
              </a:ext>
            </a:extLst>
          </p:cNvPr>
          <p:cNvSpPr>
            <a:spLocks noGrp="1"/>
          </p:cNvSpPr>
          <p:nvPr>
            <p:ph type="title"/>
          </p:nvPr>
        </p:nvSpPr>
        <p:spPr>
          <a:xfrm>
            <a:off x="717760" y="750768"/>
            <a:ext cx="10756788" cy="698347"/>
          </a:xfrm>
          <a:prstGeom prst="rect">
            <a:avLst/>
          </a:prstGeom>
        </p:spPr>
        <p:txBody>
          <a:bodyPr vert="horz" wrap="square" lIns="146304" tIns="91440" rIns="146304" bIns="91440" rtlCol="0" anchor="ctr">
            <a:noAutofit/>
          </a:bodyPr>
          <a:lstStyle>
            <a:lvl1pPr>
              <a:defRPr sz="4313" b="1" i="0" baseline="0">
                <a:solidFill>
                  <a:srgbClr val="1E275C"/>
                </a:solidFill>
                <a:latin typeface="Segoe" panose="020B0502040200020203" pitchFamily="34" charset="77"/>
              </a:defRPr>
            </a:lvl1pPr>
          </a:lstStyle>
          <a:p>
            <a:r>
              <a:rPr lang="en-US"/>
              <a:t>Click to edit Master title style</a:t>
            </a:r>
          </a:p>
        </p:txBody>
      </p:sp>
      <p:sp>
        <p:nvSpPr>
          <p:cNvPr id="8" name="Text Placeholder 3">
            <a:extLst>
              <a:ext uri="{FF2B5EF4-FFF2-40B4-BE49-F238E27FC236}">
                <a16:creationId xmlns:a16="http://schemas.microsoft.com/office/drawing/2014/main" id="{9389485E-3748-70B7-6A15-7D7BC8C67FFD}"/>
              </a:ext>
            </a:extLst>
          </p:cNvPr>
          <p:cNvSpPr>
            <a:spLocks noGrp="1"/>
          </p:cNvSpPr>
          <p:nvPr>
            <p:ph idx="1"/>
          </p:nvPr>
        </p:nvSpPr>
        <p:spPr>
          <a:xfrm>
            <a:off x="717450" y="1635896"/>
            <a:ext cx="10756789" cy="4109196"/>
          </a:xfrm>
          <a:prstGeom prst="rect">
            <a:avLst/>
          </a:prstGeom>
        </p:spPr>
        <p:txBody>
          <a:bodyPr vert="horz" wrap="square" lIns="146304" tIns="91440" rIns="146304" bIns="91440" rtlCol="0">
            <a:noAutofit/>
          </a:bodyPr>
          <a:lstStyle>
            <a:lvl1pPr>
              <a:defRPr baseline="0">
                <a:solidFill>
                  <a:schemeClr val="bg1">
                    <a:lumMod val="50000"/>
                  </a:schemeClr>
                </a:solidFill>
              </a:defRPr>
            </a:lvl1pPr>
            <a:lvl2pPr>
              <a:defRPr baseline="0">
                <a:solidFill>
                  <a:schemeClr val="bg1">
                    <a:lumMod val="50000"/>
                  </a:schemeClr>
                </a:solidFill>
              </a:defRPr>
            </a:lvl2pPr>
            <a:lvl3pPr>
              <a:defRPr baseline="0">
                <a:solidFill>
                  <a:schemeClr val="bg1">
                    <a:lumMod val="50000"/>
                  </a:schemeClr>
                </a:solidFill>
              </a:defRPr>
            </a:lvl3pPr>
          </a:lstStyle>
          <a:p>
            <a:pPr lvl="0"/>
            <a:r>
              <a:rPr lang="en-US"/>
              <a:t>Edit Master text styles</a:t>
            </a:r>
          </a:p>
          <a:p>
            <a:pPr lvl="1"/>
            <a:r>
              <a:rPr lang="en-US"/>
              <a:t>Second level</a:t>
            </a:r>
          </a:p>
          <a:p>
            <a:pPr lvl="2"/>
            <a:r>
              <a:rPr lang="en-US"/>
              <a:t>Third level</a:t>
            </a:r>
          </a:p>
        </p:txBody>
      </p:sp>
      <p:pic>
        <p:nvPicPr>
          <p:cNvPr id="4" name="Picture 3">
            <a:extLst>
              <a:ext uri="{FF2B5EF4-FFF2-40B4-BE49-F238E27FC236}">
                <a16:creationId xmlns:a16="http://schemas.microsoft.com/office/drawing/2014/main" id="{1A4B2A1F-346F-E426-5FCD-6CE0B300F6A9}"/>
              </a:ext>
            </a:extLst>
          </p:cNvPr>
          <p:cNvPicPr>
            <a:picLocks noChangeAspect="1"/>
          </p:cNvPicPr>
          <p:nvPr userDrawn="1"/>
        </p:nvPicPr>
        <p:blipFill>
          <a:blip r:embed="rId3"/>
          <a:stretch>
            <a:fillRect/>
          </a:stretch>
        </p:blipFill>
        <p:spPr>
          <a:xfrm>
            <a:off x="9166566" y="210087"/>
            <a:ext cx="3025434" cy="1070882"/>
          </a:xfrm>
          <a:prstGeom prst="rect">
            <a:avLst/>
          </a:prstGeom>
        </p:spPr>
      </p:pic>
      <p:sp>
        <p:nvSpPr>
          <p:cNvPr id="6" name="object 10">
            <a:extLst>
              <a:ext uri="{FF2B5EF4-FFF2-40B4-BE49-F238E27FC236}">
                <a16:creationId xmlns:a16="http://schemas.microsoft.com/office/drawing/2014/main" id="{E0839425-C7BA-9D40-5A68-DEF9E707DF47}"/>
              </a:ext>
            </a:extLst>
          </p:cNvPr>
          <p:cNvSpPr txBox="1"/>
          <p:nvPr userDrawn="1"/>
        </p:nvSpPr>
        <p:spPr>
          <a:xfrm>
            <a:off x="9540815" y="6473904"/>
            <a:ext cx="2631382" cy="1961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12450">
              <a:spcBef>
                <a:spcPts val="98"/>
              </a:spcBef>
              <a:defRPr sz="1300" spc="215">
                <a:solidFill>
                  <a:srgbClr val="3C474C"/>
                </a:solidFill>
                <a:latin typeface="Lucida Sans Unicode"/>
                <a:ea typeface="Lucida Sans Unicode"/>
                <a:cs typeface="Lucida Sans Unicode"/>
                <a:sym typeface="Lucida Sans Unicode"/>
              </a:defRPr>
            </a:pPr>
            <a:r>
              <a:rPr sz="1274" baseline="0">
                <a:solidFill>
                  <a:schemeClr val="tx1"/>
                </a:solidFill>
              </a:rPr>
              <a:t>@</a:t>
            </a:r>
            <a:r>
              <a:rPr sz="1274" spc="-64" baseline="0">
                <a:solidFill>
                  <a:schemeClr val="tx1"/>
                </a:solidFill>
              </a:rPr>
              <a:t> </a:t>
            </a:r>
            <a:r>
              <a:rPr sz="1274" spc="-49" baseline="0">
                <a:solidFill>
                  <a:schemeClr val="tx1"/>
                </a:solidFill>
              </a:rPr>
              <a:t>202</a:t>
            </a:r>
            <a:r>
              <a:rPr lang="en-US" sz="1274" spc="-49" baseline="0">
                <a:solidFill>
                  <a:schemeClr val="tx1"/>
                </a:solidFill>
              </a:rPr>
              <a:t>4</a:t>
            </a:r>
            <a:r>
              <a:rPr sz="1274" spc="-64" baseline="0">
                <a:solidFill>
                  <a:schemeClr val="tx1"/>
                </a:solidFill>
              </a:rPr>
              <a:t> </a:t>
            </a:r>
            <a:r>
              <a:rPr sz="1274" spc="59" baseline="0">
                <a:solidFill>
                  <a:schemeClr val="tx1"/>
                </a:solidFill>
              </a:rPr>
              <a:t>Dynamic</a:t>
            </a:r>
            <a:r>
              <a:rPr sz="1274" spc="-64" baseline="0">
                <a:solidFill>
                  <a:schemeClr val="tx1"/>
                </a:solidFill>
              </a:rPr>
              <a:t> </a:t>
            </a:r>
            <a:r>
              <a:rPr sz="1274" spc="39" baseline="0">
                <a:solidFill>
                  <a:schemeClr val="tx1"/>
                </a:solidFill>
              </a:rPr>
              <a:t>Communities</a:t>
            </a:r>
          </a:p>
        </p:txBody>
      </p:sp>
    </p:spTree>
    <p:extLst>
      <p:ext uri="{BB962C8B-B14F-4D97-AF65-F5344CB8AC3E}">
        <p14:creationId xmlns:p14="http://schemas.microsoft.com/office/powerpoint/2010/main" val="33432116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03">
          <p15:clr>
            <a:srgbClr val="FBAE40"/>
          </p15:clr>
        </p15:guide>
        <p15:guide id="2" orient="horz" pos="105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rimary2 with bullets">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DAB300-83A5-C8A6-8997-8AA97222B8F9}"/>
              </a:ext>
            </a:extLst>
          </p:cNvPr>
          <p:cNvSpPr>
            <a:spLocks noGrp="1"/>
          </p:cNvSpPr>
          <p:nvPr>
            <p:ph type="title"/>
          </p:nvPr>
        </p:nvSpPr>
        <p:spPr>
          <a:xfrm>
            <a:off x="717760" y="750768"/>
            <a:ext cx="10756788" cy="698347"/>
          </a:xfrm>
          <a:prstGeom prst="rect">
            <a:avLst/>
          </a:prstGeom>
        </p:spPr>
        <p:txBody>
          <a:bodyPr vert="horz" wrap="square" lIns="146304" tIns="91440" rIns="146304" bIns="91440" rtlCol="0" anchor="ctr">
            <a:noAutofit/>
          </a:bodyPr>
          <a:lstStyle>
            <a:lvl1pPr>
              <a:defRPr sz="4313" b="1" i="0" baseline="0">
                <a:solidFill>
                  <a:srgbClr val="1E275C"/>
                </a:solidFill>
                <a:latin typeface="Segoe" panose="020B0502040200020203" pitchFamily="34" charset="77"/>
              </a:defRPr>
            </a:lvl1pPr>
          </a:lstStyle>
          <a:p>
            <a:r>
              <a:rPr lang="en-US"/>
              <a:t>Click to edit Master title style</a:t>
            </a:r>
          </a:p>
        </p:txBody>
      </p:sp>
      <p:sp>
        <p:nvSpPr>
          <p:cNvPr id="3" name="Text Placeholder 3">
            <a:extLst>
              <a:ext uri="{FF2B5EF4-FFF2-40B4-BE49-F238E27FC236}">
                <a16:creationId xmlns:a16="http://schemas.microsoft.com/office/drawing/2014/main" id="{A79A92AF-199F-1976-F0A5-D1F4A01045FD}"/>
              </a:ext>
            </a:extLst>
          </p:cNvPr>
          <p:cNvSpPr>
            <a:spLocks noGrp="1"/>
          </p:cNvSpPr>
          <p:nvPr>
            <p:ph idx="1" hasCustomPrompt="1"/>
          </p:nvPr>
        </p:nvSpPr>
        <p:spPr>
          <a:xfrm>
            <a:off x="717450" y="1635896"/>
            <a:ext cx="10756789" cy="4109196"/>
          </a:xfrm>
          <a:prstGeom prst="rect">
            <a:avLst/>
          </a:prstGeom>
        </p:spPr>
        <p:txBody>
          <a:bodyPr vert="horz" wrap="square" lIns="146304" tIns="91440" rIns="146304" bIns="91440" rtlCol="0">
            <a:noAutofit/>
          </a:bodyPr>
          <a:lstStyle>
            <a:lvl1pPr>
              <a:defRPr baseline="0">
                <a:solidFill>
                  <a:srgbClr val="000000"/>
                </a:solidFill>
              </a:defRPr>
            </a:lvl1pPr>
            <a:lvl2pPr>
              <a:defRPr baseline="0">
                <a:solidFill>
                  <a:srgbClr val="000000"/>
                </a:solidFill>
              </a:defRPr>
            </a:lvl2pPr>
            <a:lvl3pPr>
              <a:defRPr baseline="0">
                <a:solidFill>
                  <a:srgbClr val="000000"/>
                </a:solidFill>
              </a:defRPr>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8001691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imary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Poppins" pitchFamily="2" charset="77"/>
                <a:cs typeface="Poppins" pitchFamily="2" charset="77"/>
              </a:defRPr>
            </a:lvl1pPr>
          </a:lstStyle>
          <a:p>
            <a:r>
              <a:rPr lang="en-US"/>
              <a:t>Click to edit Master title style</a:t>
            </a:r>
          </a:p>
        </p:txBody>
      </p:sp>
      <p:sp>
        <p:nvSpPr>
          <p:cNvPr id="6" name="Text Placeholder 5"/>
          <p:cNvSpPr>
            <a:spLocks noGrp="1"/>
          </p:cNvSpPr>
          <p:nvPr>
            <p:ph type="body" sz="quarter" idx="10"/>
          </p:nvPr>
        </p:nvSpPr>
        <p:spPr>
          <a:xfrm>
            <a:off x="715219" y="1635895"/>
            <a:ext cx="10756788" cy="4109197"/>
          </a:xfrm>
        </p:spPr>
        <p:txBody>
          <a:bodyPr/>
          <a:lstStyle>
            <a:lvl1pPr marL="0" indent="0">
              <a:buNone/>
              <a:defRPr>
                <a:solidFill>
                  <a:schemeClr val="tx1"/>
                </a:solidFill>
                <a:latin typeface="Poppins" pitchFamily="2" charset="77"/>
                <a:cs typeface="Poppins" pitchFamily="2" charset="77"/>
              </a:defRPr>
            </a:lvl1pPr>
            <a:lvl2pPr marL="0" indent="0">
              <a:buFontTx/>
              <a:buNone/>
              <a:defRPr sz="1961">
                <a:solidFill>
                  <a:schemeClr val="tx1"/>
                </a:solidFill>
                <a:latin typeface="Poppins" pitchFamily="2" charset="77"/>
                <a:cs typeface="Poppins" pitchFamily="2" charset="77"/>
              </a:defRPr>
            </a:lvl2pPr>
            <a:lvl3pPr marL="224097" indent="0">
              <a:buNone/>
              <a:defRPr>
                <a:solidFill>
                  <a:schemeClr val="tx1"/>
                </a:solidFill>
              </a:defRPr>
            </a:lvl3pPr>
            <a:lvl4pPr marL="448193" indent="0">
              <a:buNone/>
              <a:defRPr>
                <a:solidFill>
                  <a:schemeClr val="tx1"/>
                </a:solidFill>
              </a:defRPr>
            </a:lvl4pPr>
            <a:lvl5pPr marL="672290" indent="0">
              <a:buNone/>
              <a:defRPr>
                <a:solidFill>
                  <a:schemeClr val="tx1"/>
                </a:solidFill>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3817036744"/>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with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413208"/>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lumns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313" b="1" i="0" baseline="0">
                <a:solidFill>
                  <a:srgbClr val="1E275C"/>
                </a:solidFill>
                <a:latin typeface="Segoe" panose="020B0502040200020203" pitchFamily="34" charset="77"/>
              </a:defRPr>
            </a:lvl1pPr>
          </a:lstStyle>
          <a:p>
            <a:r>
              <a:rPr lang="en-US"/>
              <a:t>Click to edit Master title style</a:t>
            </a:r>
          </a:p>
        </p:txBody>
      </p:sp>
      <p:sp>
        <p:nvSpPr>
          <p:cNvPr id="4" name="Text Placeholder 3"/>
          <p:cNvSpPr>
            <a:spLocks noGrp="1"/>
          </p:cNvSpPr>
          <p:nvPr>
            <p:ph type="body" sz="quarter" idx="10"/>
          </p:nvPr>
        </p:nvSpPr>
        <p:spPr>
          <a:xfrm>
            <a:off x="725148" y="1635895"/>
            <a:ext cx="4922639" cy="4109197"/>
          </a:xfrm>
        </p:spPr>
        <p:txBody>
          <a:bodyPr wrap="square">
            <a:noAutofit/>
          </a:bodyPr>
          <a:lstStyle>
            <a:lvl1pPr marL="0" indent="0">
              <a:spcBef>
                <a:spcPts val="1200"/>
              </a:spcBef>
              <a:buClr>
                <a:schemeClr val="tx1"/>
              </a:buClr>
              <a:buFont typeface="Wingdings" pitchFamily="2" charset="2"/>
              <a:buNone/>
              <a:defRPr sz="3137" baseline="0">
                <a:solidFill>
                  <a:srgbClr val="000000"/>
                </a:solidFill>
              </a:defRPr>
            </a:lvl1pPr>
            <a:lvl2pPr marL="0" indent="0">
              <a:buNone/>
              <a:defRPr sz="1961" baseline="0">
                <a:solidFill>
                  <a:srgbClr val="000000"/>
                </a:solidFill>
              </a:defRPr>
            </a:lvl2pPr>
            <a:lvl3pPr marL="227209" indent="0">
              <a:buNone/>
              <a:tabLst/>
              <a:defRPr sz="1961" baseline="0">
                <a:solidFill>
                  <a:srgbClr val="000000"/>
                </a:solidFill>
              </a:defRPr>
            </a:lvl3pPr>
            <a:lvl4pPr marL="451306" indent="0">
              <a:buNone/>
              <a:defRPr baseline="0">
                <a:solidFill>
                  <a:srgbClr val="000000"/>
                </a:solidFill>
              </a:defRPr>
            </a:lvl4pPr>
            <a:lvl5pPr marL="672290" indent="0">
              <a:buNone/>
              <a:tabLst/>
              <a:defRPr baseline="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095999" y="1635895"/>
            <a:ext cx="5378549" cy="4109197"/>
          </a:xfrm>
        </p:spPr>
        <p:txBody>
          <a:bodyPr wrap="square">
            <a:noAutofit/>
          </a:bodyPr>
          <a:lstStyle>
            <a:lvl1pPr marL="0" indent="0">
              <a:spcBef>
                <a:spcPts val="1200"/>
              </a:spcBef>
              <a:buClr>
                <a:schemeClr val="tx1"/>
              </a:buClr>
              <a:buFont typeface="Wingdings" pitchFamily="2" charset="2"/>
              <a:buNone/>
              <a:defRPr sz="3137" baseline="0">
                <a:solidFill>
                  <a:srgbClr val="000000"/>
                </a:solidFill>
              </a:defRPr>
            </a:lvl1pPr>
            <a:lvl2pPr marL="0" indent="0">
              <a:buNone/>
              <a:defRPr sz="1961" baseline="0">
                <a:solidFill>
                  <a:srgbClr val="000000"/>
                </a:solidFill>
              </a:defRPr>
            </a:lvl2pPr>
            <a:lvl3pPr marL="227209" indent="0">
              <a:buNone/>
              <a:tabLst/>
              <a:defRPr sz="1961" baseline="0">
                <a:solidFill>
                  <a:srgbClr val="000000"/>
                </a:solidFill>
              </a:defRPr>
            </a:lvl3pPr>
            <a:lvl4pPr marL="451306" indent="0">
              <a:buNone/>
              <a:defRPr baseline="0">
                <a:solidFill>
                  <a:srgbClr val="000000"/>
                </a:solidFill>
              </a:defRPr>
            </a:lvl4pPr>
            <a:lvl5pPr marL="672290" indent="0">
              <a:buNone/>
              <a:tabLst/>
              <a:defRPr baseline="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1793810"/>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7450" y="2084172"/>
            <a:ext cx="7171399" cy="2241380"/>
          </a:xfrm>
          <a:noFill/>
        </p:spPr>
        <p:txBody>
          <a:bodyPr wrap="square" tIns="91440" bIns="91440" anchor="t" anchorCtr="0">
            <a:noAutofit/>
          </a:bodyPr>
          <a:lstStyle>
            <a:lvl1pPr>
              <a:defRPr sz="4313" b="1" i="0" spc="-98" baseline="0">
                <a:solidFill>
                  <a:srgbClr val="1E275C"/>
                </a:solidFill>
                <a:latin typeface="Segoe" panose="020B0502040200020203" pitchFamily="34" charset="77"/>
              </a:defRPr>
            </a:lvl1pPr>
          </a:lstStyle>
          <a:p>
            <a:r>
              <a:rPr lang="en-US"/>
              <a:t>Section title</a:t>
            </a:r>
          </a:p>
        </p:txBody>
      </p:sp>
    </p:spTree>
    <p:extLst>
      <p:ext uri="{BB962C8B-B14F-4D97-AF65-F5344CB8AC3E}">
        <p14:creationId xmlns:p14="http://schemas.microsoft.com/office/powerpoint/2010/main" val="191984476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code example">
    <p:bg>
      <p:bgPr>
        <a:solidFill>
          <a:schemeClr val="bg1"/>
        </a:solidFill>
        <a:effectLst/>
      </p:bgPr>
    </p:bg>
    <p:spTree>
      <p:nvGrpSpPr>
        <p:cNvPr id="1" name=""/>
        <p:cNvGrpSpPr/>
        <p:nvPr/>
      </p:nvGrpSpPr>
      <p:grpSpPr>
        <a:xfrm>
          <a:off x="0" y="0"/>
          <a:ext cx="0" cy="0"/>
          <a:chOff x="0" y="0"/>
          <a:chExt cx="0" cy="0"/>
        </a:xfrm>
      </p:grpSpPr>
      <p:pic>
        <p:nvPicPr>
          <p:cNvPr id="4" name="object 3" descr="object 3">
            <a:extLst>
              <a:ext uri="{FF2B5EF4-FFF2-40B4-BE49-F238E27FC236}">
                <a16:creationId xmlns:a16="http://schemas.microsoft.com/office/drawing/2014/main" id="{A5D03D5E-93BB-8906-4997-A84B5DF91C60}"/>
              </a:ext>
            </a:extLst>
          </p:cNvPr>
          <p:cNvPicPr>
            <a:picLocks noChangeAspect="1"/>
          </p:cNvPicPr>
          <p:nvPr userDrawn="1"/>
        </p:nvPicPr>
        <p:blipFill rotWithShape="1">
          <a:blip r:embed="rId2"/>
          <a:srcRect t="80014"/>
          <a:stretch/>
        </p:blipFill>
        <p:spPr>
          <a:xfrm>
            <a:off x="1" y="5931873"/>
            <a:ext cx="12217957" cy="926127"/>
          </a:xfrm>
          <a:prstGeom prst="rect">
            <a:avLst/>
          </a:prstGeom>
          <a:ln w="12700" cap="flat">
            <a:noFill/>
            <a:miter lim="400000"/>
          </a:ln>
          <a:effectLst/>
        </p:spPr>
      </p:pic>
      <p:sp>
        <p:nvSpPr>
          <p:cNvPr id="6" name="object 10">
            <a:extLst>
              <a:ext uri="{FF2B5EF4-FFF2-40B4-BE49-F238E27FC236}">
                <a16:creationId xmlns:a16="http://schemas.microsoft.com/office/drawing/2014/main" id="{3F3FC02D-4163-99D0-F7E6-842667F226E2}"/>
              </a:ext>
            </a:extLst>
          </p:cNvPr>
          <p:cNvSpPr txBox="1"/>
          <p:nvPr userDrawn="1"/>
        </p:nvSpPr>
        <p:spPr>
          <a:xfrm>
            <a:off x="699648" y="6342794"/>
            <a:ext cx="2631382" cy="1961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12450">
              <a:spcBef>
                <a:spcPts val="98"/>
              </a:spcBef>
              <a:defRPr sz="1300" spc="215">
                <a:solidFill>
                  <a:srgbClr val="3C474C"/>
                </a:solidFill>
                <a:latin typeface="Lucida Sans Unicode"/>
                <a:ea typeface="Lucida Sans Unicode"/>
                <a:cs typeface="Lucida Sans Unicode"/>
                <a:sym typeface="Lucida Sans Unicode"/>
              </a:defRPr>
            </a:pPr>
            <a:r>
              <a:rPr sz="1274">
                <a:solidFill>
                  <a:schemeClr val="bg1"/>
                </a:solidFill>
              </a:rPr>
              <a:t>@</a:t>
            </a:r>
            <a:r>
              <a:rPr sz="1274" spc="-64">
                <a:solidFill>
                  <a:schemeClr val="bg1"/>
                </a:solidFill>
              </a:rPr>
              <a:t> </a:t>
            </a:r>
            <a:r>
              <a:rPr sz="1274" spc="-49">
                <a:solidFill>
                  <a:schemeClr val="bg1"/>
                </a:solidFill>
              </a:rPr>
              <a:t>202</a:t>
            </a:r>
            <a:r>
              <a:rPr lang="en-US" sz="1274" spc="-49">
                <a:solidFill>
                  <a:schemeClr val="bg1"/>
                </a:solidFill>
              </a:rPr>
              <a:t>4</a:t>
            </a:r>
            <a:r>
              <a:rPr sz="1274" spc="-64">
                <a:solidFill>
                  <a:schemeClr val="bg1"/>
                </a:solidFill>
              </a:rPr>
              <a:t> </a:t>
            </a:r>
            <a:r>
              <a:rPr sz="1274" spc="59">
                <a:solidFill>
                  <a:schemeClr val="bg1"/>
                </a:solidFill>
              </a:rPr>
              <a:t>Dynamic</a:t>
            </a:r>
            <a:r>
              <a:rPr sz="1274" spc="-64">
                <a:solidFill>
                  <a:schemeClr val="bg1"/>
                </a:solidFill>
              </a:rPr>
              <a:t> </a:t>
            </a:r>
            <a:r>
              <a:rPr sz="1274" spc="39">
                <a:solidFill>
                  <a:schemeClr val="bg1"/>
                </a:solidFill>
              </a:rPr>
              <a:t>Communities</a:t>
            </a:r>
          </a:p>
        </p:txBody>
      </p:sp>
      <p:pic>
        <p:nvPicPr>
          <p:cNvPr id="2" name="Picture 1">
            <a:extLst>
              <a:ext uri="{FF2B5EF4-FFF2-40B4-BE49-F238E27FC236}">
                <a16:creationId xmlns:a16="http://schemas.microsoft.com/office/drawing/2014/main" id="{DD974097-9BF6-68D5-0533-DFB569618617}"/>
              </a:ext>
            </a:extLst>
          </p:cNvPr>
          <p:cNvPicPr>
            <a:picLocks noChangeAspect="1"/>
          </p:cNvPicPr>
          <p:nvPr userDrawn="1"/>
        </p:nvPicPr>
        <p:blipFill>
          <a:blip r:embed="rId3"/>
          <a:stretch>
            <a:fillRect/>
          </a:stretch>
        </p:blipFill>
        <p:spPr>
          <a:xfrm>
            <a:off x="9166566" y="210087"/>
            <a:ext cx="3025434" cy="1070882"/>
          </a:xfrm>
          <a:prstGeom prst="rect">
            <a:avLst/>
          </a:prstGeom>
        </p:spPr>
      </p:pic>
    </p:spTree>
    <p:extLst>
      <p:ext uri="{BB962C8B-B14F-4D97-AF65-F5344CB8AC3E}">
        <p14:creationId xmlns:p14="http://schemas.microsoft.com/office/powerpoint/2010/main" val="2611672363"/>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Blank Content">
    <p:bg>
      <p:bgPr>
        <a:solidFill>
          <a:schemeClr val="bg1"/>
        </a:solidFill>
        <a:effectLst/>
      </p:bgPr>
    </p:bg>
    <p:spTree>
      <p:nvGrpSpPr>
        <p:cNvPr id="1" name=""/>
        <p:cNvGrpSpPr/>
        <p:nvPr/>
      </p:nvGrpSpPr>
      <p:grpSpPr>
        <a:xfrm>
          <a:off x="0" y="0"/>
          <a:ext cx="0" cy="0"/>
          <a:chOff x="0" y="0"/>
          <a:chExt cx="0" cy="0"/>
        </a:xfrm>
      </p:grpSpPr>
      <p:pic>
        <p:nvPicPr>
          <p:cNvPr id="4" name="object 3" descr="object 3">
            <a:extLst>
              <a:ext uri="{FF2B5EF4-FFF2-40B4-BE49-F238E27FC236}">
                <a16:creationId xmlns:a16="http://schemas.microsoft.com/office/drawing/2014/main" id="{A5D03D5E-93BB-8906-4997-A84B5DF91C60}"/>
              </a:ext>
            </a:extLst>
          </p:cNvPr>
          <p:cNvPicPr>
            <a:picLocks noChangeAspect="1"/>
          </p:cNvPicPr>
          <p:nvPr userDrawn="1"/>
        </p:nvPicPr>
        <p:blipFill rotWithShape="1">
          <a:blip r:embed="rId2"/>
          <a:srcRect t="80014"/>
          <a:stretch/>
        </p:blipFill>
        <p:spPr>
          <a:xfrm>
            <a:off x="1" y="5931873"/>
            <a:ext cx="12217957" cy="926127"/>
          </a:xfrm>
          <a:prstGeom prst="rect">
            <a:avLst/>
          </a:prstGeom>
          <a:ln w="12700" cap="flat">
            <a:noFill/>
            <a:miter lim="400000"/>
          </a:ln>
          <a:effectLst/>
        </p:spPr>
      </p:pic>
      <p:sp>
        <p:nvSpPr>
          <p:cNvPr id="6" name="object 10">
            <a:extLst>
              <a:ext uri="{FF2B5EF4-FFF2-40B4-BE49-F238E27FC236}">
                <a16:creationId xmlns:a16="http://schemas.microsoft.com/office/drawing/2014/main" id="{3F3FC02D-4163-99D0-F7E6-842667F226E2}"/>
              </a:ext>
            </a:extLst>
          </p:cNvPr>
          <p:cNvSpPr txBox="1"/>
          <p:nvPr userDrawn="1"/>
        </p:nvSpPr>
        <p:spPr>
          <a:xfrm>
            <a:off x="699648" y="6342794"/>
            <a:ext cx="2631382" cy="1961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12450">
              <a:spcBef>
                <a:spcPts val="98"/>
              </a:spcBef>
              <a:defRPr sz="1300" spc="215">
                <a:solidFill>
                  <a:srgbClr val="3C474C"/>
                </a:solidFill>
                <a:latin typeface="Lucida Sans Unicode"/>
                <a:ea typeface="Lucida Sans Unicode"/>
                <a:cs typeface="Lucida Sans Unicode"/>
                <a:sym typeface="Lucida Sans Unicode"/>
              </a:defRPr>
            </a:pPr>
            <a:r>
              <a:rPr sz="1274">
                <a:solidFill>
                  <a:schemeClr val="bg1"/>
                </a:solidFill>
              </a:rPr>
              <a:t>@</a:t>
            </a:r>
            <a:r>
              <a:rPr sz="1274" spc="-64">
                <a:solidFill>
                  <a:schemeClr val="bg1"/>
                </a:solidFill>
              </a:rPr>
              <a:t> </a:t>
            </a:r>
            <a:r>
              <a:rPr sz="1274" spc="-49">
                <a:solidFill>
                  <a:schemeClr val="bg1"/>
                </a:solidFill>
              </a:rPr>
              <a:t>202</a:t>
            </a:r>
            <a:r>
              <a:rPr lang="en-US" sz="1274" spc="-49">
                <a:solidFill>
                  <a:schemeClr val="bg1"/>
                </a:solidFill>
              </a:rPr>
              <a:t>4</a:t>
            </a:r>
            <a:r>
              <a:rPr sz="1274" spc="-64">
                <a:solidFill>
                  <a:schemeClr val="bg1"/>
                </a:solidFill>
              </a:rPr>
              <a:t> </a:t>
            </a:r>
            <a:r>
              <a:rPr sz="1274" spc="59">
                <a:solidFill>
                  <a:schemeClr val="bg1"/>
                </a:solidFill>
              </a:rPr>
              <a:t>Dynamic</a:t>
            </a:r>
            <a:r>
              <a:rPr sz="1274" spc="-64">
                <a:solidFill>
                  <a:schemeClr val="bg1"/>
                </a:solidFill>
              </a:rPr>
              <a:t> </a:t>
            </a:r>
            <a:r>
              <a:rPr sz="1274" spc="39">
                <a:solidFill>
                  <a:schemeClr val="bg1"/>
                </a:solidFill>
              </a:rPr>
              <a:t>Communities</a:t>
            </a:r>
          </a:p>
        </p:txBody>
      </p:sp>
      <p:sp>
        <p:nvSpPr>
          <p:cNvPr id="3" name="Title 2">
            <a:extLst>
              <a:ext uri="{FF2B5EF4-FFF2-40B4-BE49-F238E27FC236}">
                <a16:creationId xmlns:a16="http://schemas.microsoft.com/office/drawing/2014/main" id="{45969C0B-617D-29BE-69D1-96DCD556DE15}"/>
              </a:ext>
            </a:extLst>
          </p:cNvPr>
          <p:cNvSpPr>
            <a:spLocks noGrp="1"/>
          </p:cNvSpPr>
          <p:nvPr>
            <p:ph type="title" hasCustomPrompt="1"/>
          </p:nvPr>
        </p:nvSpPr>
        <p:spPr>
          <a:xfrm>
            <a:off x="699648" y="450050"/>
            <a:ext cx="10756788" cy="698347"/>
          </a:xfrm>
        </p:spPr>
        <p:txBody>
          <a:bodyPr/>
          <a:lstStyle>
            <a:lvl1pPr>
              <a:defRPr/>
            </a:lvl1pPr>
          </a:lstStyle>
          <a:p>
            <a:r>
              <a:rPr lang="en-US"/>
              <a:t>Title</a:t>
            </a:r>
          </a:p>
        </p:txBody>
      </p:sp>
      <p:sp>
        <p:nvSpPr>
          <p:cNvPr id="7" name="Text Placeholder 6">
            <a:extLst>
              <a:ext uri="{FF2B5EF4-FFF2-40B4-BE49-F238E27FC236}">
                <a16:creationId xmlns:a16="http://schemas.microsoft.com/office/drawing/2014/main" id="{B19BD2D9-3E59-9AC9-5C71-E4D386FAEFA0}"/>
              </a:ext>
            </a:extLst>
          </p:cNvPr>
          <p:cNvSpPr>
            <a:spLocks noGrp="1"/>
          </p:cNvSpPr>
          <p:nvPr>
            <p:ph type="body" sz="quarter" idx="10"/>
          </p:nvPr>
        </p:nvSpPr>
        <p:spPr>
          <a:xfrm>
            <a:off x="699338" y="1564221"/>
            <a:ext cx="10757098" cy="3956733"/>
          </a:xfrm>
        </p:spPr>
        <p:txBody>
          <a:bodyPr/>
          <a:lstStyle/>
          <a:p>
            <a:pPr lvl="0"/>
            <a:endParaRPr lang="en-US"/>
          </a:p>
        </p:txBody>
      </p:sp>
      <p:pic>
        <p:nvPicPr>
          <p:cNvPr id="8" name="Picture 7">
            <a:extLst>
              <a:ext uri="{FF2B5EF4-FFF2-40B4-BE49-F238E27FC236}">
                <a16:creationId xmlns:a16="http://schemas.microsoft.com/office/drawing/2014/main" id="{17165A25-F545-F0E8-D06C-6484AA82E930}"/>
              </a:ext>
            </a:extLst>
          </p:cNvPr>
          <p:cNvPicPr>
            <a:picLocks noChangeAspect="1"/>
          </p:cNvPicPr>
          <p:nvPr userDrawn="1"/>
        </p:nvPicPr>
        <p:blipFill>
          <a:blip r:embed="rId3"/>
          <a:stretch>
            <a:fillRect/>
          </a:stretch>
        </p:blipFill>
        <p:spPr>
          <a:xfrm>
            <a:off x="9166566" y="210087"/>
            <a:ext cx="3025434" cy="1070882"/>
          </a:xfrm>
          <a:prstGeom prst="rect">
            <a:avLst/>
          </a:prstGeom>
        </p:spPr>
      </p:pic>
    </p:spTree>
    <p:extLst>
      <p:ext uri="{BB962C8B-B14F-4D97-AF65-F5344CB8AC3E}">
        <p14:creationId xmlns:p14="http://schemas.microsoft.com/office/powerpoint/2010/main" val="494093581"/>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speaker notes">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717539" y="1635895"/>
            <a:ext cx="10756788" cy="4844901"/>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416064260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bg1"/>
        </a:solidFill>
        <a:effectLst/>
      </p:bgPr>
    </p:bg>
    <p:spTree>
      <p:nvGrpSpPr>
        <p:cNvPr id="1" name=""/>
        <p:cNvGrpSpPr/>
        <p:nvPr/>
      </p:nvGrpSpPr>
      <p:grpSpPr>
        <a:xfrm>
          <a:off x="0" y="0"/>
          <a:ext cx="0" cy="0"/>
          <a:chOff x="0" y="0"/>
          <a:chExt cx="0" cy="0"/>
        </a:xfrm>
      </p:grpSpPr>
      <p:pic>
        <p:nvPicPr>
          <p:cNvPr id="7" name="Picture 6" descr="A high angle view of a city&#10;&#10;Description automatically generated">
            <a:extLst>
              <a:ext uri="{FF2B5EF4-FFF2-40B4-BE49-F238E27FC236}">
                <a16:creationId xmlns:a16="http://schemas.microsoft.com/office/drawing/2014/main" id="{533209B7-55E9-4A43-4672-C53528ED1670}"/>
              </a:ext>
            </a:extLst>
          </p:cNvPr>
          <p:cNvPicPr>
            <a:picLocks noChangeAspect="1"/>
          </p:cNvPicPr>
          <p:nvPr userDrawn="1"/>
        </p:nvPicPr>
        <p:blipFill rotWithShape="1">
          <a:blip r:embed="rId2">
            <a:alphaModFix amt="50000"/>
          </a:blip>
          <a:srcRect t="15501"/>
          <a:stretch/>
        </p:blipFill>
        <p:spPr>
          <a:xfrm>
            <a:off x="7781" y="0"/>
            <a:ext cx="12184219" cy="6858000"/>
          </a:xfrm>
          <a:prstGeom prst="rect">
            <a:avLst/>
          </a:prstGeom>
        </p:spPr>
      </p:pic>
      <p:sp>
        <p:nvSpPr>
          <p:cNvPr id="4" name="Text Box 3">
            <a:extLst>
              <a:ext uri="{FF2B5EF4-FFF2-40B4-BE49-F238E27FC236}">
                <a16:creationId xmlns:a16="http://schemas.microsoft.com/office/drawing/2014/main" id="{11FC0C72-737D-446E-3EBF-97A33E71CB20}"/>
              </a:ext>
            </a:extLst>
          </p:cNvPr>
          <p:cNvSpPr txBox="1">
            <a:spLocks noChangeArrowheads="1"/>
          </p:cNvSpPr>
          <p:nvPr userDrawn="1"/>
        </p:nvSpPr>
        <p:spPr bwMode="blackWhite">
          <a:xfrm>
            <a:off x="269239" y="6342794"/>
            <a:ext cx="11653522"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algn="r" defTabSz="913924" eaLnBrk="0" hangingPunct="0"/>
            <a:r>
              <a:rPr lang="en-US" sz="686">
                <a:gradFill>
                  <a:gsLst>
                    <a:gs pos="0">
                      <a:schemeClr val="tx1"/>
                    </a:gs>
                    <a:gs pos="100000">
                      <a:schemeClr val="tx1"/>
                    </a:gs>
                  </a:gsLst>
                  <a:lin ang="5400000" scaled="0"/>
                </a:gradFill>
                <a:latin typeface="Segoe UI" panose="020B0502040204020203" pitchFamily="34" charset="0"/>
                <a:cs typeface="Segoe UI" panose="020B0502040204020203" pitchFamily="34" charset="0"/>
              </a:rPr>
              <a:t>© 2024 Dynamic Communities. All rights reserved. </a:t>
            </a:r>
          </a:p>
        </p:txBody>
      </p:sp>
      <p:pic>
        <p:nvPicPr>
          <p:cNvPr id="5" name="Picture 4">
            <a:extLst>
              <a:ext uri="{FF2B5EF4-FFF2-40B4-BE49-F238E27FC236}">
                <a16:creationId xmlns:a16="http://schemas.microsoft.com/office/drawing/2014/main" id="{F8549DF6-554F-15DB-5AC4-13BD037780F1}"/>
              </a:ext>
            </a:extLst>
          </p:cNvPr>
          <p:cNvPicPr>
            <a:picLocks noChangeAspect="1"/>
          </p:cNvPicPr>
          <p:nvPr userDrawn="1"/>
        </p:nvPicPr>
        <p:blipFill>
          <a:blip r:embed="rId3"/>
          <a:stretch>
            <a:fillRect/>
          </a:stretch>
        </p:blipFill>
        <p:spPr>
          <a:xfrm>
            <a:off x="2089770" y="2101495"/>
            <a:ext cx="8012459" cy="1855365"/>
          </a:xfrm>
          <a:prstGeom prst="rect">
            <a:avLst/>
          </a:prstGeom>
        </p:spPr>
      </p:pic>
    </p:spTree>
    <p:extLst>
      <p:ext uri="{BB962C8B-B14F-4D97-AF65-F5344CB8AC3E}">
        <p14:creationId xmlns:p14="http://schemas.microsoft.com/office/powerpoint/2010/main" val="10058185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userDrawn="1">
  <p:cSld name="Title Only">
    <p:bg>
      <p:bgPr>
        <a:solidFill>
          <a:schemeClr val="bg1"/>
        </a:solidFill>
        <a:effectLst/>
      </p:bgPr>
    </p:bg>
    <p:spTree>
      <p:nvGrpSpPr>
        <p:cNvPr id="1" name=""/>
        <p:cNvGrpSpPr/>
        <p:nvPr/>
      </p:nvGrpSpPr>
      <p:grpSpPr>
        <a:xfrm>
          <a:off x="0" y="0"/>
          <a:ext cx="0" cy="0"/>
          <a:chOff x="0" y="0"/>
          <a:chExt cx="0" cy="0"/>
        </a:xfrm>
      </p:grpSpPr>
      <p:pic>
        <p:nvPicPr>
          <p:cNvPr id="5" name="Picture 4" descr="A blue and orange corner with a white background&#10;&#10;Description automatically generated">
            <a:extLst>
              <a:ext uri="{FF2B5EF4-FFF2-40B4-BE49-F238E27FC236}">
                <a16:creationId xmlns:a16="http://schemas.microsoft.com/office/drawing/2014/main" id="{BEEECAA6-750A-CF5C-2442-E0417ADF89E7}"/>
              </a:ext>
            </a:extLst>
          </p:cNvPr>
          <p:cNvPicPr>
            <a:picLocks noChangeAspect="1"/>
          </p:cNvPicPr>
          <p:nvPr userDrawn="1"/>
        </p:nvPicPr>
        <p:blipFill>
          <a:blip r:embed="rId2"/>
          <a:stretch>
            <a:fillRect/>
          </a:stretch>
        </p:blipFill>
        <p:spPr>
          <a:xfrm>
            <a:off x="0" y="1069"/>
            <a:ext cx="12192000" cy="6855862"/>
          </a:xfrm>
          <a:prstGeom prst="rect">
            <a:avLst/>
          </a:prstGeom>
        </p:spPr>
      </p:pic>
      <p:sp>
        <p:nvSpPr>
          <p:cNvPr id="2" name="Title 1">
            <a:extLst>
              <a:ext uri="{FF2B5EF4-FFF2-40B4-BE49-F238E27FC236}">
                <a16:creationId xmlns:a16="http://schemas.microsoft.com/office/drawing/2014/main" id="{285488C3-1EA5-3614-1946-6015D751C86D}"/>
              </a:ext>
            </a:extLst>
          </p:cNvPr>
          <p:cNvSpPr>
            <a:spLocks noGrp="1"/>
          </p:cNvSpPr>
          <p:nvPr>
            <p:ph type="title" hasCustomPrompt="1"/>
          </p:nvPr>
        </p:nvSpPr>
        <p:spPr>
          <a:xfrm>
            <a:off x="658917" y="1897390"/>
            <a:ext cx="5958160" cy="1325563"/>
          </a:xfrm>
          <a:ln>
            <a:noFill/>
          </a:ln>
        </p:spPr>
        <p:txBody>
          <a:bodyPr/>
          <a:lstStyle>
            <a:lvl1pPr>
              <a:defRPr sz="4313" b="1" i="0" baseline="0">
                <a:solidFill>
                  <a:srgbClr val="1E275C"/>
                </a:solidFill>
                <a:latin typeface="Segoe" panose="020B0502040200020203" pitchFamily="34" charset="77"/>
              </a:defRPr>
            </a:lvl1pPr>
          </a:lstStyle>
          <a:p>
            <a:r>
              <a:rPr lang="en-US"/>
              <a:t>Session Title</a:t>
            </a:r>
          </a:p>
        </p:txBody>
      </p:sp>
      <p:sp>
        <p:nvSpPr>
          <p:cNvPr id="3" name="Slide Number Placeholder 2">
            <a:extLst>
              <a:ext uri="{FF2B5EF4-FFF2-40B4-BE49-F238E27FC236}">
                <a16:creationId xmlns:a16="http://schemas.microsoft.com/office/drawing/2014/main" id="{15F30869-1BD4-D9D2-CE84-B199E855DE94}"/>
              </a:ext>
            </a:extLst>
          </p:cNvPr>
          <p:cNvSpPr>
            <a:spLocks noGrp="1"/>
          </p:cNvSpPr>
          <p:nvPr>
            <p:ph type="sldNum" sz="quarter" idx="10"/>
          </p:nvPr>
        </p:nvSpPr>
        <p:spPr/>
        <p:txBody>
          <a:bodyPr/>
          <a:lstStyle/>
          <a:p>
            <a:fld id="{86CB4B4D-7CA3-9044-876B-883B54F8677D}" type="slidenum">
              <a:rPr lang="en-US" smtClean="0"/>
              <a:t>‹#›</a:t>
            </a:fld>
            <a:endParaRPr lang="en-US"/>
          </a:p>
        </p:txBody>
      </p:sp>
      <p:sp>
        <p:nvSpPr>
          <p:cNvPr id="8" name="object 9">
            <a:extLst>
              <a:ext uri="{FF2B5EF4-FFF2-40B4-BE49-F238E27FC236}">
                <a16:creationId xmlns:a16="http://schemas.microsoft.com/office/drawing/2014/main" id="{EEE12B02-F83C-EE22-51AA-8DB85C11B023}"/>
              </a:ext>
            </a:extLst>
          </p:cNvPr>
          <p:cNvSpPr txBox="1"/>
          <p:nvPr userDrawn="1"/>
        </p:nvSpPr>
        <p:spPr>
          <a:xfrm>
            <a:off x="457200" y="640081"/>
            <a:ext cx="7173083" cy="7242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r>
              <a:rPr lang="en-US" sz="2353">
                <a:latin typeface="Poppins" panose="00000500000000000000" pitchFamily="2" charset="0"/>
                <a:cs typeface="Poppins" panose="00000500000000000000" pitchFamily="2" charset="0"/>
              </a:rPr>
              <a:t>The largest independent innovation, education, and training event for Microsoft Biz Apps</a:t>
            </a:r>
          </a:p>
        </p:txBody>
      </p:sp>
      <p:sp>
        <p:nvSpPr>
          <p:cNvPr id="10" name="object 4">
            <a:extLst>
              <a:ext uri="{FF2B5EF4-FFF2-40B4-BE49-F238E27FC236}">
                <a16:creationId xmlns:a16="http://schemas.microsoft.com/office/drawing/2014/main" id="{B3D165BB-366E-FF38-B8DA-3AF941C1841F}"/>
              </a:ext>
            </a:extLst>
          </p:cNvPr>
          <p:cNvSpPr/>
          <p:nvPr userDrawn="1"/>
        </p:nvSpPr>
        <p:spPr>
          <a:xfrm>
            <a:off x="422648" y="2286001"/>
            <a:ext cx="94336" cy="485129"/>
          </a:xfrm>
          <a:prstGeom prst="rect">
            <a:avLst/>
          </a:prstGeom>
          <a:solidFill>
            <a:srgbClr val="E88C24"/>
          </a:solidFill>
          <a:ln w="12700">
            <a:miter lim="400000"/>
          </a:ln>
        </p:spPr>
        <p:txBody>
          <a:bodyPr lIns="45712" rIns="45712"/>
          <a:lstStyle/>
          <a:p>
            <a:endParaRPr sz="1800"/>
          </a:p>
        </p:txBody>
      </p:sp>
      <p:sp>
        <p:nvSpPr>
          <p:cNvPr id="11" name="object 10">
            <a:extLst>
              <a:ext uri="{FF2B5EF4-FFF2-40B4-BE49-F238E27FC236}">
                <a16:creationId xmlns:a16="http://schemas.microsoft.com/office/drawing/2014/main" id="{8B820B61-2594-56BE-784C-A8565846E223}"/>
              </a:ext>
            </a:extLst>
          </p:cNvPr>
          <p:cNvSpPr txBox="1"/>
          <p:nvPr userDrawn="1"/>
        </p:nvSpPr>
        <p:spPr>
          <a:xfrm>
            <a:off x="2398247" y="6628875"/>
            <a:ext cx="2684147" cy="200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12698">
              <a:spcBef>
                <a:spcPts val="100"/>
              </a:spcBef>
              <a:defRPr sz="1300" spc="215">
                <a:solidFill>
                  <a:srgbClr val="3C474C"/>
                </a:solidFill>
                <a:latin typeface="Lucida Sans Unicode"/>
                <a:ea typeface="Lucida Sans Unicode"/>
                <a:cs typeface="Lucida Sans Unicode"/>
                <a:sym typeface="Lucida Sans Unicode"/>
              </a:defRPr>
            </a:pPr>
            <a:r>
              <a:rPr sz="1300" baseline="0">
                <a:solidFill>
                  <a:schemeClr val="bg1"/>
                </a:solidFill>
              </a:rPr>
              <a:t>@</a:t>
            </a:r>
            <a:r>
              <a:rPr sz="1300" spc="-65" baseline="0">
                <a:solidFill>
                  <a:schemeClr val="bg1"/>
                </a:solidFill>
              </a:rPr>
              <a:t> </a:t>
            </a:r>
            <a:r>
              <a:rPr sz="1300" spc="-50" baseline="0">
                <a:solidFill>
                  <a:schemeClr val="bg1"/>
                </a:solidFill>
              </a:rPr>
              <a:t>202</a:t>
            </a:r>
            <a:r>
              <a:rPr lang="en-US" sz="1300" spc="-50" baseline="0">
                <a:solidFill>
                  <a:schemeClr val="bg1"/>
                </a:solidFill>
              </a:rPr>
              <a:t>4</a:t>
            </a:r>
            <a:r>
              <a:rPr sz="1300" spc="-65" baseline="0">
                <a:solidFill>
                  <a:schemeClr val="bg1"/>
                </a:solidFill>
              </a:rPr>
              <a:t> </a:t>
            </a:r>
            <a:r>
              <a:rPr sz="1300" spc="60" baseline="0">
                <a:solidFill>
                  <a:schemeClr val="bg1"/>
                </a:solidFill>
              </a:rPr>
              <a:t>Dynamic</a:t>
            </a:r>
            <a:r>
              <a:rPr sz="1300" spc="-65" baseline="0">
                <a:solidFill>
                  <a:schemeClr val="bg1"/>
                </a:solidFill>
              </a:rPr>
              <a:t> </a:t>
            </a:r>
            <a:r>
              <a:rPr sz="1300" spc="40" baseline="0">
                <a:solidFill>
                  <a:schemeClr val="bg1"/>
                </a:solidFill>
              </a:rPr>
              <a:t>Communities</a:t>
            </a:r>
          </a:p>
        </p:txBody>
      </p:sp>
      <p:pic>
        <p:nvPicPr>
          <p:cNvPr id="4" name="Picture 3">
            <a:extLst>
              <a:ext uri="{FF2B5EF4-FFF2-40B4-BE49-F238E27FC236}">
                <a16:creationId xmlns:a16="http://schemas.microsoft.com/office/drawing/2014/main" id="{5B809A18-CADB-A7A0-34E2-48FA8D75A153}"/>
              </a:ext>
            </a:extLst>
          </p:cNvPr>
          <p:cNvPicPr>
            <a:picLocks noChangeAspect="1"/>
          </p:cNvPicPr>
          <p:nvPr userDrawn="1"/>
        </p:nvPicPr>
        <p:blipFill>
          <a:blip r:embed="rId3"/>
          <a:stretch>
            <a:fillRect/>
          </a:stretch>
        </p:blipFill>
        <p:spPr>
          <a:xfrm>
            <a:off x="9166566" y="210087"/>
            <a:ext cx="3025434" cy="1070882"/>
          </a:xfrm>
          <a:prstGeom prst="rect">
            <a:avLst/>
          </a:prstGeom>
        </p:spPr>
      </p:pic>
    </p:spTree>
    <p:extLst>
      <p:ext uri="{BB962C8B-B14F-4D97-AF65-F5344CB8AC3E}">
        <p14:creationId xmlns:p14="http://schemas.microsoft.com/office/powerpoint/2010/main" val="4085699594"/>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Agenda">
    <p:bg>
      <p:bgPr>
        <a:solidFill>
          <a:schemeClr val="bg1"/>
        </a:solidFill>
        <a:effectLst/>
      </p:bgPr>
    </p:bg>
    <p:spTree>
      <p:nvGrpSpPr>
        <p:cNvPr id="1" name=""/>
        <p:cNvGrpSpPr/>
        <p:nvPr/>
      </p:nvGrpSpPr>
      <p:grpSpPr>
        <a:xfrm>
          <a:off x="0" y="0"/>
          <a:ext cx="0" cy="0"/>
          <a:chOff x="0" y="0"/>
          <a:chExt cx="0" cy="0"/>
        </a:xfrm>
      </p:grpSpPr>
      <p:pic>
        <p:nvPicPr>
          <p:cNvPr id="5" name="Picture 4" descr="A blue and orange corner with a white background&#10;&#10;Description automatically generated">
            <a:extLst>
              <a:ext uri="{FF2B5EF4-FFF2-40B4-BE49-F238E27FC236}">
                <a16:creationId xmlns:a16="http://schemas.microsoft.com/office/drawing/2014/main" id="{24F3BB27-192C-2308-5616-9A66200D01EA}"/>
              </a:ext>
            </a:extLst>
          </p:cNvPr>
          <p:cNvPicPr>
            <a:picLocks noChangeAspect="1"/>
          </p:cNvPicPr>
          <p:nvPr userDrawn="1"/>
        </p:nvPicPr>
        <p:blipFill>
          <a:blip r:embed="rId2"/>
          <a:stretch>
            <a:fillRect/>
          </a:stretch>
        </p:blipFill>
        <p:spPr>
          <a:xfrm>
            <a:off x="-1" y="1068"/>
            <a:ext cx="12179091" cy="6848603"/>
          </a:xfrm>
          <a:prstGeom prst="rect">
            <a:avLst/>
          </a:prstGeom>
        </p:spPr>
      </p:pic>
      <p:sp>
        <p:nvSpPr>
          <p:cNvPr id="10" name="object 10">
            <a:extLst>
              <a:ext uri="{FF2B5EF4-FFF2-40B4-BE49-F238E27FC236}">
                <a16:creationId xmlns:a16="http://schemas.microsoft.com/office/drawing/2014/main" id="{AA4E1C05-C18C-5999-ACBA-01155639006B}"/>
              </a:ext>
            </a:extLst>
          </p:cNvPr>
          <p:cNvSpPr txBox="1"/>
          <p:nvPr userDrawn="1"/>
        </p:nvSpPr>
        <p:spPr>
          <a:xfrm>
            <a:off x="9494944" y="6507821"/>
            <a:ext cx="2684147" cy="200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12698">
              <a:spcBef>
                <a:spcPts val="100"/>
              </a:spcBef>
              <a:defRPr sz="1300" spc="215">
                <a:solidFill>
                  <a:srgbClr val="3C474C"/>
                </a:solidFill>
                <a:latin typeface="Lucida Sans Unicode"/>
                <a:ea typeface="Lucida Sans Unicode"/>
                <a:cs typeface="Lucida Sans Unicode"/>
                <a:sym typeface="Lucida Sans Unicode"/>
              </a:defRPr>
            </a:pPr>
            <a:r>
              <a:rPr sz="1300" baseline="0">
                <a:solidFill>
                  <a:schemeClr val="bg1"/>
                </a:solidFill>
              </a:rPr>
              <a:t>@</a:t>
            </a:r>
            <a:r>
              <a:rPr sz="1300" spc="-65" baseline="0">
                <a:solidFill>
                  <a:schemeClr val="bg1"/>
                </a:solidFill>
              </a:rPr>
              <a:t> </a:t>
            </a:r>
            <a:r>
              <a:rPr sz="1300" spc="-50" baseline="0">
                <a:solidFill>
                  <a:schemeClr val="bg1"/>
                </a:solidFill>
              </a:rPr>
              <a:t>202</a:t>
            </a:r>
            <a:r>
              <a:rPr lang="en-US" sz="1300" spc="-50" baseline="0">
                <a:solidFill>
                  <a:schemeClr val="bg1"/>
                </a:solidFill>
              </a:rPr>
              <a:t>4</a:t>
            </a:r>
            <a:r>
              <a:rPr sz="1300" spc="-65" baseline="0">
                <a:solidFill>
                  <a:schemeClr val="bg1"/>
                </a:solidFill>
              </a:rPr>
              <a:t> </a:t>
            </a:r>
            <a:r>
              <a:rPr sz="1300" spc="60" baseline="0">
                <a:solidFill>
                  <a:schemeClr val="bg1"/>
                </a:solidFill>
              </a:rPr>
              <a:t>Dynamic</a:t>
            </a:r>
            <a:r>
              <a:rPr sz="1300" spc="-65" baseline="0">
                <a:solidFill>
                  <a:schemeClr val="bg1"/>
                </a:solidFill>
              </a:rPr>
              <a:t> </a:t>
            </a:r>
            <a:r>
              <a:rPr sz="1300" spc="40" baseline="0">
                <a:solidFill>
                  <a:schemeClr val="bg1"/>
                </a:solidFill>
              </a:rPr>
              <a:t>Communities</a:t>
            </a:r>
          </a:p>
        </p:txBody>
      </p:sp>
      <p:sp>
        <p:nvSpPr>
          <p:cNvPr id="3" name="Slide Number Placeholder 2">
            <a:extLst>
              <a:ext uri="{FF2B5EF4-FFF2-40B4-BE49-F238E27FC236}">
                <a16:creationId xmlns:a16="http://schemas.microsoft.com/office/drawing/2014/main" id="{D18FB400-37E7-74B2-ACB9-7ED56CD5FDD0}"/>
              </a:ext>
            </a:extLst>
          </p:cNvPr>
          <p:cNvSpPr>
            <a:spLocks noGrp="1"/>
          </p:cNvSpPr>
          <p:nvPr>
            <p:ph type="sldNum" sz="quarter" idx="10"/>
          </p:nvPr>
        </p:nvSpPr>
        <p:spPr/>
        <p:txBody>
          <a:bodyPr/>
          <a:lstStyle/>
          <a:p>
            <a:fld id="{86CB4B4D-7CA3-9044-876B-883B54F8677D}" type="slidenum">
              <a:rPr lang="en-US" smtClean="0"/>
              <a:t>‹#›</a:t>
            </a:fld>
            <a:endParaRPr lang="en-US"/>
          </a:p>
        </p:txBody>
      </p:sp>
      <p:sp>
        <p:nvSpPr>
          <p:cNvPr id="9" name="object 10">
            <a:extLst>
              <a:ext uri="{FF2B5EF4-FFF2-40B4-BE49-F238E27FC236}">
                <a16:creationId xmlns:a16="http://schemas.microsoft.com/office/drawing/2014/main" id="{1ABBA802-E452-2AFC-E7D9-86DF60B7192F}"/>
              </a:ext>
            </a:extLst>
          </p:cNvPr>
          <p:cNvSpPr/>
          <p:nvPr userDrawn="1"/>
        </p:nvSpPr>
        <p:spPr>
          <a:xfrm>
            <a:off x="569480" y="730618"/>
            <a:ext cx="94336" cy="485128"/>
          </a:xfrm>
          <a:prstGeom prst="rect">
            <a:avLst/>
          </a:prstGeom>
          <a:solidFill>
            <a:srgbClr val="E88C24"/>
          </a:solidFill>
          <a:ln w="12700">
            <a:miter lim="400000"/>
          </a:ln>
        </p:spPr>
        <p:txBody>
          <a:bodyPr lIns="45712" rIns="45712"/>
          <a:lstStyle/>
          <a:p>
            <a:endParaRPr sz="1800"/>
          </a:p>
        </p:txBody>
      </p:sp>
      <p:sp>
        <p:nvSpPr>
          <p:cNvPr id="11" name="Text Placeholder 10">
            <a:extLst>
              <a:ext uri="{FF2B5EF4-FFF2-40B4-BE49-F238E27FC236}">
                <a16:creationId xmlns:a16="http://schemas.microsoft.com/office/drawing/2014/main" id="{C1A45573-240E-43E8-215E-27DACC27BEDA}"/>
              </a:ext>
            </a:extLst>
          </p:cNvPr>
          <p:cNvSpPr>
            <a:spLocks noGrp="1"/>
          </p:cNvSpPr>
          <p:nvPr>
            <p:ph type="body" sz="quarter" idx="11" hasCustomPrompt="1"/>
          </p:nvPr>
        </p:nvSpPr>
        <p:spPr>
          <a:xfrm>
            <a:off x="758825" y="1639889"/>
            <a:ext cx="4757392" cy="4541837"/>
          </a:xfrm>
        </p:spPr>
        <p:txBody>
          <a:bodyPr/>
          <a:lstStyle>
            <a:lvl1pPr marL="285695" indent="-285695">
              <a:buClr>
                <a:srgbClr val="E88C23"/>
              </a:buClr>
              <a:buSzPct val="110000"/>
              <a:buFont typeface="Arial" panose="020B0604020202020204" pitchFamily="34" charset="0"/>
              <a:buChar char="•"/>
              <a:defRPr sz="1765" baseline="0">
                <a:latin typeface="Verdana" panose="020B0604030504040204" pitchFamily="34" charset="0"/>
                <a:ea typeface="Verdana" panose="020B0604030504040204" pitchFamily="34" charset="0"/>
                <a:cs typeface="Verdana" panose="020B0604030504040204" pitchFamily="34" charset="0"/>
              </a:defRPr>
            </a:lvl1pPr>
            <a:lvl2pPr marL="285695" indent="-285695">
              <a:buFont typeface="Arial" panose="020B0604020202020204" pitchFamily="34" charset="0"/>
              <a:buChar char="•"/>
              <a:defRPr>
                <a:latin typeface="Verdana" panose="020B0604030504040204" pitchFamily="34" charset="0"/>
                <a:ea typeface="Verdana" panose="020B0604030504040204" pitchFamily="34" charset="0"/>
                <a:cs typeface="Verdana" panose="020B0604030504040204" pitchFamily="34" charset="0"/>
              </a:defRPr>
            </a:lvl2pPr>
            <a:lvl3pPr marL="285695" indent="-285695">
              <a:buFont typeface="Arial" panose="020B0604020202020204" pitchFamily="34" charset="0"/>
              <a:buChar char="•"/>
              <a:defRPr>
                <a:latin typeface="Verdana" panose="020B0604030504040204" pitchFamily="34" charset="0"/>
                <a:ea typeface="Verdana" panose="020B0604030504040204" pitchFamily="34" charset="0"/>
                <a:cs typeface="Verdana" panose="020B0604030504040204" pitchFamily="34" charset="0"/>
              </a:defRPr>
            </a:lvl3pPr>
            <a:lvl4pPr marL="285695" indent="-285695">
              <a:buFont typeface="Arial" panose="020B0604020202020204" pitchFamily="34" charset="0"/>
              <a:buChar char="•"/>
              <a:defRPr>
                <a:latin typeface="Verdana" panose="020B0604030504040204" pitchFamily="34" charset="0"/>
                <a:ea typeface="Verdana" panose="020B0604030504040204" pitchFamily="34" charset="0"/>
                <a:cs typeface="Verdana" panose="020B0604030504040204" pitchFamily="34" charset="0"/>
              </a:defRPr>
            </a:lvl4pPr>
            <a:lvl5pPr marL="285695" indent="-285695">
              <a:buFont typeface="Arial" panose="020B0604020202020204" pitchFamily="34" charset="0"/>
              <a:buChar char="•"/>
              <a:defRPr>
                <a:latin typeface="Verdana" panose="020B0604030504040204" pitchFamily="34" charset="0"/>
                <a:ea typeface="Verdana" panose="020B0604030504040204" pitchFamily="34" charset="0"/>
                <a:cs typeface="Verdana" panose="020B0604030504040204" pitchFamily="34" charset="0"/>
              </a:defRPr>
            </a:lvl5pPr>
          </a:lstStyle>
          <a:p>
            <a:pPr lvl="0"/>
            <a:r>
              <a:rPr lang="en-US"/>
              <a:t>Agenda items</a:t>
            </a:r>
          </a:p>
        </p:txBody>
      </p:sp>
      <p:sp>
        <p:nvSpPr>
          <p:cNvPr id="13" name="TextBox 12">
            <a:extLst>
              <a:ext uri="{FF2B5EF4-FFF2-40B4-BE49-F238E27FC236}">
                <a16:creationId xmlns:a16="http://schemas.microsoft.com/office/drawing/2014/main" id="{80358E50-23C2-0424-524F-699C343C65C3}"/>
              </a:ext>
            </a:extLst>
          </p:cNvPr>
          <p:cNvSpPr txBox="1"/>
          <p:nvPr userDrawn="1"/>
        </p:nvSpPr>
        <p:spPr>
          <a:xfrm>
            <a:off x="758826" y="616226"/>
            <a:ext cx="2878897" cy="7201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2" tIns="45712" rIns="45712" bIns="45712" numCol="1" spcCol="38100" rtlCol="0" anchor="t">
            <a:spAutoFit/>
          </a:bodyPr>
          <a:lstStyle/>
          <a:p>
            <a:pPr marL="0" marR="0" indent="0" algn="l" defTabSz="914225" rtl="0" fontAlgn="auto" latinLnBrk="0" hangingPunct="0">
              <a:lnSpc>
                <a:spcPct val="100000"/>
              </a:lnSpc>
              <a:spcBef>
                <a:spcPts val="0"/>
              </a:spcBef>
              <a:spcAft>
                <a:spcPts val="0"/>
              </a:spcAft>
              <a:buClrTx/>
              <a:buSzTx/>
              <a:buFontTx/>
              <a:buNone/>
              <a:tabLst/>
            </a:pPr>
            <a:r>
              <a:rPr kumimoji="0" lang="en-US" sz="4000" b="1" i="0" u="none" strike="noStrike" cap="none" spc="0" normalizeH="0" baseline="0">
                <a:ln>
                  <a:noFill/>
                </a:ln>
                <a:solidFill>
                  <a:srgbClr val="273472"/>
                </a:solidFill>
                <a:effectLst/>
                <a:uFillTx/>
                <a:latin typeface="Verdana" panose="020B0604030504040204" pitchFamily="34" charset="0"/>
                <a:ea typeface="Verdana" panose="020B0604030504040204" pitchFamily="34" charset="0"/>
                <a:cs typeface="Verdana" panose="020B0604030504040204" pitchFamily="34" charset="0"/>
                <a:sym typeface="Calibri"/>
              </a:rPr>
              <a:t>Agenda</a:t>
            </a:r>
          </a:p>
        </p:txBody>
      </p:sp>
      <p:pic>
        <p:nvPicPr>
          <p:cNvPr id="2" name="Picture 1">
            <a:extLst>
              <a:ext uri="{FF2B5EF4-FFF2-40B4-BE49-F238E27FC236}">
                <a16:creationId xmlns:a16="http://schemas.microsoft.com/office/drawing/2014/main" id="{CDF96BD7-A0D0-5697-E23A-C8FAF10B28E9}"/>
              </a:ext>
            </a:extLst>
          </p:cNvPr>
          <p:cNvPicPr>
            <a:picLocks noChangeAspect="1"/>
          </p:cNvPicPr>
          <p:nvPr userDrawn="1"/>
        </p:nvPicPr>
        <p:blipFill>
          <a:blip r:embed="rId3"/>
          <a:stretch>
            <a:fillRect/>
          </a:stretch>
        </p:blipFill>
        <p:spPr>
          <a:xfrm>
            <a:off x="9166566" y="210087"/>
            <a:ext cx="3025434" cy="1070882"/>
          </a:xfrm>
          <a:prstGeom prst="rect">
            <a:avLst/>
          </a:prstGeom>
        </p:spPr>
      </p:pic>
    </p:spTree>
    <p:extLst>
      <p:ext uri="{BB962C8B-B14F-4D97-AF65-F5344CB8AC3E}">
        <p14:creationId xmlns:p14="http://schemas.microsoft.com/office/powerpoint/2010/main" val="423689571"/>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with Image">
    <p:bg>
      <p:bgPr>
        <a:solidFill>
          <a:srgbClr val="008A95"/>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B8B7F29-FECD-C8F4-77CF-23D0363D664C}"/>
              </a:ext>
            </a:extLst>
          </p:cNvPr>
          <p:cNvSpPr>
            <a:spLocks noGrp="1"/>
          </p:cNvSpPr>
          <p:nvPr>
            <p:ph type="dt" sz="half" idx="10"/>
          </p:nvPr>
        </p:nvSpPr>
        <p:spPr/>
        <p:txBody>
          <a:bodyPr/>
          <a:lstStyle/>
          <a:p>
            <a:fld id="{CDBF44AA-B0AB-4071-9F1B-FEA32577B982}" type="datetimeFigureOut">
              <a:rPr lang="en-US" smtClean="0"/>
              <a:t>4/3/2025</a:t>
            </a:fld>
            <a:endParaRPr lang="en-US"/>
          </a:p>
        </p:txBody>
      </p:sp>
      <p:sp>
        <p:nvSpPr>
          <p:cNvPr id="5" name="Footer Placeholder 4">
            <a:extLst>
              <a:ext uri="{FF2B5EF4-FFF2-40B4-BE49-F238E27FC236}">
                <a16:creationId xmlns:a16="http://schemas.microsoft.com/office/drawing/2014/main" id="{F0AA95FD-24CD-2307-BCEF-7A76A9D1C4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AE6264-3D9E-5AA2-BE43-D203A6C2A701}"/>
              </a:ext>
            </a:extLst>
          </p:cNvPr>
          <p:cNvSpPr>
            <a:spLocks noGrp="1"/>
          </p:cNvSpPr>
          <p:nvPr>
            <p:ph type="sldNum" sz="quarter" idx="12"/>
          </p:nvPr>
        </p:nvSpPr>
        <p:spPr/>
        <p:txBody>
          <a:bodyPr/>
          <a:lstStyle/>
          <a:p>
            <a:fld id="{7CCFCD35-44D2-404A-BE68-DEDE3C652182}" type="slidenum">
              <a:rPr lang="en-US" smtClean="0"/>
              <a:t>‹#›</a:t>
            </a:fld>
            <a:endParaRPr lang="en-US"/>
          </a:p>
        </p:txBody>
      </p:sp>
      <p:grpSp>
        <p:nvGrpSpPr>
          <p:cNvPr id="24" name="Group 23">
            <a:extLst>
              <a:ext uri="{FF2B5EF4-FFF2-40B4-BE49-F238E27FC236}">
                <a16:creationId xmlns:a16="http://schemas.microsoft.com/office/drawing/2014/main" id="{E997A7F8-AA51-9D5A-600C-FF231098F054}"/>
              </a:ext>
            </a:extLst>
          </p:cNvPr>
          <p:cNvGrpSpPr/>
          <p:nvPr userDrawn="1"/>
        </p:nvGrpSpPr>
        <p:grpSpPr>
          <a:xfrm>
            <a:off x="4179276" y="12938"/>
            <a:ext cx="8012724" cy="6845062"/>
            <a:chOff x="4179276" y="53968"/>
            <a:chExt cx="8012724" cy="6845062"/>
          </a:xfrm>
          <a:solidFill>
            <a:srgbClr val="006E76"/>
          </a:solidFill>
        </p:grpSpPr>
        <p:sp>
          <p:nvSpPr>
            <p:cNvPr id="18" name="Freeform: Shape 17">
              <a:extLst>
                <a:ext uri="{FF2B5EF4-FFF2-40B4-BE49-F238E27FC236}">
                  <a16:creationId xmlns:a16="http://schemas.microsoft.com/office/drawing/2014/main" id="{B70BBD8E-DC55-854C-8E98-FDB382CBADC6}"/>
                </a:ext>
              </a:extLst>
            </p:cNvPr>
            <p:cNvSpPr/>
            <p:nvPr userDrawn="1"/>
          </p:nvSpPr>
          <p:spPr>
            <a:xfrm>
              <a:off x="4179276" y="53968"/>
              <a:ext cx="8012724" cy="3899216"/>
            </a:xfrm>
            <a:custGeom>
              <a:avLst/>
              <a:gdLst>
                <a:gd name="connsiteX0" fmla="*/ 8012724 w 8012724"/>
                <a:gd name="connsiteY0" fmla="*/ 0 h 3899216"/>
                <a:gd name="connsiteX1" fmla="*/ 8012724 w 8012724"/>
                <a:gd name="connsiteY1" fmla="*/ 2004167 h 3899216"/>
                <a:gd name="connsiteX2" fmla="*/ 7777161 w 8012724"/>
                <a:gd name="connsiteY2" fmla="*/ 2048007 h 3899216"/>
                <a:gd name="connsiteX3" fmla="*/ 30516 w 8012724"/>
                <a:gd name="connsiteY3" fmla="*/ 2954426 h 3899216"/>
                <a:gd name="connsiteX4" fmla="*/ 0 w 8012724"/>
                <a:gd name="connsiteY4" fmla="*/ 2896341 h 3899216"/>
                <a:gd name="connsiteX5" fmla="*/ 0 w 8012724"/>
                <a:gd name="connsiteY5" fmla="*/ 951099 h 3899216"/>
                <a:gd name="connsiteX6" fmla="*/ 30516 w 8012724"/>
                <a:gd name="connsiteY6" fmla="*/ 948144 h 3899216"/>
                <a:gd name="connsiteX7" fmla="*/ 7842006 w 8012724"/>
                <a:gd name="connsiteY7" fmla="*/ 27426 h 3899216"/>
                <a:gd name="connsiteX8" fmla="*/ 8012724 w 8012724"/>
                <a:gd name="connsiteY8" fmla="*/ 0 h 3899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12724" h="3899216">
                  <a:moveTo>
                    <a:pt x="8012724" y="0"/>
                  </a:moveTo>
                  <a:lnTo>
                    <a:pt x="8012724" y="2004167"/>
                  </a:lnTo>
                  <a:lnTo>
                    <a:pt x="7777161" y="2048007"/>
                  </a:lnTo>
                  <a:cubicBezTo>
                    <a:pt x="5194675" y="2600494"/>
                    <a:pt x="2613060" y="5303312"/>
                    <a:pt x="30516" y="2954426"/>
                  </a:cubicBezTo>
                  <a:cubicBezTo>
                    <a:pt x="13785" y="2938677"/>
                    <a:pt x="0" y="2912090"/>
                    <a:pt x="0" y="2896341"/>
                  </a:cubicBezTo>
                  <a:lnTo>
                    <a:pt x="0" y="951099"/>
                  </a:lnTo>
                  <a:cubicBezTo>
                    <a:pt x="0" y="933377"/>
                    <a:pt x="13785" y="932395"/>
                    <a:pt x="30516" y="948144"/>
                  </a:cubicBezTo>
                  <a:cubicBezTo>
                    <a:pt x="2634346" y="3316359"/>
                    <a:pt x="5238176" y="548109"/>
                    <a:pt x="7842006" y="27426"/>
                  </a:cubicBezTo>
                  <a:lnTo>
                    <a:pt x="8012724"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B029189D-C586-4C0A-4D1C-BF2D13B53DC6}"/>
                </a:ext>
              </a:extLst>
            </p:cNvPr>
            <p:cNvSpPr/>
            <p:nvPr userDrawn="1"/>
          </p:nvSpPr>
          <p:spPr>
            <a:xfrm>
              <a:off x="5815410" y="4064326"/>
              <a:ext cx="6376590" cy="2834704"/>
            </a:xfrm>
            <a:custGeom>
              <a:avLst/>
              <a:gdLst>
                <a:gd name="connsiteX0" fmla="*/ 6376590 w 6376590"/>
                <a:gd name="connsiteY0" fmla="*/ 0 h 2834704"/>
                <a:gd name="connsiteX1" fmla="*/ 6376590 w 6376590"/>
                <a:gd name="connsiteY1" fmla="*/ 2007118 h 2834704"/>
                <a:gd name="connsiteX2" fmla="*/ 6089032 w 6376590"/>
                <a:gd name="connsiteY2" fmla="*/ 2062788 h 2834704"/>
                <a:gd name="connsiteX3" fmla="*/ 4069527 w 6376590"/>
                <a:gd name="connsiteY3" fmla="*/ 2818503 h 2834704"/>
                <a:gd name="connsiteX4" fmla="*/ 4034410 w 6376590"/>
                <a:gd name="connsiteY4" fmla="*/ 2834704 h 2834704"/>
                <a:gd name="connsiteX5" fmla="*/ 0 w 6376590"/>
                <a:gd name="connsiteY5" fmla="*/ 2834704 h 2834704"/>
                <a:gd name="connsiteX6" fmla="*/ 0 w 6376590"/>
                <a:gd name="connsiteY6" fmla="*/ 1856025 h 2834704"/>
                <a:gd name="connsiteX7" fmla="*/ 30515 w 6376590"/>
                <a:gd name="connsiteY7" fmla="*/ 1831410 h 2834704"/>
                <a:gd name="connsiteX8" fmla="*/ 6192157 w 6376590"/>
                <a:gd name="connsiteY8" fmla="*/ 33281 h 2834704"/>
                <a:gd name="connsiteX9" fmla="*/ 6376590 w 6376590"/>
                <a:gd name="connsiteY9" fmla="*/ 0 h 283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590" h="2834704">
                  <a:moveTo>
                    <a:pt x="6376590" y="0"/>
                  </a:moveTo>
                  <a:lnTo>
                    <a:pt x="6376590" y="2007118"/>
                  </a:lnTo>
                  <a:lnTo>
                    <a:pt x="6089032" y="2062788"/>
                  </a:lnTo>
                  <a:cubicBezTo>
                    <a:pt x="5415864" y="2214383"/>
                    <a:pt x="4742696" y="2508822"/>
                    <a:pt x="4069527" y="2818503"/>
                  </a:cubicBezTo>
                  <a:lnTo>
                    <a:pt x="4034410" y="2834704"/>
                  </a:lnTo>
                  <a:lnTo>
                    <a:pt x="0" y="2834704"/>
                  </a:lnTo>
                  <a:lnTo>
                    <a:pt x="0" y="1856025"/>
                  </a:lnTo>
                  <a:cubicBezTo>
                    <a:pt x="0" y="1838303"/>
                    <a:pt x="13775" y="1827473"/>
                    <a:pt x="30515" y="1831410"/>
                  </a:cubicBezTo>
                  <a:cubicBezTo>
                    <a:pt x="2084720" y="2257703"/>
                    <a:pt x="4138011" y="450077"/>
                    <a:pt x="6192157" y="33281"/>
                  </a:cubicBezTo>
                  <a:lnTo>
                    <a:pt x="637659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2" name="Title 1">
            <a:extLst>
              <a:ext uri="{FF2B5EF4-FFF2-40B4-BE49-F238E27FC236}">
                <a16:creationId xmlns:a16="http://schemas.microsoft.com/office/drawing/2014/main" id="{E838DCDC-0630-D8F4-8E07-850607AA2DF8}"/>
              </a:ext>
            </a:extLst>
          </p:cNvPr>
          <p:cNvSpPr>
            <a:spLocks noGrp="1"/>
          </p:cNvSpPr>
          <p:nvPr>
            <p:ph type="ctrTitle" hasCustomPrompt="1"/>
          </p:nvPr>
        </p:nvSpPr>
        <p:spPr>
          <a:xfrm>
            <a:off x="635115" y="1713930"/>
            <a:ext cx="5420312" cy="3089100"/>
          </a:xfrm>
        </p:spPr>
        <p:txBody>
          <a:bodyPr lIns="0" tIns="0" rIns="0" bIns="0" anchor="b">
            <a:normAutofit/>
          </a:bodyPr>
          <a:lstStyle>
            <a:lvl1pPr algn="l">
              <a:lnSpc>
                <a:spcPct val="90000"/>
              </a:lnSpc>
              <a:defRPr sz="4400" b="1">
                <a:solidFill>
                  <a:schemeClr val="bg1"/>
                </a:solidFill>
              </a:defRPr>
            </a:lvl1pPr>
          </a:lstStyle>
          <a:p>
            <a:r>
              <a:rPr lang="en-US"/>
              <a:t>Click to edit </a:t>
            </a:r>
            <a:br>
              <a:rPr lang="en-US"/>
            </a:br>
            <a:r>
              <a:rPr lang="en-US"/>
              <a:t>master title style</a:t>
            </a:r>
            <a:endParaRPr lang="en-PK"/>
          </a:p>
        </p:txBody>
      </p:sp>
      <p:sp>
        <p:nvSpPr>
          <p:cNvPr id="73" name="Text Placeholder 5">
            <a:extLst>
              <a:ext uri="{FF2B5EF4-FFF2-40B4-BE49-F238E27FC236}">
                <a16:creationId xmlns:a16="http://schemas.microsoft.com/office/drawing/2014/main" id="{9207AD67-5C2F-2494-2992-F225CB062CBD}"/>
              </a:ext>
            </a:extLst>
          </p:cNvPr>
          <p:cNvSpPr>
            <a:spLocks noGrp="1"/>
          </p:cNvSpPr>
          <p:nvPr>
            <p:ph type="body" sz="quarter" idx="24" hasCustomPrompt="1"/>
          </p:nvPr>
        </p:nvSpPr>
        <p:spPr>
          <a:xfrm>
            <a:off x="635115" y="5705559"/>
            <a:ext cx="3347719" cy="214682"/>
          </a:xfrm>
        </p:spPr>
        <p:txBody>
          <a:bodyPr lIns="0" tIns="0" rIns="0" anchor="ctr">
            <a:normAutofit/>
          </a:bodyPr>
          <a:lstStyle>
            <a:lvl1pPr marL="0" indent="0" algn="l">
              <a:lnSpc>
                <a:spcPct val="100000"/>
              </a:lnSpc>
              <a:spcBef>
                <a:spcPts val="0"/>
              </a:spcBef>
              <a:buNone/>
              <a:defRPr sz="1100" b="0">
                <a:solidFill>
                  <a:schemeClr val="bg1"/>
                </a:solidFill>
                <a:latin typeface="+mn-lt"/>
                <a:cs typeface="Poppins" panose="00000500000000000000" pitchFamily="2" charset="0"/>
              </a:defRPr>
            </a:lvl1pPr>
          </a:lstStyle>
          <a:p>
            <a:pPr lvl="0"/>
            <a:r>
              <a:rPr lang="en-US"/>
              <a:t>Company Name Here</a:t>
            </a:r>
          </a:p>
        </p:txBody>
      </p:sp>
      <p:sp>
        <p:nvSpPr>
          <p:cNvPr id="74" name="Text Placeholder 5">
            <a:extLst>
              <a:ext uri="{FF2B5EF4-FFF2-40B4-BE49-F238E27FC236}">
                <a16:creationId xmlns:a16="http://schemas.microsoft.com/office/drawing/2014/main" id="{CC953695-D9CF-AE11-9EF4-C52A83460992}"/>
              </a:ext>
            </a:extLst>
          </p:cNvPr>
          <p:cNvSpPr>
            <a:spLocks noGrp="1"/>
          </p:cNvSpPr>
          <p:nvPr>
            <p:ph type="body" sz="quarter" idx="25" hasCustomPrompt="1"/>
          </p:nvPr>
        </p:nvSpPr>
        <p:spPr>
          <a:xfrm>
            <a:off x="635115" y="5909308"/>
            <a:ext cx="3347719" cy="214682"/>
          </a:xfrm>
        </p:spPr>
        <p:txBody>
          <a:bodyPr lIns="0" tIns="0" rIns="0" anchor="ctr">
            <a:normAutofit/>
          </a:bodyPr>
          <a:lstStyle>
            <a:lvl1pPr marL="0" indent="0" algn="l">
              <a:lnSpc>
                <a:spcPct val="100000"/>
              </a:lnSpc>
              <a:spcBef>
                <a:spcPts val="0"/>
              </a:spcBef>
              <a:buNone/>
              <a:defRPr sz="1100" b="0">
                <a:solidFill>
                  <a:schemeClr val="bg1"/>
                </a:solidFill>
                <a:latin typeface="+mn-lt"/>
                <a:cs typeface="Poppins" panose="00000500000000000000" pitchFamily="2" charset="0"/>
              </a:defRPr>
            </a:lvl1pPr>
          </a:lstStyle>
          <a:p>
            <a:pPr lvl="0"/>
            <a:r>
              <a:rPr lang="en-US"/>
              <a:t>Date Goes Here</a:t>
            </a:r>
          </a:p>
        </p:txBody>
      </p:sp>
      <p:sp>
        <p:nvSpPr>
          <p:cNvPr id="3" name="Picture Placeholder 13">
            <a:extLst>
              <a:ext uri="{FF2B5EF4-FFF2-40B4-BE49-F238E27FC236}">
                <a16:creationId xmlns:a16="http://schemas.microsoft.com/office/drawing/2014/main" id="{3D3FD494-A494-AA4E-D028-8D511FADF9B5}"/>
              </a:ext>
            </a:extLst>
          </p:cNvPr>
          <p:cNvSpPr>
            <a:spLocks noGrp="1"/>
          </p:cNvSpPr>
          <p:nvPr>
            <p:ph type="pic" sz="quarter" idx="13"/>
          </p:nvPr>
        </p:nvSpPr>
        <p:spPr>
          <a:xfrm>
            <a:off x="6285052" y="879617"/>
            <a:ext cx="5272731" cy="5098766"/>
          </a:xfrm>
          <a:prstGeom prst="roundRect">
            <a:avLst>
              <a:gd name="adj" fmla="val 3302"/>
            </a:avLst>
          </a:prstGeom>
          <a:gradFill>
            <a:gsLst>
              <a:gs pos="0">
                <a:schemeClr val="bg1">
                  <a:lumMod val="95000"/>
                </a:schemeClr>
              </a:gs>
              <a:gs pos="100000">
                <a:schemeClr val="bg1">
                  <a:lumMod val="65000"/>
                </a:schemeClr>
              </a:gs>
            </a:gsLst>
            <a:lin ang="5400000" scaled="1"/>
          </a:gradFill>
        </p:spPr>
        <p:txBody>
          <a:bodyPr anchor="ctr">
            <a:normAutofit/>
          </a:bodyPr>
          <a:lstStyle>
            <a:lvl1pPr marL="0" indent="0" algn="ctr">
              <a:buNone/>
              <a:defRPr sz="1600"/>
            </a:lvl1pPr>
          </a:lstStyle>
          <a:p>
            <a:endParaRPr lang="en-US"/>
          </a:p>
        </p:txBody>
      </p:sp>
      <p:grpSp>
        <p:nvGrpSpPr>
          <p:cNvPr id="2" name="Group 1">
            <a:extLst>
              <a:ext uri="{FF2B5EF4-FFF2-40B4-BE49-F238E27FC236}">
                <a16:creationId xmlns:a16="http://schemas.microsoft.com/office/drawing/2014/main" id="{0310C038-2E87-4933-7E60-EC9863DAEF0B}"/>
              </a:ext>
            </a:extLst>
          </p:cNvPr>
          <p:cNvGrpSpPr/>
          <p:nvPr userDrawn="1"/>
        </p:nvGrpSpPr>
        <p:grpSpPr>
          <a:xfrm>
            <a:off x="612386" y="4965862"/>
            <a:ext cx="1833634" cy="60960"/>
            <a:chOff x="9725660" y="391160"/>
            <a:chExt cx="2689860" cy="78740"/>
          </a:xfrm>
        </p:grpSpPr>
        <p:sp>
          <p:nvSpPr>
            <p:cNvPr id="8" name="Rectangle 7">
              <a:extLst>
                <a:ext uri="{FF2B5EF4-FFF2-40B4-BE49-F238E27FC236}">
                  <a16:creationId xmlns:a16="http://schemas.microsoft.com/office/drawing/2014/main" id="{EFEB8A47-0F5D-7B4A-047F-2B09F0955E39}"/>
                </a:ext>
              </a:extLst>
            </p:cNvPr>
            <p:cNvSpPr/>
            <p:nvPr userDrawn="1"/>
          </p:nvSpPr>
          <p:spPr>
            <a:xfrm>
              <a:off x="9725660" y="391160"/>
              <a:ext cx="675640" cy="7874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C9BA96C-E6BD-08D8-3610-0F41DD1E4D46}"/>
                </a:ext>
              </a:extLst>
            </p:cNvPr>
            <p:cNvSpPr/>
            <p:nvPr userDrawn="1"/>
          </p:nvSpPr>
          <p:spPr>
            <a:xfrm>
              <a:off x="10401300" y="391160"/>
              <a:ext cx="675640" cy="7874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B0ADFF8-978F-EBEB-527A-1AD49CBCEB33}"/>
                </a:ext>
              </a:extLst>
            </p:cNvPr>
            <p:cNvSpPr/>
            <p:nvPr userDrawn="1"/>
          </p:nvSpPr>
          <p:spPr>
            <a:xfrm>
              <a:off x="11064240" y="391160"/>
              <a:ext cx="675640" cy="7874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937A51E-9E00-52E8-316E-96ED46F6864F}"/>
                </a:ext>
              </a:extLst>
            </p:cNvPr>
            <p:cNvSpPr/>
            <p:nvPr userDrawn="1"/>
          </p:nvSpPr>
          <p:spPr>
            <a:xfrm>
              <a:off x="11739880" y="391160"/>
              <a:ext cx="675640" cy="7874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A black background with white text&#10;&#10;Description automatically generated">
            <a:extLst>
              <a:ext uri="{FF2B5EF4-FFF2-40B4-BE49-F238E27FC236}">
                <a16:creationId xmlns:a16="http://schemas.microsoft.com/office/drawing/2014/main" id="{991E79C9-E26A-A193-6933-DA14604FC55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544" y="160610"/>
            <a:ext cx="4041732" cy="1616123"/>
          </a:xfrm>
          <a:prstGeom prst="rect">
            <a:avLst/>
          </a:prstGeom>
        </p:spPr>
      </p:pic>
    </p:spTree>
    <p:extLst>
      <p:ext uri="{BB962C8B-B14F-4D97-AF65-F5344CB8AC3E}">
        <p14:creationId xmlns:p14="http://schemas.microsoft.com/office/powerpoint/2010/main" val="2285578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imary2 no bul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97C49BC2-92CC-441C-9FE7-0D196FB5DF88}"/>
              </a:ext>
            </a:extLst>
          </p:cNvPr>
          <p:cNvSpPr>
            <a:spLocks noGrp="1"/>
          </p:cNvSpPr>
          <p:nvPr>
            <p:ph type="title"/>
          </p:nvPr>
        </p:nvSpPr>
        <p:spPr>
          <a:xfrm>
            <a:off x="715133" y="1075552"/>
            <a:ext cx="10757098" cy="821839"/>
          </a:xfrm>
        </p:spPr>
        <p:txBody>
          <a:bodyPr/>
          <a:lstStyle>
            <a:lvl1pPr>
              <a:defRPr b="1" i="0">
                <a:solidFill>
                  <a:schemeClr val="tx1"/>
                </a:solidFill>
                <a:latin typeface="Poppins" pitchFamily="2" charset="77"/>
                <a:cs typeface="Poppins" pitchFamily="2" charset="77"/>
              </a:defRPr>
            </a:lvl1pPr>
          </a:lstStyle>
          <a:p>
            <a:r>
              <a:rPr lang="en-US"/>
              <a:t>Click to edit Master title style</a:t>
            </a:r>
          </a:p>
        </p:txBody>
      </p:sp>
      <p:sp>
        <p:nvSpPr>
          <p:cNvPr id="19" name="Text Placeholder 5">
            <a:extLst>
              <a:ext uri="{FF2B5EF4-FFF2-40B4-BE49-F238E27FC236}">
                <a16:creationId xmlns:a16="http://schemas.microsoft.com/office/drawing/2014/main" id="{3A109415-2F48-445D-A1F7-77E0709123B6}"/>
              </a:ext>
            </a:extLst>
          </p:cNvPr>
          <p:cNvSpPr>
            <a:spLocks noGrp="1"/>
          </p:cNvSpPr>
          <p:nvPr>
            <p:ph type="body" sz="quarter" idx="10"/>
          </p:nvPr>
        </p:nvSpPr>
        <p:spPr>
          <a:xfrm>
            <a:off x="717451" y="2046815"/>
            <a:ext cx="10757098" cy="3623564"/>
          </a:xfrm>
        </p:spPr>
        <p:txBody>
          <a:bodyPr/>
          <a:lstStyle>
            <a:lvl1pPr marL="0" indent="0">
              <a:buNone/>
              <a:defRPr>
                <a:solidFill>
                  <a:schemeClr val="tx1"/>
                </a:solidFill>
                <a:latin typeface="Poppins" pitchFamily="2" charset="77"/>
                <a:cs typeface="Poppins" pitchFamily="2" charset="77"/>
              </a:defRPr>
            </a:lvl1pPr>
            <a:lvl2pPr marL="0" indent="0">
              <a:buFontTx/>
              <a:buNone/>
              <a:defRPr sz="1961">
                <a:solidFill>
                  <a:schemeClr val="tx1"/>
                </a:solidFill>
                <a:latin typeface="Poppins" pitchFamily="2" charset="77"/>
                <a:cs typeface="Poppins" pitchFamily="2" charset="77"/>
              </a:defRPr>
            </a:lvl2pPr>
            <a:lvl3pPr marL="224097" indent="0">
              <a:buNone/>
              <a:defRPr>
                <a:solidFill>
                  <a:schemeClr val="tx1"/>
                </a:solidFill>
              </a:defRPr>
            </a:lvl3pPr>
            <a:lvl4pPr marL="448193" indent="0">
              <a:buNone/>
              <a:defRPr>
                <a:solidFill>
                  <a:schemeClr val="tx1"/>
                </a:solidFill>
              </a:defRPr>
            </a:lvl4pPr>
            <a:lvl5pPr marL="672290" indent="0">
              <a:buNone/>
              <a:defRPr>
                <a:solidFill>
                  <a:schemeClr val="tx1"/>
                </a:solidFill>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300895684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8A95"/>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B8B7F29-FECD-C8F4-77CF-23D0363D664C}"/>
              </a:ext>
            </a:extLst>
          </p:cNvPr>
          <p:cNvSpPr>
            <a:spLocks noGrp="1"/>
          </p:cNvSpPr>
          <p:nvPr>
            <p:ph type="dt" sz="half" idx="10"/>
          </p:nvPr>
        </p:nvSpPr>
        <p:spPr/>
        <p:txBody>
          <a:bodyPr/>
          <a:lstStyle/>
          <a:p>
            <a:fld id="{CDBF44AA-B0AB-4071-9F1B-FEA32577B982}" type="datetimeFigureOut">
              <a:rPr lang="en-US" smtClean="0"/>
              <a:t>4/3/2025</a:t>
            </a:fld>
            <a:endParaRPr lang="en-US"/>
          </a:p>
        </p:txBody>
      </p:sp>
      <p:sp>
        <p:nvSpPr>
          <p:cNvPr id="5" name="Footer Placeholder 4">
            <a:extLst>
              <a:ext uri="{FF2B5EF4-FFF2-40B4-BE49-F238E27FC236}">
                <a16:creationId xmlns:a16="http://schemas.microsoft.com/office/drawing/2014/main" id="{F0AA95FD-24CD-2307-BCEF-7A76A9D1C4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AE6264-3D9E-5AA2-BE43-D203A6C2A701}"/>
              </a:ext>
            </a:extLst>
          </p:cNvPr>
          <p:cNvSpPr>
            <a:spLocks noGrp="1"/>
          </p:cNvSpPr>
          <p:nvPr>
            <p:ph type="sldNum" sz="quarter" idx="12"/>
          </p:nvPr>
        </p:nvSpPr>
        <p:spPr/>
        <p:txBody>
          <a:bodyPr/>
          <a:lstStyle/>
          <a:p>
            <a:fld id="{7CCFCD35-44D2-404A-BE68-DEDE3C652182}" type="slidenum">
              <a:rPr lang="en-US" smtClean="0"/>
              <a:t>‹#›</a:t>
            </a:fld>
            <a:endParaRPr lang="en-US"/>
          </a:p>
        </p:txBody>
      </p:sp>
      <p:grpSp>
        <p:nvGrpSpPr>
          <p:cNvPr id="24" name="Group 23">
            <a:extLst>
              <a:ext uri="{FF2B5EF4-FFF2-40B4-BE49-F238E27FC236}">
                <a16:creationId xmlns:a16="http://schemas.microsoft.com/office/drawing/2014/main" id="{E997A7F8-AA51-9D5A-600C-FF231098F054}"/>
              </a:ext>
            </a:extLst>
          </p:cNvPr>
          <p:cNvGrpSpPr/>
          <p:nvPr userDrawn="1"/>
        </p:nvGrpSpPr>
        <p:grpSpPr>
          <a:xfrm>
            <a:off x="4179276" y="12938"/>
            <a:ext cx="8012724" cy="6845062"/>
            <a:chOff x="4179276" y="53968"/>
            <a:chExt cx="8012724" cy="6845062"/>
          </a:xfrm>
          <a:solidFill>
            <a:srgbClr val="006E76"/>
          </a:solidFill>
        </p:grpSpPr>
        <p:sp>
          <p:nvSpPr>
            <p:cNvPr id="18" name="Freeform: Shape 17">
              <a:extLst>
                <a:ext uri="{FF2B5EF4-FFF2-40B4-BE49-F238E27FC236}">
                  <a16:creationId xmlns:a16="http://schemas.microsoft.com/office/drawing/2014/main" id="{B70BBD8E-DC55-854C-8E98-FDB382CBADC6}"/>
                </a:ext>
              </a:extLst>
            </p:cNvPr>
            <p:cNvSpPr/>
            <p:nvPr userDrawn="1"/>
          </p:nvSpPr>
          <p:spPr>
            <a:xfrm>
              <a:off x="4179276" y="53968"/>
              <a:ext cx="8012724" cy="3899216"/>
            </a:xfrm>
            <a:custGeom>
              <a:avLst/>
              <a:gdLst>
                <a:gd name="connsiteX0" fmla="*/ 8012724 w 8012724"/>
                <a:gd name="connsiteY0" fmla="*/ 0 h 3899216"/>
                <a:gd name="connsiteX1" fmla="*/ 8012724 w 8012724"/>
                <a:gd name="connsiteY1" fmla="*/ 2004167 h 3899216"/>
                <a:gd name="connsiteX2" fmla="*/ 7777161 w 8012724"/>
                <a:gd name="connsiteY2" fmla="*/ 2048007 h 3899216"/>
                <a:gd name="connsiteX3" fmla="*/ 30516 w 8012724"/>
                <a:gd name="connsiteY3" fmla="*/ 2954426 h 3899216"/>
                <a:gd name="connsiteX4" fmla="*/ 0 w 8012724"/>
                <a:gd name="connsiteY4" fmla="*/ 2896341 h 3899216"/>
                <a:gd name="connsiteX5" fmla="*/ 0 w 8012724"/>
                <a:gd name="connsiteY5" fmla="*/ 951099 h 3899216"/>
                <a:gd name="connsiteX6" fmla="*/ 30516 w 8012724"/>
                <a:gd name="connsiteY6" fmla="*/ 948144 h 3899216"/>
                <a:gd name="connsiteX7" fmla="*/ 7842006 w 8012724"/>
                <a:gd name="connsiteY7" fmla="*/ 27426 h 3899216"/>
                <a:gd name="connsiteX8" fmla="*/ 8012724 w 8012724"/>
                <a:gd name="connsiteY8" fmla="*/ 0 h 3899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12724" h="3899216">
                  <a:moveTo>
                    <a:pt x="8012724" y="0"/>
                  </a:moveTo>
                  <a:lnTo>
                    <a:pt x="8012724" y="2004167"/>
                  </a:lnTo>
                  <a:lnTo>
                    <a:pt x="7777161" y="2048007"/>
                  </a:lnTo>
                  <a:cubicBezTo>
                    <a:pt x="5194675" y="2600494"/>
                    <a:pt x="2613060" y="5303312"/>
                    <a:pt x="30516" y="2954426"/>
                  </a:cubicBezTo>
                  <a:cubicBezTo>
                    <a:pt x="13785" y="2938677"/>
                    <a:pt x="0" y="2912090"/>
                    <a:pt x="0" y="2896341"/>
                  </a:cubicBezTo>
                  <a:lnTo>
                    <a:pt x="0" y="951099"/>
                  </a:lnTo>
                  <a:cubicBezTo>
                    <a:pt x="0" y="933377"/>
                    <a:pt x="13785" y="932395"/>
                    <a:pt x="30516" y="948144"/>
                  </a:cubicBezTo>
                  <a:cubicBezTo>
                    <a:pt x="2634346" y="3316359"/>
                    <a:pt x="5238176" y="548109"/>
                    <a:pt x="7842006" y="27426"/>
                  </a:cubicBezTo>
                  <a:lnTo>
                    <a:pt x="8012724"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B029189D-C586-4C0A-4D1C-BF2D13B53DC6}"/>
                </a:ext>
              </a:extLst>
            </p:cNvPr>
            <p:cNvSpPr/>
            <p:nvPr userDrawn="1"/>
          </p:nvSpPr>
          <p:spPr>
            <a:xfrm>
              <a:off x="5815410" y="4064326"/>
              <a:ext cx="6376590" cy="2834704"/>
            </a:xfrm>
            <a:custGeom>
              <a:avLst/>
              <a:gdLst>
                <a:gd name="connsiteX0" fmla="*/ 6376590 w 6376590"/>
                <a:gd name="connsiteY0" fmla="*/ 0 h 2834704"/>
                <a:gd name="connsiteX1" fmla="*/ 6376590 w 6376590"/>
                <a:gd name="connsiteY1" fmla="*/ 2007118 h 2834704"/>
                <a:gd name="connsiteX2" fmla="*/ 6089032 w 6376590"/>
                <a:gd name="connsiteY2" fmla="*/ 2062788 h 2834704"/>
                <a:gd name="connsiteX3" fmla="*/ 4069527 w 6376590"/>
                <a:gd name="connsiteY3" fmla="*/ 2818503 h 2834704"/>
                <a:gd name="connsiteX4" fmla="*/ 4034410 w 6376590"/>
                <a:gd name="connsiteY4" fmla="*/ 2834704 h 2834704"/>
                <a:gd name="connsiteX5" fmla="*/ 0 w 6376590"/>
                <a:gd name="connsiteY5" fmla="*/ 2834704 h 2834704"/>
                <a:gd name="connsiteX6" fmla="*/ 0 w 6376590"/>
                <a:gd name="connsiteY6" fmla="*/ 1856025 h 2834704"/>
                <a:gd name="connsiteX7" fmla="*/ 30515 w 6376590"/>
                <a:gd name="connsiteY7" fmla="*/ 1831410 h 2834704"/>
                <a:gd name="connsiteX8" fmla="*/ 6192157 w 6376590"/>
                <a:gd name="connsiteY8" fmla="*/ 33281 h 2834704"/>
                <a:gd name="connsiteX9" fmla="*/ 6376590 w 6376590"/>
                <a:gd name="connsiteY9" fmla="*/ 0 h 283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590" h="2834704">
                  <a:moveTo>
                    <a:pt x="6376590" y="0"/>
                  </a:moveTo>
                  <a:lnTo>
                    <a:pt x="6376590" y="2007118"/>
                  </a:lnTo>
                  <a:lnTo>
                    <a:pt x="6089032" y="2062788"/>
                  </a:lnTo>
                  <a:cubicBezTo>
                    <a:pt x="5415864" y="2214383"/>
                    <a:pt x="4742696" y="2508822"/>
                    <a:pt x="4069527" y="2818503"/>
                  </a:cubicBezTo>
                  <a:lnTo>
                    <a:pt x="4034410" y="2834704"/>
                  </a:lnTo>
                  <a:lnTo>
                    <a:pt x="0" y="2834704"/>
                  </a:lnTo>
                  <a:lnTo>
                    <a:pt x="0" y="1856025"/>
                  </a:lnTo>
                  <a:cubicBezTo>
                    <a:pt x="0" y="1838303"/>
                    <a:pt x="13775" y="1827473"/>
                    <a:pt x="30515" y="1831410"/>
                  </a:cubicBezTo>
                  <a:cubicBezTo>
                    <a:pt x="2084720" y="2257703"/>
                    <a:pt x="4138011" y="450077"/>
                    <a:pt x="6192157" y="33281"/>
                  </a:cubicBezTo>
                  <a:lnTo>
                    <a:pt x="637659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2" name="Title 1">
            <a:extLst>
              <a:ext uri="{FF2B5EF4-FFF2-40B4-BE49-F238E27FC236}">
                <a16:creationId xmlns:a16="http://schemas.microsoft.com/office/drawing/2014/main" id="{E838DCDC-0630-D8F4-8E07-850607AA2DF8}"/>
              </a:ext>
            </a:extLst>
          </p:cNvPr>
          <p:cNvSpPr>
            <a:spLocks noGrp="1"/>
          </p:cNvSpPr>
          <p:nvPr>
            <p:ph type="ctrTitle" hasCustomPrompt="1"/>
          </p:nvPr>
        </p:nvSpPr>
        <p:spPr>
          <a:xfrm>
            <a:off x="635114" y="2100388"/>
            <a:ext cx="8194831" cy="2702641"/>
          </a:xfrm>
        </p:spPr>
        <p:txBody>
          <a:bodyPr lIns="0" tIns="0" rIns="0" bIns="0" anchor="b">
            <a:normAutofit/>
          </a:bodyPr>
          <a:lstStyle>
            <a:lvl1pPr algn="l">
              <a:lnSpc>
                <a:spcPct val="90000"/>
              </a:lnSpc>
              <a:defRPr sz="4400" b="1">
                <a:solidFill>
                  <a:schemeClr val="bg1"/>
                </a:solidFill>
              </a:defRPr>
            </a:lvl1pPr>
          </a:lstStyle>
          <a:p>
            <a:r>
              <a:rPr lang="en-US"/>
              <a:t>Click to edit </a:t>
            </a:r>
            <a:br>
              <a:rPr lang="en-US"/>
            </a:br>
            <a:r>
              <a:rPr lang="en-US"/>
              <a:t>master title style</a:t>
            </a:r>
            <a:endParaRPr lang="en-PK"/>
          </a:p>
        </p:txBody>
      </p:sp>
      <p:sp>
        <p:nvSpPr>
          <p:cNvPr id="73" name="Text Placeholder 5">
            <a:extLst>
              <a:ext uri="{FF2B5EF4-FFF2-40B4-BE49-F238E27FC236}">
                <a16:creationId xmlns:a16="http://schemas.microsoft.com/office/drawing/2014/main" id="{9207AD67-5C2F-2494-2992-F225CB062CBD}"/>
              </a:ext>
            </a:extLst>
          </p:cNvPr>
          <p:cNvSpPr>
            <a:spLocks noGrp="1"/>
          </p:cNvSpPr>
          <p:nvPr>
            <p:ph type="body" sz="quarter" idx="24" hasCustomPrompt="1"/>
          </p:nvPr>
        </p:nvSpPr>
        <p:spPr>
          <a:xfrm>
            <a:off x="635115" y="5705559"/>
            <a:ext cx="3347719" cy="214682"/>
          </a:xfrm>
        </p:spPr>
        <p:txBody>
          <a:bodyPr lIns="0" tIns="0" rIns="0" anchor="ctr">
            <a:normAutofit/>
          </a:bodyPr>
          <a:lstStyle>
            <a:lvl1pPr marL="0" indent="0" algn="l">
              <a:lnSpc>
                <a:spcPct val="100000"/>
              </a:lnSpc>
              <a:spcBef>
                <a:spcPts val="0"/>
              </a:spcBef>
              <a:buNone/>
              <a:defRPr sz="1100" b="0">
                <a:solidFill>
                  <a:schemeClr val="bg1"/>
                </a:solidFill>
                <a:latin typeface="+mn-lt"/>
                <a:cs typeface="Poppins" panose="00000500000000000000" pitchFamily="2" charset="0"/>
              </a:defRPr>
            </a:lvl1pPr>
          </a:lstStyle>
          <a:p>
            <a:pPr lvl="0"/>
            <a:r>
              <a:rPr lang="en-US"/>
              <a:t>Company Name Here</a:t>
            </a:r>
          </a:p>
        </p:txBody>
      </p:sp>
      <p:sp>
        <p:nvSpPr>
          <p:cNvPr id="74" name="Text Placeholder 5">
            <a:extLst>
              <a:ext uri="{FF2B5EF4-FFF2-40B4-BE49-F238E27FC236}">
                <a16:creationId xmlns:a16="http://schemas.microsoft.com/office/drawing/2014/main" id="{CC953695-D9CF-AE11-9EF4-C52A83460992}"/>
              </a:ext>
            </a:extLst>
          </p:cNvPr>
          <p:cNvSpPr>
            <a:spLocks noGrp="1"/>
          </p:cNvSpPr>
          <p:nvPr>
            <p:ph type="body" sz="quarter" idx="25" hasCustomPrompt="1"/>
          </p:nvPr>
        </p:nvSpPr>
        <p:spPr>
          <a:xfrm>
            <a:off x="635115" y="5909308"/>
            <a:ext cx="3347719" cy="214682"/>
          </a:xfrm>
        </p:spPr>
        <p:txBody>
          <a:bodyPr lIns="0" tIns="0" rIns="0" anchor="ctr">
            <a:normAutofit/>
          </a:bodyPr>
          <a:lstStyle>
            <a:lvl1pPr marL="0" indent="0" algn="l">
              <a:lnSpc>
                <a:spcPct val="100000"/>
              </a:lnSpc>
              <a:spcBef>
                <a:spcPts val="0"/>
              </a:spcBef>
              <a:buNone/>
              <a:defRPr sz="1100" b="0">
                <a:solidFill>
                  <a:schemeClr val="bg1"/>
                </a:solidFill>
                <a:latin typeface="+mn-lt"/>
                <a:cs typeface="Poppins" panose="00000500000000000000" pitchFamily="2" charset="0"/>
              </a:defRPr>
            </a:lvl1pPr>
          </a:lstStyle>
          <a:p>
            <a:pPr lvl="0"/>
            <a:r>
              <a:rPr lang="en-US"/>
              <a:t>Date Goes Here</a:t>
            </a:r>
          </a:p>
        </p:txBody>
      </p:sp>
      <p:grpSp>
        <p:nvGrpSpPr>
          <p:cNvPr id="3" name="Group 2">
            <a:extLst>
              <a:ext uri="{FF2B5EF4-FFF2-40B4-BE49-F238E27FC236}">
                <a16:creationId xmlns:a16="http://schemas.microsoft.com/office/drawing/2014/main" id="{8FF82024-CB67-8667-29BF-26FD044D0A2F}"/>
              </a:ext>
            </a:extLst>
          </p:cNvPr>
          <p:cNvGrpSpPr/>
          <p:nvPr userDrawn="1"/>
        </p:nvGrpSpPr>
        <p:grpSpPr>
          <a:xfrm>
            <a:off x="612386" y="4965862"/>
            <a:ext cx="1833634" cy="60960"/>
            <a:chOff x="9725660" y="391160"/>
            <a:chExt cx="2689860" cy="78740"/>
          </a:xfrm>
        </p:grpSpPr>
        <p:sp>
          <p:nvSpPr>
            <p:cNvPr id="7" name="Rectangle 6">
              <a:extLst>
                <a:ext uri="{FF2B5EF4-FFF2-40B4-BE49-F238E27FC236}">
                  <a16:creationId xmlns:a16="http://schemas.microsoft.com/office/drawing/2014/main" id="{5CBEBD69-6FF3-9B25-EC3B-717F4C789255}"/>
                </a:ext>
              </a:extLst>
            </p:cNvPr>
            <p:cNvSpPr/>
            <p:nvPr userDrawn="1"/>
          </p:nvSpPr>
          <p:spPr>
            <a:xfrm>
              <a:off x="9725660" y="391160"/>
              <a:ext cx="675640" cy="7874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823C6A5-778B-A9CE-9CFD-4992B9AF9359}"/>
                </a:ext>
              </a:extLst>
            </p:cNvPr>
            <p:cNvSpPr/>
            <p:nvPr userDrawn="1"/>
          </p:nvSpPr>
          <p:spPr>
            <a:xfrm>
              <a:off x="10401300" y="391160"/>
              <a:ext cx="675640" cy="7874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CDD52C4-1B91-A93A-35A5-4862AEDD182E}"/>
                </a:ext>
              </a:extLst>
            </p:cNvPr>
            <p:cNvSpPr/>
            <p:nvPr userDrawn="1"/>
          </p:nvSpPr>
          <p:spPr>
            <a:xfrm>
              <a:off x="11064240" y="391160"/>
              <a:ext cx="675640" cy="7874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A7C53D-AD7D-9853-B0DF-67F7B87B0D65}"/>
                </a:ext>
              </a:extLst>
            </p:cNvPr>
            <p:cNvSpPr/>
            <p:nvPr userDrawn="1"/>
          </p:nvSpPr>
          <p:spPr>
            <a:xfrm>
              <a:off x="11739880" y="391160"/>
              <a:ext cx="675640" cy="7874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descr="A black background with white text&#10;&#10;Description automatically generated">
            <a:extLst>
              <a:ext uri="{FF2B5EF4-FFF2-40B4-BE49-F238E27FC236}">
                <a16:creationId xmlns:a16="http://schemas.microsoft.com/office/drawing/2014/main" id="{1627516E-B73A-29F0-A06B-F125C905232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544" y="160610"/>
            <a:ext cx="4041732" cy="1616123"/>
          </a:xfrm>
          <a:prstGeom prst="rect">
            <a:avLst/>
          </a:prstGeom>
        </p:spPr>
      </p:pic>
    </p:spTree>
    <p:extLst>
      <p:ext uri="{BB962C8B-B14F-4D97-AF65-F5344CB8AC3E}">
        <p14:creationId xmlns:p14="http://schemas.microsoft.com/office/powerpoint/2010/main" val="13068171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rgbClr val="008A95"/>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B8B7F29-FECD-C8F4-77CF-23D0363D664C}"/>
              </a:ext>
            </a:extLst>
          </p:cNvPr>
          <p:cNvSpPr>
            <a:spLocks noGrp="1"/>
          </p:cNvSpPr>
          <p:nvPr>
            <p:ph type="dt" sz="half" idx="10"/>
          </p:nvPr>
        </p:nvSpPr>
        <p:spPr/>
        <p:txBody>
          <a:bodyPr/>
          <a:lstStyle/>
          <a:p>
            <a:fld id="{CDBF44AA-B0AB-4071-9F1B-FEA32577B982}" type="datetimeFigureOut">
              <a:rPr lang="en-US" smtClean="0"/>
              <a:t>4/3/2025</a:t>
            </a:fld>
            <a:endParaRPr lang="en-US"/>
          </a:p>
        </p:txBody>
      </p:sp>
      <p:sp>
        <p:nvSpPr>
          <p:cNvPr id="5" name="Footer Placeholder 4">
            <a:extLst>
              <a:ext uri="{FF2B5EF4-FFF2-40B4-BE49-F238E27FC236}">
                <a16:creationId xmlns:a16="http://schemas.microsoft.com/office/drawing/2014/main" id="{F0AA95FD-24CD-2307-BCEF-7A76A9D1C4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AE6264-3D9E-5AA2-BE43-D203A6C2A701}"/>
              </a:ext>
            </a:extLst>
          </p:cNvPr>
          <p:cNvSpPr>
            <a:spLocks noGrp="1"/>
          </p:cNvSpPr>
          <p:nvPr>
            <p:ph type="sldNum" sz="quarter" idx="12"/>
          </p:nvPr>
        </p:nvSpPr>
        <p:spPr/>
        <p:txBody>
          <a:bodyPr/>
          <a:lstStyle/>
          <a:p>
            <a:fld id="{7CCFCD35-44D2-404A-BE68-DEDE3C652182}" type="slidenum">
              <a:rPr lang="en-US" smtClean="0"/>
              <a:t>‹#›</a:t>
            </a:fld>
            <a:endParaRPr lang="en-US"/>
          </a:p>
        </p:txBody>
      </p:sp>
      <p:grpSp>
        <p:nvGrpSpPr>
          <p:cNvPr id="13" name="Group 12">
            <a:extLst>
              <a:ext uri="{FF2B5EF4-FFF2-40B4-BE49-F238E27FC236}">
                <a16:creationId xmlns:a16="http://schemas.microsoft.com/office/drawing/2014/main" id="{D21723A8-20C6-FD06-6711-23AAEBE0998E}"/>
              </a:ext>
            </a:extLst>
          </p:cNvPr>
          <p:cNvGrpSpPr/>
          <p:nvPr userDrawn="1"/>
        </p:nvGrpSpPr>
        <p:grpSpPr>
          <a:xfrm>
            <a:off x="4179276" y="12938"/>
            <a:ext cx="8012724" cy="6845062"/>
            <a:chOff x="4179276" y="53968"/>
            <a:chExt cx="8012724" cy="6845062"/>
          </a:xfrm>
          <a:noFill/>
        </p:grpSpPr>
        <p:sp>
          <p:nvSpPr>
            <p:cNvPr id="14" name="Freeform: Shape 13">
              <a:extLst>
                <a:ext uri="{FF2B5EF4-FFF2-40B4-BE49-F238E27FC236}">
                  <a16:creationId xmlns:a16="http://schemas.microsoft.com/office/drawing/2014/main" id="{717B69D9-3F52-D6EE-4CA2-653E5F84D693}"/>
                </a:ext>
              </a:extLst>
            </p:cNvPr>
            <p:cNvSpPr/>
            <p:nvPr userDrawn="1"/>
          </p:nvSpPr>
          <p:spPr>
            <a:xfrm>
              <a:off x="4179276" y="53968"/>
              <a:ext cx="8012724" cy="3899216"/>
            </a:xfrm>
            <a:custGeom>
              <a:avLst/>
              <a:gdLst>
                <a:gd name="connsiteX0" fmla="*/ 8012724 w 8012724"/>
                <a:gd name="connsiteY0" fmla="*/ 0 h 3899216"/>
                <a:gd name="connsiteX1" fmla="*/ 8012724 w 8012724"/>
                <a:gd name="connsiteY1" fmla="*/ 2004167 h 3899216"/>
                <a:gd name="connsiteX2" fmla="*/ 7777161 w 8012724"/>
                <a:gd name="connsiteY2" fmla="*/ 2048007 h 3899216"/>
                <a:gd name="connsiteX3" fmla="*/ 30516 w 8012724"/>
                <a:gd name="connsiteY3" fmla="*/ 2954426 h 3899216"/>
                <a:gd name="connsiteX4" fmla="*/ 0 w 8012724"/>
                <a:gd name="connsiteY4" fmla="*/ 2896341 h 3899216"/>
                <a:gd name="connsiteX5" fmla="*/ 0 w 8012724"/>
                <a:gd name="connsiteY5" fmla="*/ 951099 h 3899216"/>
                <a:gd name="connsiteX6" fmla="*/ 30516 w 8012724"/>
                <a:gd name="connsiteY6" fmla="*/ 948144 h 3899216"/>
                <a:gd name="connsiteX7" fmla="*/ 7842006 w 8012724"/>
                <a:gd name="connsiteY7" fmla="*/ 27426 h 3899216"/>
                <a:gd name="connsiteX8" fmla="*/ 8012724 w 8012724"/>
                <a:gd name="connsiteY8" fmla="*/ 0 h 3899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12724" h="3899216">
                  <a:moveTo>
                    <a:pt x="8012724" y="0"/>
                  </a:moveTo>
                  <a:lnTo>
                    <a:pt x="8012724" y="2004167"/>
                  </a:lnTo>
                  <a:lnTo>
                    <a:pt x="7777161" y="2048007"/>
                  </a:lnTo>
                  <a:cubicBezTo>
                    <a:pt x="5194675" y="2600494"/>
                    <a:pt x="2613060" y="5303312"/>
                    <a:pt x="30516" y="2954426"/>
                  </a:cubicBezTo>
                  <a:cubicBezTo>
                    <a:pt x="13785" y="2938677"/>
                    <a:pt x="0" y="2912090"/>
                    <a:pt x="0" y="2896341"/>
                  </a:cubicBezTo>
                  <a:lnTo>
                    <a:pt x="0" y="951099"/>
                  </a:lnTo>
                  <a:cubicBezTo>
                    <a:pt x="0" y="933377"/>
                    <a:pt x="13785" y="932395"/>
                    <a:pt x="30516" y="948144"/>
                  </a:cubicBezTo>
                  <a:cubicBezTo>
                    <a:pt x="2634346" y="3316359"/>
                    <a:pt x="5238176" y="548109"/>
                    <a:pt x="7842006" y="27426"/>
                  </a:cubicBezTo>
                  <a:lnTo>
                    <a:pt x="8012724" y="0"/>
                  </a:lnTo>
                  <a:close/>
                </a:path>
              </a:pathLst>
            </a:custGeom>
            <a:grpFill/>
            <a:ln>
              <a:solidFill>
                <a:schemeClr val="bg1">
                  <a:lumMod val="95000"/>
                  <a:alpha val="19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2EC8C6DC-6B3E-D8C8-5317-F7B41DC08AEC}"/>
                </a:ext>
              </a:extLst>
            </p:cNvPr>
            <p:cNvSpPr/>
            <p:nvPr userDrawn="1"/>
          </p:nvSpPr>
          <p:spPr>
            <a:xfrm>
              <a:off x="5815410" y="4064326"/>
              <a:ext cx="6376590" cy="2834704"/>
            </a:xfrm>
            <a:custGeom>
              <a:avLst/>
              <a:gdLst>
                <a:gd name="connsiteX0" fmla="*/ 6376590 w 6376590"/>
                <a:gd name="connsiteY0" fmla="*/ 0 h 2834704"/>
                <a:gd name="connsiteX1" fmla="*/ 6376590 w 6376590"/>
                <a:gd name="connsiteY1" fmla="*/ 2007118 h 2834704"/>
                <a:gd name="connsiteX2" fmla="*/ 6089032 w 6376590"/>
                <a:gd name="connsiteY2" fmla="*/ 2062788 h 2834704"/>
                <a:gd name="connsiteX3" fmla="*/ 4069527 w 6376590"/>
                <a:gd name="connsiteY3" fmla="*/ 2818503 h 2834704"/>
                <a:gd name="connsiteX4" fmla="*/ 4034410 w 6376590"/>
                <a:gd name="connsiteY4" fmla="*/ 2834704 h 2834704"/>
                <a:gd name="connsiteX5" fmla="*/ 0 w 6376590"/>
                <a:gd name="connsiteY5" fmla="*/ 2834704 h 2834704"/>
                <a:gd name="connsiteX6" fmla="*/ 0 w 6376590"/>
                <a:gd name="connsiteY6" fmla="*/ 1856025 h 2834704"/>
                <a:gd name="connsiteX7" fmla="*/ 30515 w 6376590"/>
                <a:gd name="connsiteY7" fmla="*/ 1831410 h 2834704"/>
                <a:gd name="connsiteX8" fmla="*/ 6192157 w 6376590"/>
                <a:gd name="connsiteY8" fmla="*/ 33281 h 2834704"/>
                <a:gd name="connsiteX9" fmla="*/ 6376590 w 6376590"/>
                <a:gd name="connsiteY9" fmla="*/ 0 h 283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590" h="2834704">
                  <a:moveTo>
                    <a:pt x="6376590" y="0"/>
                  </a:moveTo>
                  <a:lnTo>
                    <a:pt x="6376590" y="2007118"/>
                  </a:lnTo>
                  <a:lnTo>
                    <a:pt x="6089032" y="2062788"/>
                  </a:lnTo>
                  <a:cubicBezTo>
                    <a:pt x="5415864" y="2214383"/>
                    <a:pt x="4742696" y="2508822"/>
                    <a:pt x="4069527" y="2818503"/>
                  </a:cubicBezTo>
                  <a:lnTo>
                    <a:pt x="4034410" y="2834704"/>
                  </a:lnTo>
                  <a:lnTo>
                    <a:pt x="0" y="2834704"/>
                  </a:lnTo>
                  <a:lnTo>
                    <a:pt x="0" y="1856025"/>
                  </a:lnTo>
                  <a:cubicBezTo>
                    <a:pt x="0" y="1838303"/>
                    <a:pt x="13775" y="1827473"/>
                    <a:pt x="30515" y="1831410"/>
                  </a:cubicBezTo>
                  <a:cubicBezTo>
                    <a:pt x="2084720" y="2257703"/>
                    <a:pt x="4138011" y="450077"/>
                    <a:pt x="6192157" y="33281"/>
                  </a:cubicBezTo>
                  <a:lnTo>
                    <a:pt x="6376590" y="0"/>
                  </a:lnTo>
                  <a:close/>
                </a:path>
              </a:pathLst>
            </a:custGeom>
            <a:grpFill/>
            <a:ln>
              <a:solidFill>
                <a:schemeClr val="bg1">
                  <a:lumMod val="95000"/>
                  <a:alpha val="19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9" name="Title 1">
            <a:extLst>
              <a:ext uri="{FF2B5EF4-FFF2-40B4-BE49-F238E27FC236}">
                <a16:creationId xmlns:a16="http://schemas.microsoft.com/office/drawing/2014/main" id="{A951CB5B-6A8A-1516-1690-67CD828A0CCF}"/>
              </a:ext>
            </a:extLst>
          </p:cNvPr>
          <p:cNvSpPr>
            <a:spLocks noGrp="1"/>
          </p:cNvSpPr>
          <p:nvPr>
            <p:ph type="ctrTitle"/>
          </p:nvPr>
        </p:nvSpPr>
        <p:spPr>
          <a:xfrm>
            <a:off x="631245" y="2515390"/>
            <a:ext cx="8248620" cy="2745817"/>
          </a:xfrm>
        </p:spPr>
        <p:txBody>
          <a:bodyPr lIns="0" tIns="0" rIns="0" bIns="0" anchor="b">
            <a:normAutofit/>
          </a:bodyPr>
          <a:lstStyle>
            <a:lvl1pPr algn="l">
              <a:lnSpc>
                <a:spcPct val="100000"/>
              </a:lnSpc>
              <a:defRPr sz="4000" b="1">
                <a:solidFill>
                  <a:schemeClr val="bg1"/>
                </a:solidFill>
              </a:defRPr>
            </a:lvl1pPr>
          </a:lstStyle>
          <a:p>
            <a:r>
              <a:rPr lang="en-US"/>
              <a:t>Click to edit Master title style</a:t>
            </a:r>
            <a:endParaRPr lang="en-PK"/>
          </a:p>
        </p:txBody>
      </p:sp>
      <p:grpSp>
        <p:nvGrpSpPr>
          <p:cNvPr id="3" name="Group 2">
            <a:extLst>
              <a:ext uri="{FF2B5EF4-FFF2-40B4-BE49-F238E27FC236}">
                <a16:creationId xmlns:a16="http://schemas.microsoft.com/office/drawing/2014/main" id="{EF863AA6-A80D-E21C-C4F4-4CC2DD9C0873}"/>
              </a:ext>
            </a:extLst>
          </p:cNvPr>
          <p:cNvGrpSpPr/>
          <p:nvPr userDrawn="1"/>
        </p:nvGrpSpPr>
        <p:grpSpPr>
          <a:xfrm>
            <a:off x="631245" y="5342744"/>
            <a:ext cx="1833634" cy="60960"/>
            <a:chOff x="9725660" y="391160"/>
            <a:chExt cx="2689860" cy="78740"/>
          </a:xfrm>
        </p:grpSpPr>
        <p:sp>
          <p:nvSpPr>
            <p:cNvPr id="7" name="Rectangle 6">
              <a:extLst>
                <a:ext uri="{FF2B5EF4-FFF2-40B4-BE49-F238E27FC236}">
                  <a16:creationId xmlns:a16="http://schemas.microsoft.com/office/drawing/2014/main" id="{E235100C-30A1-A81D-C299-162952504192}"/>
                </a:ext>
              </a:extLst>
            </p:cNvPr>
            <p:cNvSpPr/>
            <p:nvPr userDrawn="1"/>
          </p:nvSpPr>
          <p:spPr>
            <a:xfrm>
              <a:off x="9725660" y="391160"/>
              <a:ext cx="675640" cy="78740"/>
            </a:xfrm>
            <a:prstGeom prst="rect">
              <a:avLst/>
            </a:prstGeom>
            <a:solidFill>
              <a:srgbClr val="E523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9F7FF98-937F-7B61-2BB7-D8B9693053C1}"/>
                </a:ext>
              </a:extLst>
            </p:cNvPr>
            <p:cNvSpPr/>
            <p:nvPr userDrawn="1"/>
          </p:nvSpPr>
          <p:spPr>
            <a:xfrm>
              <a:off x="10401300" y="391160"/>
              <a:ext cx="675640" cy="78740"/>
            </a:xfrm>
            <a:prstGeom prst="rect">
              <a:avLst/>
            </a:prstGeom>
            <a:solidFill>
              <a:srgbClr val="F28A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A45D831-1025-04C9-DF1A-09221BB818C8}"/>
                </a:ext>
              </a:extLst>
            </p:cNvPr>
            <p:cNvSpPr/>
            <p:nvPr userDrawn="1"/>
          </p:nvSpPr>
          <p:spPr>
            <a:xfrm>
              <a:off x="11064240" y="391160"/>
              <a:ext cx="675640" cy="7874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24FD316-6308-8012-99BB-8D94AEBC0C77}"/>
                </a:ext>
              </a:extLst>
            </p:cNvPr>
            <p:cNvSpPr/>
            <p:nvPr userDrawn="1"/>
          </p:nvSpPr>
          <p:spPr>
            <a:xfrm>
              <a:off x="11739880" y="391160"/>
              <a:ext cx="675640" cy="7874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descr="A black background with white text&#10;&#10;Description automatically generated">
            <a:extLst>
              <a:ext uri="{FF2B5EF4-FFF2-40B4-BE49-F238E27FC236}">
                <a16:creationId xmlns:a16="http://schemas.microsoft.com/office/drawing/2014/main" id="{C5B4DA45-021B-1D66-F743-65DAB4C7BA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544" y="160610"/>
            <a:ext cx="4041732" cy="1616123"/>
          </a:xfrm>
          <a:prstGeom prst="rect">
            <a:avLst/>
          </a:prstGeom>
        </p:spPr>
      </p:pic>
    </p:spTree>
    <p:extLst>
      <p:ext uri="{BB962C8B-B14F-4D97-AF65-F5344CB8AC3E}">
        <p14:creationId xmlns:p14="http://schemas.microsoft.com/office/powerpoint/2010/main" val="29465755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ig title">
    <p:bg>
      <p:bgPr>
        <a:solidFill>
          <a:srgbClr val="008A95"/>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B8B7F29-FECD-C8F4-77CF-23D0363D664C}"/>
              </a:ext>
            </a:extLst>
          </p:cNvPr>
          <p:cNvSpPr>
            <a:spLocks noGrp="1"/>
          </p:cNvSpPr>
          <p:nvPr>
            <p:ph type="dt" sz="half" idx="10"/>
          </p:nvPr>
        </p:nvSpPr>
        <p:spPr/>
        <p:txBody>
          <a:bodyPr/>
          <a:lstStyle/>
          <a:p>
            <a:fld id="{CDBF44AA-B0AB-4071-9F1B-FEA32577B982}" type="datetimeFigureOut">
              <a:rPr lang="en-US" smtClean="0"/>
              <a:t>4/3/2025</a:t>
            </a:fld>
            <a:endParaRPr lang="en-US"/>
          </a:p>
        </p:txBody>
      </p:sp>
      <p:sp>
        <p:nvSpPr>
          <p:cNvPr id="5" name="Footer Placeholder 4">
            <a:extLst>
              <a:ext uri="{FF2B5EF4-FFF2-40B4-BE49-F238E27FC236}">
                <a16:creationId xmlns:a16="http://schemas.microsoft.com/office/drawing/2014/main" id="{F0AA95FD-24CD-2307-BCEF-7A76A9D1C4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AE6264-3D9E-5AA2-BE43-D203A6C2A701}"/>
              </a:ext>
            </a:extLst>
          </p:cNvPr>
          <p:cNvSpPr>
            <a:spLocks noGrp="1"/>
          </p:cNvSpPr>
          <p:nvPr>
            <p:ph type="sldNum" sz="quarter" idx="12"/>
          </p:nvPr>
        </p:nvSpPr>
        <p:spPr/>
        <p:txBody>
          <a:bodyPr/>
          <a:lstStyle/>
          <a:p>
            <a:fld id="{7CCFCD35-44D2-404A-BE68-DEDE3C652182}" type="slidenum">
              <a:rPr lang="en-US" smtClean="0"/>
              <a:t>‹#›</a:t>
            </a:fld>
            <a:endParaRPr lang="en-US"/>
          </a:p>
        </p:txBody>
      </p:sp>
      <p:sp>
        <p:nvSpPr>
          <p:cNvPr id="21" name="Title 1">
            <a:extLst>
              <a:ext uri="{FF2B5EF4-FFF2-40B4-BE49-F238E27FC236}">
                <a16:creationId xmlns:a16="http://schemas.microsoft.com/office/drawing/2014/main" id="{2D2FDA8F-66BD-EF89-7FDA-5F634000FD43}"/>
              </a:ext>
            </a:extLst>
          </p:cNvPr>
          <p:cNvSpPr>
            <a:spLocks noGrp="1"/>
          </p:cNvSpPr>
          <p:nvPr>
            <p:ph type="ctrTitle" hasCustomPrompt="1"/>
          </p:nvPr>
        </p:nvSpPr>
        <p:spPr>
          <a:xfrm>
            <a:off x="631245" y="1601037"/>
            <a:ext cx="8482275" cy="3655926"/>
          </a:xfrm>
        </p:spPr>
        <p:txBody>
          <a:bodyPr lIns="0" tIns="0" rIns="0" bIns="0" anchor="ctr">
            <a:normAutofit/>
          </a:bodyPr>
          <a:lstStyle>
            <a:lvl1pPr algn="l">
              <a:lnSpc>
                <a:spcPct val="100000"/>
              </a:lnSpc>
              <a:defRPr sz="4000" b="1">
                <a:solidFill>
                  <a:schemeClr val="bg1"/>
                </a:solidFill>
              </a:defRPr>
            </a:lvl1pPr>
          </a:lstStyle>
          <a:p>
            <a:r>
              <a:rPr lang="en-US"/>
              <a:t>Click to edit </a:t>
            </a:r>
            <a:br>
              <a:rPr lang="en-US"/>
            </a:br>
            <a:r>
              <a:rPr lang="en-US"/>
              <a:t>Master title style</a:t>
            </a:r>
            <a:endParaRPr lang="en-PK"/>
          </a:p>
        </p:txBody>
      </p:sp>
      <p:grpSp>
        <p:nvGrpSpPr>
          <p:cNvPr id="23" name="Group 22">
            <a:extLst>
              <a:ext uri="{FF2B5EF4-FFF2-40B4-BE49-F238E27FC236}">
                <a16:creationId xmlns:a16="http://schemas.microsoft.com/office/drawing/2014/main" id="{72701AB9-138E-BC4A-2012-E0D308278D02}"/>
              </a:ext>
            </a:extLst>
          </p:cNvPr>
          <p:cNvGrpSpPr/>
          <p:nvPr userDrawn="1"/>
        </p:nvGrpSpPr>
        <p:grpSpPr>
          <a:xfrm>
            <a:off x="612386" y="0"/>
            <a:ext cx="1833634" cy="60960"/>
            <a:chOff x="9725660" y="391160"/>
            <a:chExt cx="2689860" cy="78740"/>
          </a:xfrm>
        </p:grpSpPr>
        <p:sp>
          <p:nvSpPr>
            <p:cNvPr id="25" name="Rectangle 24">
              <a:extLst>
                <a:ext uri="{FF2B5EF4-FFF2-40B4-BE49-F238E27FC236}">
                  <a16:creationId xmlns:a16="http://schemas.microsoft.com/office/drawing/2014/main" id="{1A3A5C0F-D2D9-2EE0-1E76-2F450D158D2B}"/>
                </a:ext>
              </a:extLst>
            </p:cNvPr>
            <p:cNvSpPr/>
            <p:nvPr userDrawn="1"/>
          </p:nvSpPr>
          <p:spPr>
            <a:xfrm>
              <a:off x="9725660" y="391160"/>
              <a:ext cx="675640" cy="7874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F73681D-E269-1530-E53C-FC979FE7E688}"/>
                </a:ext>
              </a:extLst>
            </p:cNvPr>
            <p:cNvSpPr/>
            <p:nvPr userDrawn="1"/>
          </p:nvSpPr>
          <p:spPr>
            <a:xfrm>
              <a:off x="10401300" y="391160"/>
              <a:ext cx="675640" cy="7874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2C99DC5-A785-8717-BE2E-A8297DA4F915}"/>
                </a:ext>
              </a:extLst>
            </p:cNvPr>
            <p:cNvSpPr/>
            <p:nvPr userDrawn="1"/>
          </p:nvSpPr>
          <p:spPr>
            <a:xfrm>
              <a:off x="11064240" y="391160"/>
              <a:ext cx="675640" cy="7874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E804B90-EBA8-E688-7DA2-F6F5CA6BAE26}"/>
                </a:ext>
              </a:extLst>
            </p:cNvPr>
            <p:cNvSpPr/>
            <p:nvPr userDrawn="1"/>
          </p:nvSpPr>
          <p:spPr>
            <a:xfrm>
              <a:off x="11739880" y="391160"/>
              <a:ext cx="675640" cy="7874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Graphic 2">
            <a:extLst>
              <a:ext uri="{FF2B5EF4-FFF2-40B4-BE49-F238E27FC236}">
                <a16:creationId xmlns:a16="http://schemas.microsoft.com/office/drawing/2014/main" id="{6509360D-24D1-8043-0AAC-7C60EB0FD15B}"/>
              </a:ext>
            </a:extLst>
          </p:cNvPr>
          <p:cNvPicPr>
            <a:picLocks noChangeAspect="1"/>
          </p:cNvPicPr>
          <p:nvPr userDrawn="1"/>
        </p:nvPicPr>
        <p:blipFill>
          <a:blip r:embed="rId2">
            <a:extLst>
              <a:ext uri="{96DAC541-7B7A-43D3-8B79-37D633B846F1}">
                <asvg:svgBlip xmlns:asvg="http://schemas.microsoft.com/office/drawing/2016/SVG/main" r:embed="rId3"/>
              </a:ext>
            </a:extLst>
          </a:blip>
          <a:srcRect r="30714"/>
          <a:stretch>
            <a:fillRect/>
          </a:stretch>
        </p:blipFill>
        <p:spPr>
          <a:xfrm>
            <a:off x="6096000" y="23986"/>
            <a:ext cx="6096000" cy="4442723"/>
          </a:xfrm>
          <a:custGeom>
            <a:avLst/>
            <a:gdLst>
              <a:gd name="connsiteX0" fmla="*/ 0 w 6096000"/>
              <a:gd name="connsiteY0" fmla="*/ 0 h 4442723"/>
              <a:gd name="connsiteX1" fmla="*/ 6096000 w 6096000"/>
              <a:gd name="connsiteY1" fmla="*/ 0 h 4442723"/>
              <a:gd name="connsiteX2" fmla="*/ 6096000 w 6096000"/>
              <a:gd name="connsiteY2" fmla="*/ 4442723 h 4442723"/>
              <a:gd name="connsiteX3" fmla="*/ 0 w 6096000"/>
              <a:gd name="connsiteY3" fmla="*/ 4442723 h 4442723"/>
              <a:gd name="connsiteX4" fmla="*/ 0 w 6096000"/>
              <a:gd name="connsiteY4" fmla="*/ 0 h 4442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4442723">
                <a:moveTo>
                  <a:pt x="0" y="0"/>
                </a:moveTo>
                <a:lnTo>
                  <a:pt x="6096000" y="0"/>
                </a:lnTo>
                <a:lnTo>
                  <a:pt x="6096000" y="4442723"/>
                </a:lnTo>
                <a:lnTo>
                  <a:pt x="0" y="4442723"/>
                </a:lnTo>
                <a:lnTo>
                  <a:pt x="0" y="0"/>
                </a:lnTo>
                <a:close/>
              </a:path>
            </a:pathLst>
          </a:custGeom>
        </p:spPr>
      </p:pic>
      <p:pic>
        <p:nvPicPr>
          <p:cNvPr id="7" name="Graphic 6">
            <a:extLst>
              <a:ext uri="{FF2B5EF4-FFF2-40B4-BE49-F238E27FC236}">
                <a16:creationId xmlns:a16="http://schemas.microsoft.com/office/drawing/2014/main" id="{F839C04A-5BA4-7376-D6F4-426571DE9ACF}"/>
              </a:ext>
            </a:extLst>
          </p:cNvPr>
          <p:cNvPicPr>
            <a:picLocks noChangeAspect="1"/>
          </p:cNvPicPr>
          <p:nvPr userDrawn="1"/>
        </p:nvPicPr>
        <p:blipFill>
          <a:blip r:embed="rId4">
            <a:extLst>
              <a:ext uri="{96DAC541-7B7A-43D3-8B79-37D633B846F1}">
                <asvg:svgBlip xmlns:asvg="http://schemas.microsoft.com/office/drawing/2016/SVG/main" r:embed="rId5"/>
              </a:ext>
            </a:extLst>
          </a:blip>
          <a:srcRect b="59144"/>
          <a:stretch>
            <a:fillRect/>
          </a:stretch>
        </p:blipFill>
        <p:spPr>
          <a:xfrm>
            <a:off x="4361233" y="5454112"/>
            <a:ext cx="6804966" cy="1403888"/>
          </a:xfrm>
          <a:custGeom>
            <a:avLst/>
            <a:gdLst>
              <a:gd name="connsiteX0" fmla="*/ 0 w 6804966"/>
              <a:gd name="connsiteY0" fmla="*/ 0 h 1403888"/>
              <a:gd name="connsiteX1" fmla="*/ 6804966 w 6804966"/>
              <a:gd name="connsiteY1" fmla="*/ 0 h 1403888"/>
              <a:gd name="connsiteX2" fmla="*/ 6804966 w 6804966"/>
              <a:gd name="connsiteY2" fmla="*/ 1403888 h 1403888"/>
              <a:gd name="connsiteX3" fmla="*/ 0 w 6804966"/>
              <a:gd name="connsiteY3" fmla="*/ 1403888 h 1403888"/>
              <a:gd name="connsiteX4" fmla="*/ 0 w 6804966"/>
              <a:gd name="connsiteY4" fmla="*/ 0 h 140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4966" h="1403888">
                <a:moveTo>
                  <a:pt x="0" y="0"/>
                </a:moveTo>
                <a:lnTo>
                  <a:pt x="6804966" y="0"/>
                </a:lnTo>
                <a:lnTo>
                  <a:pt x="6804966" y="1403888"/>
                </a:lnTo>
                <a:lnTo>
                  <a:pt x="0" y="1403888"/>
                </a:lnTo>
                <a:lnTo>
                  <a:pt x="0" y="0"/>
                </a:lnTo>
                <a:close/>
              </a:path>
            </a:pathLst>
          </a:custGeom>
        </p:spPr>
      </p:pic>
      <p:pic>
        <p:nvPicPr>
          <p:cNvPr id="2" name="Picture 1" descr="A black background with white text&#10;&#10;Description automatically generated">
            <a:extLst>
              <a:ext uri="{FF2B5EF4-FFF2-40B4-BE49-F238E27FC236}">
                <a16:creationId xmlns:a16="http://schemas.microsoft.com/office/drawing/2014/main" id="{E568F513-3DC4-175B-97B9-4440F3E0F75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37544" y="160610"/>
            <a:ext cx="4041732" cy="1616123"/>
          </a:xfrm>
          <a:prstGeom prst="rect">
            <a:avLst/>
          </a:prstGeom>
        </p:spPr>
      </p:pic>
    </p:spTree>
    <p:extLst>
      <p:ext uri="{BB962C8B-B14F-4D97-AF65-F5344CB8AC3E}">
        <p14:creationId xmlns:p14="http://schemas.microsoft.com/office/powerpoint/2010/main" val="20991638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F1A6E18-0428-38C8-63F4-74FBA367FEB0}"/>
              </a:ext>
            </a:extLst>
          </p:cNvPr>
          <p:cNvSpPr/>
          <p:nvPr userDrawn="1"/>
        </p:nvSpPr>
        <p:spPr>
          <a:xfrm>
            <a:off x="-3250386" y="2743200"/>
            <a:ext cx="16341546" cy="5866502"/>
          </a:xfrm>
          <a:custGeom>
            <a:avLst/>
            <a:gdLst>
              <a:gd name="connsiteX0" fmla="*/ 1975299 w 1978623"/>
              <a:gd name="connsiteY0" fmla="*/ 493940 h 710312"/>
              <a:gd name="connsiteX1" fmla="*/ 1975299 w 1978623"/>
              <a:gd name="connsiteY1" fmla="*/ 702894 h 710312"/>
              <a:gd name="connsiteX2" fmla="*/ 1971974 w 1978623"/>
              <a:gd name="connsiteY2" fmla="*/ 704395 h 710312"/>
              <a:gd name="connsiteX3" fmla="*/ 1267452 w 1978623"/>
              <a:gd name="connsiteY3" fmla="*/ 636603 h 710312"/>
              <a:gd name="connsiteX4" fmla="*/ 1264127 w 1978623"/>
              <a:gd name="connsiteY4" fmla="*/ 633922 h 710312"/>
              <a:gd name="connsiteX5" fmla="*/ 1264127 w 1978623"/>
              <a:gd name="connsiteY5" fmla="*/ 424968 h 710312"/>
              <a:gd name="connsiteX6" fmla="*/ 1267452 w 1978623"/>
              <a:gd name="connsiteY6" fmla="*/ 420892 h 710312"/>
              <a:gd name="connsiteX7" fmla="*/ 1645028 w 1978623"/>
              <a:gd name="connsiteY7" fmla="*/ 389785 h 710312"/>
              <a:gd name="connsiteX8" fmla="*/ 1971974 w 1978623"/>
              <a:gd name="connsiteY8" fmla="*/ 488684 h 710312"/>
              <a:gd name="connsiteX9" fmla="*/ 1975299 w 1978623"/>
              <a:gd name="connsiteY9" fmla="*/ 493940 h 710312"/>
              <a:gd name="connsiteX10" fmla="*/ 883119 w 1978623"/>
              <a:gd name="connsiteY10" fmla="*/ 514964 h 710312"/>
              <a:gd name="connsiteX11" fmla="*/ 883119 w 1978623"/>
              <a:gd name="connsiteY11" fmla="*/ 305903 h 710312"/>
              <a:gd name="connsiteX12" fmla="*/ 886444 w 1978623"/>
              <a:gd name="connsiteY12" fmla="*/ 301612 h 710312"/>
              <a:gd name="connsiteX13" fmla="*/ 1194940 w 1978623"/>
              <a:gd name="connsiteY13" fmla="*/ 218374 h 710312"/>
              <a:gd name="connsiteX14" fmla="*/ 1638270 w 1978623"/>
              <a:gd name="connsiteY14" fmla="*/ 170104 h 710312"/>
              <a:gd name="connsiteX15" fmla="*/ 1641595 w 1978623"/>
              <a:gd name="connsiteY15" fmla="*/ 173752 h 710312"/>
              <a:gd name="connsiteX16" fmla="*/ 1641595 w 1978623"/>
              <a:gd name="connsiteY16" fmla="*/ 382705 h 710312"/>
              <a:gd name="connsiteX17" fmla="*/ 1638270 w 1978623"/>
              <a:gd name="connsiteY17" fmla="*/ 385816 h 710312"/>
              <a:gd name="connsiteX18" fmla="*/ 1260694 w 1978623"/>
              <a:gd name="connsiteY18" fmla="*/ 418961 h 710312"/>
              <a:gd name="connsiteX19" fmla="*/ 886551 w 1978623"/>
              <a:gd name="connsiteY19" fmla="*/ 517324 h 710312"/>
              <a:gd name="connsiteX20" fmla="*/ 883119 w 1978623"/>
              <a:gd name="connsiteY20" fmla="*/ 514964 h 710312"/>
              <a:gd name="connsiteX21" fmla="*/ 3325 w 1978623"/>
              <a:gd name="connsiteY21" fmla="*/ 268467 h 710312"/>
              <a:gd name="connsiteX22" fmla="*/ 3325 w 1978623"/>
              <a:gd name="connsiteY22" fmla="*/ 62839 h 710312"/>
              <a:gd name="connsiteX23" fmla="*/ 6650 w 1978623"/>
              <a:gd name="connsiteY23" fmla="*/ 61337 h 710312"/>
              <a:gd name="connsiteX24" fmla="*/ 1188183 w 1978623"/>
              <a:gd name="connsiteY24" fmla="*/ 4379 h 710312"/>
              <a:gd name="connsiteX25" fmla="*/ 1191508 w 1978623"/>
              <a:gd name="connsiteY25" fmla="*/ 6953 h 710312"/>
              <a:gd name="connsiteX26" fmla="*/ 1191508 w 1978623"/>
              <a:gd name="connsiteY26" fmla="*/ 212582 h 710312"/>
              <a:gd name="connsiteX27" fmla="*/ 1188183 w 1978623"/>
              <a:gd name="connsiteY27" fmla="*/ 216765 h 710312"/>
              <a:gd name="connsiteX28" fmla="*/ 879687 w 1978623"/>
              <a:gd name="connsiteY28" fmla="*/ 300218 h 710312"/>
              <a:gd name="connsiteX29" fmla="*/ 6650 w 1978623"/>
              <a:gd name="connsiteY29" fmla="*/ 273723 h 710312"/>
              <a:gd name="connsiteX30" fmla="*/ 3325 w 1978623"/>
              <a:gd name="connsiteY30" fmla="*/ 268467 h 710312"/>
              <a:gd name="connsiteX31" fmla="*/ 1641595 w 1978623"/>
              <a:gd name="connsiteY31" fmla="*/ 167101 h 710312"/>
              <a:gd name="connsiteX32" fmla="*/ 1198266 w 1978623"/>
              <a:gd name="connsiteY32" fmla="*/ 214298 h 710312"/>
              <a:gd name="connsiteX33" fmla="*/ 1194940 w 1978623"/>
              <a:gd name="connsiteY33" fmla="*/ 211724 h 710312"/>
              <a:gd name="connsiteX34" fmla="*/ 1194940 w 1978623"/>
              <a:gd name="connsiteY34" fmla="*/ 2663 h 710312"/>
              <a:gd name="connsiteX35" fmla="*/ 1191615 w 1978623"/>
              <a:gd name="connsiteY35" fmla="*/ 88 h 710312"/>
              <a:gd name="connsiteX36" fmla="*/ 3325 w 1978623"/>
              <a:gd name="connsiteY36" fmla="*/ 56081 h 710312"/>
              <a:gd name="connsiteX37" fmla="*/ 0 w 1978623"/>
              <a:gd name="connsiteY37" fmla="*/ 57583 h 710312"/>
              <a:gd name="connsiteX38" fmla="*/ 0 w 1978623"/>
              <a:gd name="connsiteY38" fmla="*/ 269969 h 710312"/>
              <a:gd name="connsiteX39" fmla="*/ 3325 w 1978623"/>
              <a:gd name="connsiteY39" fmla="*/ 275225 h 710312"/>
              <a:gd name="connsiteX40" fmla="*/ 876361 w 1978623"/>
              <a:gd name="connsiteY40" fmla="*/ 304509 h 710312"/>
              <a:gd name="connsiteX41" fmla="*/ 879794 w 1978623"/>
              <a:gd name="connsiteY41" fmla="*/ 306976 h 710312"/>
              <a:gd name="connsiteX42" fmla="*/ 879794 w 1978623"/>
              <a:gd name="connsiteY42" fmla="*/ 519362 h 710312"/>
              <a:gd name="connsiteX43" fmla="*/ 883119 w 1978623"/>
              <a:gd name="connsiteY43" fmla="*/ 521829 h 710312"/>
              <a:gd name="connsiteX44" fmla="*/ 1257262 w 1978623"/>
              <a:gd name="connsiteY44" fmla="*/ 423252 h 710312"/>
              <a:gd name="connsiteX45" fmla="*/ 1260587 w 1978623"/>
              <a:gd name="connsiteY45" fmla="*/ 425933 h 710312"/>
              <a:gd name="connsiteX46" fmla="*/ 1260587 w 1978623"/>
              <a:gd name="connsiteY46" fmla="*/ 638319 h 710312"/>
              <a:gd name="connsiteX47" fmla="*/ 1264020 w 1978623"/>
              <a:gd name="connsiteY47" fmla="*/ 641001 h 710312"/>
              <a:gd name="connsiteX48" fmla="*/ 1975299 w 1978623"/>
              <a:gd name="connsiteY48" fmla="*/ 709866 h 710312"/>
              <a:gd name="connsiteX49" fmla="*/ 1978624 w 1978623"/>
              <a:gd name="connsiteY49" fmla="*/ 708364 h 710312"/>
              <a:gd name="connsiteX50" fmla="*/ 1978624 w 1978623"/>
              <a:gd name="connsiteY50" fmla="*/ 492653 h 710312"/>
              <a:gd name="connsiteX51" fmla="*/ 1975299 w 1978623"/>
              <a:gd name="connsiteY51" fmla="*/ 487397 h 710312"/>
              <a:gd name="connsiteX52" fmla="*/ 1648353 w 1978623"/>
              <a:gd name="connsiteY52" fmla="*/ 386996 h 710312"/>
              <a:gd name="connsiteX53" fmla="*/ 1645028 w 1978623"/>
              <a:gd name="connsiteY53" fmla="*/ 383349 h 710312"/>
              <a:gd name="connsiteX54" fmla="*/ 1645028 w 1978623"/>
              <a:gd name="connsiteY54" fmla="*/ 170963 h 710312"/>
              <a:gd name="connsiteX55" fmla="*/ 1641595 w 1978623"/>
              <a:gd name="connsiteY55" fmla="*/ 167101 h 71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978623" h="710312">
                <a:moveTo>
                  <a:pt x="1975299" y="493940"/>
                </a:moveTo>
                <a:lnTo>
                  <a:pt x="1975299" y="702894"/>
                </a:lnTo>
                <a:cubicBezTo>
                  <a:pt x="1975299" y="704824"/>
                  <a:pt x="1973797" y="705468"/>
                  <a:pt x="1971974" y="704395"/>
                </a:cubicBezTo>
                <a:cubicBezTo>
                  <a:pt x="1737169" y="575998"/>
                  <a:pt x="1502257" y="586617"/>
                  <a:pt x="1267452" y="636603"/>
                </a:cubicBezTo>
                <a:cubicBezTo>
                  <a:pt x="1265628" y="637032"/>
                  <a:pt x="1264020" y="635852"/>
                  <a:pt x="1264127" y="633922"/>
                </a:cubicBezTo>
                <a:lnTo>
                  <a:pt x="1264127" y="424968"/>
                </a:lnTo>
                <a:cubicBezTo>
                  <a:pt x="1264127" y="423037"/>
                  <a:pt x="1265628" y="421214"/>
                  <a:pt x="1267452" y="420892"/>
                </a:cubicBezTo>
                <a:cubicBezTo>
                  <a:pt x="1393275" y="394075"/>
                  <a:pt x="1519205" y="378629"/>
                  <a:pt x="1645028" y="389785"/>
                </a:cubicBezTo>
                <a:cubicBezTo>
                  <a:pt x="1754009" y="399439"/>
                  <a:pt x="1862992" y="429044"/>
                  <a:pt x="1971974" y="488684"/>
                </a:cubicBezTo>
                <a:cubicBezTo>
                  <a:pt x="1973797" y="489756"/>
                  <a:pt x="1975299" y="492116"/>
                  <a:pt x="1975299" y="493940"/>
                </a:cubicBezTo>
                <a:moveTo>
                  <a:pt x="883119" y="514964"/>
                </a:moveTo>
                <a:lnTo>
                  <a:pt x="883119" y="305903"/>
                </a:lnTo>
                <a:cubicBezTo>
                  <a:pt x="883119" y="304079"/>
                  <a:pt x="884621" y="302149"/>
                  <a:pt x="886444" y="301612"/>
                </a:cubicBezTo>
                <a:cubicBezTo>
                  <a:pt x="989205" y="273831"/>
                  <a:pt x="1092073" y="243260"/>
                  <a:pt x="1194940" y="218374"/>
                </a:cubicBezTo>
                <a:cubicBezTo>
                  <a:pt x="1342646" y="182440"/>
                  <a:pt x="1490458" y="158091"/>
                  <a:pt x="1638270" y="170104"/>
                </a:cubicBezTo>
                <a:cubicBezTo>
                  <a:pt x="1640093" y="170212"/>
                  <a:pt x="1641595" y="171928"/>
                  <a:pt x="1641595" y="173752"/>
                </a:cubicBezTo>
                <a:lnTo>
                  <a:pt x="1641595" y="382705"/>
                </a:lnTo>
                <a:cubicBezTo>
                  <a:pt x="1641595" y="384529"/>
                  <a:pt x="1640093" y="385923"/>
                  <a:pt x="1638270" y="385816"/>
                </a:cubicBezTo>
                <a:cubicBezTo>
                  <a:pt x="1512447" y="375626"/>
                  <a:pt x="1386517" y="391823"/>
                  <a:pt x="1260694" y="418961"/>
                </a:cubicBezTo>
                <a:cubicBezTo>
                  <a:pt x="1135944" y="445885"/>
                  <a:pt x="1011194" y="483642"/>
                  <a:pt x="886551" y="517324"/>
                </a:cubicBezTo>
                <a:cubicBezTo>
                  <a:pt x="884621" y="517967"/>
                  <a:pt x="883119" y="516787"/>
                  <a:pt x="883119" y="514964"/>
                </a:cubicBezTo>
                <a:moveTo>
                  <a:pt x="3325" y="268467"/>
                </a:moveTo>
                <a:lnTo>
                  <a:pt x="3325" y="62839"/>
                </a:lnTo>
                <a:cubicBezTo>
                  <a:pt x="3325" y="61015"/>
                  <a:pt x="4827" y="60264"/>
                  <a:pt x="6650" y="61337"/>
                </a:cubicBezTo>
                <a:cubicBezTo>
                  <a:pt x="400530" y="276619"/>
                  <a:pt x="794303" y="100918"/>
                  <a:pt x="1188183" y="4379"/>
                </a:cubicBezTo>
                <a:cubicBezTo>
                  <a:pt x="1190006" y="3950"/>
                  <a:pt x="1191615" y="5022"/>
                  <a:pt x="1191508" y="6953"/>
                </a:cubicBezTo>
                <a:lnTo>
                  <a:pt x="1191508" y="212582"/>
                </a:lnTo>
                <a:cubicBezTo>
                  <a:pt x="1191508" y="214405"/>
                  <a:pt x="1190006" y="216336"/>
                  <a:pt x="1188183" y="216765"/>
                </a:cubicBezTo>
                <a:cubicBezTo>
                  <a:pt x="1085315" y="241973"/>
                  <a:pt x="982554" y="272543"/>
                  <a:pt x="879687" y="300218"/>
                </a:cubicBezTo>
                <a:cubicBezTo>
                  <a:pt x="588674" y="378415"/>
                  <a:pt x="297662" y="432906"/>
                  <a:pt x="6650" y="273723"/>
                </a:cubicBezTo>
                <a:cubicBezTo>
                  <a:pt x="4827" y="272651"/>
                  <a:pt x="3325" y="270291"/>
                  <a:pt x="3325" y="268467"/>
                </a:cubicBezTo>
                <a:moveTo>
                  <a:pt x="1641595" y="167101"/>
                </a:moveTo>
                <a:cubicBezTo>
                  <a:pt x="1493783" y="154551"/>
                  <a:pt x="1346078" y="178578"/>
                  <a:pt x="1198266" y="214298"/>
                </a:cubicBezTo>
                <a:cubicBezTo>
                  <a:pt x="1196442" y="214727"/>
                  <a:pt x="1194940" y="213654"/>
                  <a:pt x="1194940" y="211724"/>
                </a:cubicBezTo>
                <a:lnTo>
                  <a:pt x="1194940" y="2663"/>
                </a:lnTo>
                <a:cubicBezTo>
                  <a:pt x="1194940" y="839"/>
                  <a:pt x="1193439" y="-341"/>
                  <a:pt x="1191615" y="88"/>
                </a:cubicBezTo>
                <a:cubicBezTo>
                  <a:pt x="795483" y="96735"/>
                  <a:pt x="399458" y="274903"/>
                  <a:pt x="3325" y="56081"/>
                </a:cubicBezTo>
                <a:cubicBezTo>
                  <a:pt x="1502" y="55116"/>
                  <a:pt x="0" y="55759"/>
                  <a:pt x="0" y="57583"/>
                </a:cubicBezTo>
                <a:lnTo>
                  <a:pt x="0" y="269969"/>
                </a:lnTo>
                <a:cubicBezTo>
                  <a:pt x="0" y="271792"/>
                  <a:pt x="1502" y="274152"/>
                  <a:pt x="3325" y="275225"/>
                </a:cubicBezTo>
                <a:cubicBezTo>
                  <a:pt x="294337" y="436016"/>
                  <a:pt x="585349" y="382491"/>
                  <a:pt x="876361" y="304509"/>
                </a:cubicBezTo>
                <a:cubicBezTo>
                  <a:pt x="878185" y="303972"/>
                  <a:pt x="879794" y="305152"/>
                  <a:pt x="879794" y="306976"/>
                </a:cubicBezTo>
                <a:cubicBezTo>
                  <a:pt x="879794" y="377771"/>
                  <a:pt x="879794" y="448566"/>
                  <a:pt x="879794" y="519362"/>
                </a:cubicBezTo>
                <a:cubicBezTo>
                  <a:pt x="879794" y="521185"/>
                  <a:pt x="881295" y="522365"/>
                  <a:pt x="883119" y="521829"/>
                </a:cubicBezTo>
                <a:cubicBezTo>
                  <a:pt x="1007869" y="488255"/>
                  <a:pt x="1132512" y="450390"/>
                  <a:pt x="1257262" y="423252"/>
                </a:cubicBezTo>
                <a:cubicBezTo>
                  <a:pt x="1259085" y="422823"/>
                  <a:pt x="1260587" y="424003"/>
                  <a:pt x="1260587" y="425933"/>
                </a:cubicBezTo>
                <a:cubicBezTo>
                  <a:pt x="1260587" y="496729"/>
                  <a:pt x="1260587" y="567524"/>
                  <a:pt x="1260587" y="638319"/>
                </a:cubicBezTo>
                <a:cubicBezTo>
                  <a:pt x="1260587" y="640143"/>
                  <a:pt x="1262089" y="641323"/>
                  <a:pt x="1264020" y="641001"/>
                </a:cubicBezTo>
                <a:cubicBezTo>
                  <a:pt x="1501077" y="590157"/>
                  <a:pt x="1738242" y="578894"/>
                  <a:pt x="1975299" y="709866"/>
                </a:cubicBezTo>
                <a:cubicBezTo>
                  <a:pt x="1977122" y="710831"/>
                  <a:pt x="1978624" y="710188"/>
                  <a:pt x="1978624" y="708364"/>
                </a:cubicBezTo>
                <a:cubicBezTo>
                  <a:pt x="1978624" y="636496"/>
                  <a:pt x="1978624" y="564521"/>
                  <a:pt x="1978624" y="492653"/>
                </a:cubicBezTo>
                <a:cubicBezTo>
                  <a:pt x="1978624" y="490829"/>
                  <a:pt x="1977122" y="488469"/>
                  <a:pt x="1975299" y="487397"/>
                </a:cubicBezTo>
                <a:cubicBezTo>
                  <a:pt x="1866317" y="427220"/>
                  <a:pt x="1757335" y="396972"/>
                  <a:pt x="1648353" y="386996"/>
                </a:cubicBezTo>
                <a:cubicBezTo>
                  <a:pt x="1646529" y="386781"/>
                  <a:pt x="1645028" y="385172"/>
                  <a:pt x="1645028" y="383349"/>
                </a:cubicBezTo>
                <a:cubicBezTo>
                  <a:pt x="1645028" y="312553"/>
                  <a:pt x="1645028" y="241758"/>
                  <a:pt x="1645028" y="170963"/>
                </a:cubicBezTo>
                <a:cubicBezTo>
                  <a:pt x="1645028" y="168817"/>
                  <a:pt x="1643418" y="167208"/>
                  <a:pt x="1641595" y="167101"/>
                </a:cubicBezTo>
              </a:path>
            </a:pathLst>
          </a:custGeom>
          <a:solidFill>
            <a:schemeClr val="bg2"/>
          </a:solidFill>
          <a:ln w="10725" cap="flat">
            <a:noFill/>
            <a:prstDash val="solid"/>
            <a:miter/>
          </a:ln>
        </p:spPr>
        <p:txBody>
          <a:bodyPr rtlCol="0" anchor="ctr"/>
          <a:lstStyle/>
          <a:p>
            <a:endParaRPr lang="en-US"/>
          </a:p>
        </p:txBody>
      </p:sp>
      <p:sp>
        <p:nvSpPr>
          <p:cNvPr id="3" name="Date Placeholder 2">
            <a:extLst>
              <a:ext uri="{FF2B5EF4-FFF2-40B4-BE49-F238E27FC236}">
                <a16:creationId xmlns:a16="http://schemas.microsoft.com/office/drawing/2014/main" id="{1D71751F-B4A2-5F78-FA93-54E51C757DB5}"/>
              </a:ext>
            </a:extLst>
          </p:cNvPr>
          <p:cNvSpPr>
            <a:spLocks noGrp="1"/>
          </p:cNvSpPr>
          <p:nvPr>
            <p:ph type="dt" sz="half" idx="10"/>
          </p:nvPr>
        </p:nvSpPr>
        <p:spPr/>
        <p:txBody>
          <a:bodyPr/>
          <a:lstStyle/>
          <a:p>
            <a:fld id="{CDBF44AA-B0AB-4071-9F1B-FEA32577B982}" type="datetimeFigureOut">
              <a:rPr lang="en-US" smtClean="0"/>
              <a:t>4/3/2025</a:t>
            </a:fld>
            <a:endParaRPr lang="en-US"/>
          </a:p>
        </p:txBody>
      </p:sp>
      <p:sp>
        <p:nvSpPr>
          <p:cNvPr id="4" name="Footer Placeholder 3">
            <a:extLst>
              <a:ext uri="{FF2B5EF4-FFF2-40B4-BE49-F238E27FC236}">
                <a16:creationId xmlns:a16="http://schemas.microsoft.com/office/drawing/2014/main" id="{77A5205F-730B-9DF0-013A-8ECCF0601D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C25A4F-0D1E-E56B-5EE4-4DF0ABACE591}"/>
              </a:ext>
            </a:extLst>
          </p:cNvPr>
          <p:cNvSpPr>
            <a:spLocks noGrp="1"/>
          </p:cNvSpPr>
          <p:nvPr>
            <p:ph type="sldNum" sz="quarter" idx="12"/>
          </p:nvPr>
        </p:nvSpPr>
        <p:spPr/>
        <p:txBody>
          <a:bodyPr/>
          <a:lstStyle/>
          <a:p>
            <a:fld id="{7CCFCD35-44D2-404A-BE68-DEDE3C652182}" type="slidenum">
              <a:rPr lang="en-US" smtClean="0"/>
              <a:t>‹#›</a:t>
            </a:fld>
            <a:endParaRPr lang="en-US"/>
          </a:p>
        </p:txBody>
      </p:sp>
      <p:sp>
        <p:nvSpPr>
          <p:cNvPr id="55" name="Text Placeholder 2">
            <a:extLst>
              <a:ext uri="{FF2B5EF4-FFF2-40B4-BE49-F238E27FC236}">
                <a16:creationId xmlns:a16="http://schemas.microsoft.com/office/drawing/2014/main" id="{AC2F4BB7-491A-ACFA-F3DD-B0A6926C5516}"/>
              </a:ext>
            </a:extLst>
          </p:cNvPr>
          <p:cNvSpPr>
            <a:spLocks noGrp="1"/>
          </p:cNvSpPr>
          <p:nvPr>
            <p:ph type="body" sz="quarter" idx="14"/>
          </p:nvPr>
        </p:nvSpPr>
        <p:spPr>
          <a:xfrm>
            <a:off x="5197032" y="672747"/>
            <a:ext cx="6004368" cy="5502346"/>
          </a:xfrm>
        </p:spPr>
        <p:txBody>
          <a:bodyPr lIns="0" anchor="t">
            <a:normAutofit/>
          </a:bodyPr>
          <a:lstStyle>
            <a:lvl1pPr marL="0" indent="0">
              <a:lnSpc>
                <a:spcPct val="100000"/>
              </a:lnSpc>
              <a:spcBef>
                <a:spcPts val="100"/>
              </a:spcBef>
              <a:buClr>
                <a:schemeClr val="tx2"/>
              </a:buClr>
              <a:buFont typeface="Arial" panose="020B0604020202020204" pitchFamily="34" charset="0"/>
              <a:buNone/>
              <a:defRPr sz="1400" b="0">
                <a:solidFill>
                  <a:schemeClr val="tx1"/>
                </a:solidFill>
              </a:defRPr>
            </a:lvl1pPr>
            <a:lvl2pPr marL="457200" indent="0">
              <a:lnSpc>
                <a:spcPct val="100000"/>
              </a:lnSpc>
              <a:spcBef>
                <a:spcPts val="100"/>
              </a:spcBef>
              <a:buClr>
                <a:schemeClr val="tx2"/>
              </a:buClr>
              <a:buFont typeface="Arial" panose="020B0604020202020204" pitchFamily="34" charset="0"/>
              <a:buNone/>
              <a:defRPr sz="1400" b="0">
                <a:solidFill>
                  <a:schemeClr val="tx1"/>
                </a:solidFill>
              </a:defRPr>
            </a:lvl2pPr>
            <a:lvl3pPr marL="914400" indent="0">
              <a:lnSpc>
                <a:spcPct val="100000"/>
              </a:lnSpc>
              <a:spcBef>
                <a:spcPts val="100"/>
              </a:spcBef>
              <a:buClr>
                <a:schemeClr val="tx2"/>
              </a:buClr>
              <a:buFont typeface="Arial" panose="020B0604020202020204" pitchFamily="34" charset="0"/>
              <a:buNone/>
              <a:defRPr sz="1400" b="0">
                <a:solidFill>
                  <a:schemeClr val="tx1"/>
                </a:solidFill>
              </a:defRPr>
            </a:lvl3pPr>
            <a:lvl4pPr marL="1371600" indent="0">
              <a:lnSpc>
                <a:spcPct val="100000"/>
              </a:lnSpc>
              <a:spcBef>
                <a:spcPts val="100"/>
              </a:spcBef>
              <a:buClr>
                <a:schemeClr val="tx2"/>
              </a:buClr>
              <a:buFont typeface="Arial" panose="020B0604020202020204" pitchFamily="34" charset="0"/>
              <a:buNone/>
              <a:defRPr sz="1400" b="0">
                <a:solidFill>
                  <a:schemeClr val="tx1"/>
                </a:solidFill>
              </a:defRPr>
            </a:lvl4pPr>
            <a:lvl5pPr marL="1828800" indent="0">
              <a:lnSpc>
                <a:spcPct val="100000"/>
              </a:lnSpc>
              <a:spcBef>
                <a:spcPts val="100"/>
              </a:spcBef>
              <a:buClr>
                <a:schemeClr val="tx2"/>
              </a:buClr>
              <a:buFont typeface="Arial" panose="020B0604020202020204" pitchFamily="34" charset="0"/>
              <a:buNone/>
              <a:defRPr sz="1400" b="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 name="Title 1">
            <a:extLst>
              <a:ext uri="{FF2B5EF4-FFF2-40B4-BE49-F238E27FC236}">
                <a16:creationId xmlns:a16="http://schemas.microsoft.com/office/drawing/2014/main" id="{35140F7A-AE6B-6F5E-2DD7-D17E01C4BE8A}"/>
              </a:ext>
            </a:extLst>
          </p:cNvPr>
          <p:cNvSpPr>
            <a:spLocks noGrp="1"/>
          </p:cNvSpPr>
          <p:nvPr>
            <p:ph type="ctrTitle" hasCustomPrompt="1"/>
          </p:nvPr>
        </p:nvSpPr>
        <p:spPr>
          <a:xfrm>
            <a:off x="613898" y="672747"/>
            <a:ext cx="4308622" cy="2756253"/>
          </a:xfrm>
        </p:spPr>
        <p:txBody>
          <a:bodyPr lIns="0" tIns="0" rIns="0" bIns="0" anchor="t">
            <a:noAutofit/>
          </a:bodyPr>
          <a:lstStyle>
            <a:lvl1pPr algn="l">
              <a:lnSpc>
                <a:spcPct val="90000"/>
              </a:lnSpc>
              <a:defRPr sz="3600" b="1">
                <a:solidFill>
                  <a:schemeClr val="tx1"/>
                </a:solidFill>
              </a:defRPr>
            </a:lvl1pPr>
          </a:lstStyle>
          <a:p>
            <a:r>
              <a:rPr lang="en-US"/>
              <a:t>Click to add title</a:t>
            </a:r>
            <a:endParaRPr lang="en-PK"/>
          </a:p>
        </p:txBody>
      </p:sp>
      <p:grpSp>
        <p:nvGrpSpPr>
          <p:cNvPr id="2" name="Group 1">
            <a:extLst>
              <a:ext uri="{FF2B5EF4-FFF2-40B4-BE49-F238E27FC236}">
                <a16:creationId xmlns:a16="http://schemas.microsoft.com/office/drawing/2014/main" id="{9F53707B-29F3-762D-9024-D5255ACAC61D}"/>
              </a:ext>
            </a:extLst>
          </p:cNvPr>
          <p:cNvGrpSpPr/>
          <p:nvPr userDrawn="1"/>
        </p:nvGrpSpPr>
        <p:grpSpPr>
          <a:xfrm>
            <a:off x="612386" y="0"/>
            <a:ext cx="1833634" cy="60960"/>
            <a:chOff x="9725660" y="391160"/>
            <a:chExt cx="2689860" cy="78740"/>
          </a:xfrm>
        </p:grpSpPr>
        <p:sp>
          <p:nvSpPr>
            <p:cNvPr id="6" name="Rectangle 5">
              <a:extLst>
                <a:ext uri="{FF2B5EF4-FFF2-40B4-BE49-F238E27FC236}">
                  <a16:creationId xmlns:a16="http://schemas.microsoft.com/office/drawing/2014/main" id="{992A6ACA-C90A-0959-9B55-3C72DDA561CD}"/>
                </a:ext>
              </a:extLst>
            </p:cNvPr>
            <p:cNvSpPr/>
            <p:nvPr userDrawn="1"/>
          </p:nvSpPr>
          <p:spPr>
            <a:xfrm>
              <a:off x="9725660" y="391160"/>
              <a:ext cx="675640" cy="7874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1EE5C18-98FF-98C6-4A13-FB2A6E0FB295}"/>
                </a:ext>
              </a:extLst>
            </p:cNvPr>
            <p:cNvSpPr/>
            <p:nvPr userDrawn="1"/>
          </p:nvSpPr>
          <p:spPr>
            <a:xfrm>
              <a:off x="10401300" y="391160"/>
              <a:ext cx="675640" cy="7874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1D7BEEA-BEE3-B4A3-6C82-483C023405AC}"/>
                </a:ext>
              </a:extLst>
            </p:cNvPr>
            <p:cNvSpPr/>
            <p:nvPr userDrawn="1"/>
          </p:nvSpPr>
          <p:spPr>
            <a:xfrm>
              <a:off x="11064240" y="391160"/>
              <a:ext cx="675640" cy="7874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F8154F3-D1B1-CD4A-04D6-76827B615100}"/>
                </a:ext>
              </a:extLst>
            </p:cNvPr>
            <p:cNvSpPr/>
            <p:nvPr userDrawn="1"/>
          </p:nvSpPr>
          <p:spPr>
            <a:xfrm>
              <a:off x="11739880" y="391160"/>
              <a:ext cx="675640" cy="7874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descr="A black background with text and rainbow colored lines&#10;&#10;Description automatically generated">
            <a:extLst>
              <a:ext uri="{FF2B5EF4-FFF2-40B4-BE49-F238E27FC236}">
                <a16:creationId xmlns:a16="http://schemas.microsoft.com/office/drawing/2014/main" id="{961D65FD-794D-4A12-BCAA-C63B5B4B197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3425" y="4963797"/>
            <a:ext cx="4175630" cy="1669663"/>
          </a:xfrm>
          <a:prstGeom prst="rect">
            <a:avLst/>
          </a:prstGeom>
        </p:spPr>
      </p:pic>
    </p:spTree>
    <p:extLst>
      <p:ext uri="{BB962C8B-B14F-4D97-AF65-F5344CB8AC3E}">
        <p14:creationId xmlns:p14="http://schemas.microsoft.com/office/powerpoint/2010/main" val="37939038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Content + 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5D9716C-EA91-7289-8F6F-A3E7F37EA69E}"/>
              </a:ext>
            </a:extLst>
          </p:cNvPr>
          <p:cNvPicPr>
            <a:picLocks noChangeAspect="1"/>
          </p:cNvPicPr>
          <p:nvPr userDrawn="1"/>
        </p:nvPicPr>
        <p:blipFill>
          <a:blip r:embed="rId2"/>
          <a:stretch>
            <a:fillRect/>
          </a:stretch>
        </p:blipFill>
        <p:spPr>
          <a:xfrm>
            <a:off x="138968" y="158106"/>
            <a:ext cx="4040307" cy="1616123"/>
          </a:xfrm>
          <a:prstGeom prst="rect">
            <a:avLst/>
          </a:prstGeom>
        </p:spPr>
      </p:pic>
      <p:sp>
        <p:nvSpPr>
          <p:cNvPr id="11" name="Freeform: Shape 10">
            <a:extLst>
              <a:ext uri="{FF2B5EF4-FFF2-40B4-BE49-F238E27FC236}">
                <a16:creationId xmlns:a16="http://schemas.microsoft.com/office/drawing/2014/main" id="{6EB53FF7-496B-C612-4AF6-7DF7E18CF321}"/>
              </a:ext>
            </a:extLst>
          </p:cNvPr>
          <p:cNvSpPr/>
          <p:nvPr userDrawn="1"/>
        </p:nvSpPr>
        <p:spPr>
          <a:xfrm>
            <a:off x="-1" y="3501861"/>
            <a:ext cx="6600825" cy="3356139"/>
          </a:xfrm>
          <a:custGeom>
            <a:avLst/>
            <a:gdLst>
              <a:gd name="connsiteX0" fmla="*/ 1086602 w 1089927"/>
              <a:gd name="connsiteY0" fmla="*/ 284947 h 554165"/>
              <a:gd name="connsiteX1" fmla="*/ 1086602 w 1089927"/>
              <a:gd name="connsiteY1" fmla="*/ 493472 h 554165"/>
              <a:gd name="connsiteX2" fmla="*/ 1083277 w 1089927"/>
              <a:gd name="connsiteY2" fmla="*/ 494652 h 554165"/>
              <a:gd name="connsiteX3" fmla="*/ 380150 w 1089927"/>
              <a:gd name="connsiteY3" fmla="*/ 550001 h 554165"/>
              <a:gd name="connsiteX4" fmla="*/ 376825 w 1089927"/>
              <a:gd name="connsiteY4" fmla="*/ 547427 h 554165"/>
              <a:gd name="connsiteX5" fmla="*/ 376825 w 1089927"/>
              <a:gd name="connsiteY5" fmla="*/ 338902 h 554165"/>
              <a:gd name="connsiteX6" fmla="*/ 380150 w 1089927"/>
              <a:gd name="connsiteY6" fmla="*/ 334719 h 554165"/>
              <a:gd name="connsiteX7" fmla="*/ 763625 w 1089927"/>
              <a:gd name="connsiteY7" fmla="*/ 221553 h 554165"/>
              <a:gd name="connsiteX8" fmla="*/ 1083169 w 1089927"/>
              <a:gd name="connsiteY8" fmla="*/ 279370 h 554165"/>
              <a:gd name="connsiteX9" fmla="*/ 1086602 w 1089927"/>
              <a:gd name="connsiteY9" fmla="*/ 284947 h 554165"/>
              <a:gd name="connsiteX10" fmla="*/ 3433 w 1089927"/>
              <a:gd name="connsiteY10" fmla="*/ 279370 h 554165"/>
              <a:gd name="connsiteX11" fmla="*/ 3433 w 1089927"/>
              <a:gd name="connsiteY11" fmla="*/ 70738 h 554165"/>
              <a:gd name="connsiteX12" fmla="*/ 6758 w 1089927"/>
              <a:gd name="connsiteY12" fmla="*/ 69558 h 554165"/>
              <a:gd name="connsiteX13" fmla="*/ 756974 w 1089927"/>
              <a:gd name="connsiteY13" fmla="*/ 4018 h 554165"/>
              <a:gd name="connsiteX14" fmla="*/ 760300 w 1089927"/>
              <a:gd name="connsiteY14" fmla="*/ 6807 h 554165"/>
              <a:gd name="connsiteX15" fmla="*/ 760300 w 1089927"/>
              <a:gd name="connsiteY15" fmla="*/ 215332 h 554165"/>
              <a:gd name="connsiteX16" fmla="*/ 756974 w 1089927"/>
              <a:gd name="connsiteY16" fmla="*/ 219301 h 554165"/>
              <a:gd name="connsiteX17" fmla="*/ 373499 w 1089927"/>
              <a:gd name="connsiteY17" fmla="*/ 332895 h 554165"/>
              <a:gd name="connsiteX18" fmla="*/ 6758 w 1089927"/>
              <a:gd name="connsiteY18" fmla="*/ 284840 h 554165"/>
              <a:gd name="connsiteX19" fmla="*/ 3433 w 1089927"/>
              <a:gd name="connsiteY19" fmla="*/ 279370 h 554165"/>
              <a:gd name="connsiteX20" fmla="*/ 760300 w 1089927"/>
              <a:gd name="connsiteY20" fmla="*/ 49 h 554165"/>
              <a:gd name="connsiteX21" fmla="*/ 3325 w 1089927"/>
              <a:gd name="connsiteY21" fmla="*/ 63980 h 554165"/>
              <a:gd name="connsiteX22" fmla="*/ 0 w 1089927"/>
              <a:gd name="connsiteY22" fmla="*/ 65053 h 554165"/>
              <a:gd name="connsiteX23" fmla="*/ 0 w 1089927"/>
              <a:gd name="connsiteY23" fmla="*/ 280335 h 554165"/>
              <a:gd name="connsiteX24" fmla="*/ 3325 w 1089927"/>
              <a:gd name="connsiteY24" fmla="*/ 285913 h 554165"/>
              <a:gd name="connsiteX25" fmla="*/ 370067 w 1089927"/>
              <a:gd name="connsiteY25" fmla="*/ 336971 h 554165"/>
              <a:gd name="connsiteX26" fmla="*/ 373392 w 1089927"/>
              <a:gd name="connsiteY26" fmla="*/ 339546 h 554165"/>
              <a:gd name="connsiteX27" fmla="*/ 373392 w 1089927"/>
              <a:gd name="connsiteY27" fmla="*/ 551503 h 554165"/>
              <a:gd name="connsiteX28" fmla="*/ 376717 w 1089927"/>
              <a:gd name="connsiteY28" fmla="*/ 554077 h 554165"/>
              <a:gd name="connsiteX29" fmla="*/ 1086602 w 1089927"/>
              <a:gd name="connsiteY29" fmla="*/ 500122 h 554165"/>
              <a:gd name="connsiteX30" fmla="*/ 1089927 w 1089927"/>
              <a:gd name="connsiteY30" fmla="*/ 499050 h 554165"/>
              <a:gd name="connsiteX31" fmla="*/ 1089927 w 1089927"/>
              <a:gd name="connsiteY31" fmla="*/ 283767 h 554165"/>
              <a:gd name="connsiteX32" fmla="*/ 1086602 w 1089927"/>
              <a:gd name="connsiteY32" fmla="*/ 278190 h 554165"/>
              <a:gd name="connsiteX33" fmla="*/ 766950 w 1089927"/>
              <a:gd name="connsiteY33" fmla="*/ 217584 h 554165"/>
              <a:gd name="connsiteX34" fmla="*/ 763625 w 1089927"/>
              <a:gd name="connsiteY34" fmla="*/ 214795 h 554165"/>
              <a:gd name="connsiteX35" fmla="*/ 763625 w 1089927"/>
              <a:gd name="connsiteY35" fmla="*/ 2838 h 554165"/>
              <a:gd name="connsiteX36" fmla="*/ 760300 w 1089927"/>
              <a:gd name="connsiteY36" fmla="*/ 49 h 55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89927" h="554165">
                <a:moveTo>
                  <a:pt x="1086602" y="284947"/>
                </a:moveTo>
                <a:lnTo>
                  <a:pt x="1086602" y="493472"/>
                </a:lnTo>
                <a:cubicBezTo>
                  <a:pt x="1086602" y="495296"/>
                  <a:pt x="1085100" y="495832"/>
                  <a:pt x="1083277" y="494652"/>
                </a:cubicBezTo>
                <a:cubicBezTo>
                  <a:pt x="848901" y="341369"/>
                  <a:pt x="614525" y="492292"/>
                  <a:pt x="380150" y="550001"/>
                </a:cubicBezTo>
                <a:cubicBezTo>
                  <a:pt x="378327" y="550430"/>
                  <a:pt x="376825" y="549357"/>
                  <a:pt x="376825" y="547427"/>
                </a:cubicBezTo>
                <a:lnTo>
                  <a:pt x="376825" y="338902"/>
                </a:lnTo>
                <a:cubicBezTo>
                  <a:pt x="376825" y="337079"/>
                  <a:pt x="378327" y="335148"/>
                  <a:pt x="380150" y="334719"/>
                </a:cubicBezTo>
                <a:cubicBezTo>
                  <a:pt x="508010" y="303183"/>
                  <a:pt x="635871" y="243972"/>
                  <a:pt x="763625" y="221553"/>
                </a:cubicBezTo>
                <a:cubicBezTo>
                  <a:pt x="870140" y="202889"/>
                  <a:pt x="976655" y="209647"/>
                  <a:pt x="1083169" y="279370"/>
                </a:cubicBezTo>
                <a:cubicBezTo>
                  <a:pt x="1085100" y="280549"/>
                  <a:pt x="1086602" y="283124"/>
                  <a:pt x="1086602" y="284947"/>
                </a:cubicBezTo>
                <a:moveTo>
                  <a:pt x="3433" y="279370"/>
                </a:moveTo>
                <a:lnTo>
                  <a:pt x="3433" y="70738"/>
                </a:lnTo>
                <a:cubicBezTo>
                  <a:pt x="3433" y="68914"/>
                  <a:pt x="4934" y="68378"/>
                  <a:pt x="6758" y="69558"/>
                </a:cubicBezTo>
                <a:cubicBezTo>
                  <a:pt x="256794" y="233138"/>
                  <a:pt x="506938" y="50357"/>
                  <a:pt x="756974" y="4018"/>
                </a:cubicBezTo>
                <a:cubicBezTo>
                  <a:pt x="758798" y="3697"/>
                  <a:pt x="760300" y="4876"/>
                  <a:pt x="760300" y="6807"/>
                </a:cubicBezTo>
                <a:lnTo>
                  <a:pt x="760300" y="215332"/>
                </a:lnTo>
                <a:cubicBezTo>
                  <a:pt x="760300" y="217155"/>
                  <a:pt x="758798" y="218979"/>
                  <a:pt x="756974" y="219301"/>
                </a:cubicBezTo>
                <a:cubicBezTo>
                  <a:pt x="629114" y="243006"/>
                  <a:pt x="501253" y="302432"/>
                  <a:pt x="373499" y="332895"/>
                </a:cubicBezTo>
                <a:cubicBezTo>
                  <a:pt x="251216" y="362071"/>
                  <a:pt x="129040" y="364860"/>
                  <a:pt x="6758" y="284840"/>
                </a:cubicBezTo>
                <a:cubicBezTo>
                  <a:pt x="4934" y="283767"/>
                  <a:pt x="3433" y="281193"/>
                  <a:pt x="3433" y="279370"/>
                </a:cubicBezTo>
                <a:moveTo>
                  <a:pt x="760300" y="49"/>
                </a:moveTo>
                <a:cubicBezTo>
                  <a:pt x="508010" y="45637"/>
                  <a:pt x="255721" y="232280"/>
                  <a:pt x="3325" y="63980"/>
                </a:cubicBezTo>
                <a:cubicBezTo>
                  <a:pt x="1502" y="62800"/>
                  <a:pt x="0" y="63229"/>
                  <a:pt x="0" y="65053"/>
                </a:cubicBezTo>
                <a:lnTo>
                  <a:pt x="0" y="280335"/>
                </a:lnTo>
                <a:cubicBezTo>
                  <a:pt x="0" y="282158"/>
                  <a:pt x="1502" y="284733"/>
                  <a:pt x="3325" y="285913"/>
                </a:cubicBezTo>
                <a:cubicBezTo>
                  <a:pt x="125501" y="367435"/>
                  <a:pt x="247784" y="365611"/>
                  <a:pt x="370067" y="336971"/>
                </a:cubicBezTo>
                <a:cubicBezTo>
                  <a:pt x="371890" y="336542"/>
                  <a:pt x="373392" y="337722"/>
                  <a:pt x="373392" y="339546"/>
                </a:cubicBezTo>
                <a:lnTo>
                  <a:pt x="373392" y="551503"/>
                </a:lnTo>
                <a:cubicBezTo>
                  <a:pt x="373392" y="553326"/>
                  <a:pt x="374894" y="554506"/>
                  <a:pt x="376717" y="554077"/>
                </a:cubicBezTo>
                <a:cubicBezTo>
                  <a:pt x="613345" y="496690"/>
                  <a:pt x="849974" y="342334"/>
                  <a:pt x="1086602" y="500122"/>
                </a:cubicBezTo>
                <a:cubicBezTo>
                  <a:pt x="1088425" y="501410"/>
                  <a:pt x="1089927" y="500873"/>
                  <a:pt x="1089927" y="499050"/>
                </a:cubicBezTo>
                <a:lnTo>
                  <a:pt x="1089927" y="283767"/>
                </a:lnTo>
                <a:cubicBezTo>
                  <a:pt x="1089927" y="281944"/>
                  <a:pt x="1088425" y="279370"/>
                  <a:pt x="1086602" y="278190"/>
                </a:cubicBezTo>
                <a:cubicBezTo>
                  <a:pt x="980087" y="207180"/>
                  <a:pt x="873572" y="199349"/>
                  <a:pt x="766950" y="217584"/>
                </a:cubicBezTo>
                <a:cubicBezTo>
                  <a:pt x="765127" y="217906"/>
                  <a:pt x="763625" y="216619"/>
                  <a:pt x="763625" y="214795"/>
                </a:cubicBezTo>
                <a:lnTo>
                  <a:pt x="763625" y="2838"/>
                </a:lnTo>
                <a:cubicBezTo>
                  <a:pt x="763732" y="1015"/>
                  <a:pt x="762230" y="-272"/>
                  <a:pt x="760300" y="49"/>
                </a:cubicBezTo>
              </a:path>
            </a:pathLst>
          </a:custGeom>
          <a:solidFill>
            <a:schemeClr val="bg1"/>
          </a:solidFill>
          <a:ln w="10725" cap="flat">
            <a:solidFill>
              <a:schemeClr val="bg2"/>
            </a:solidFill>
            <a:prstDash val="solid"/>
            <a:miter/>
          </a:ln>
        </p:spPr>
        <p:txBody>
          <a:bodyPr rtlCol="0" anchor="ctr"/>
          <a:lstStyle/>
          <a:p>
            <a:endParaRPr lang="en-US"/>
          </a:p>
        </p:txBody>
      </p:sp>
      <p:sp>
        <p:nvSpPr>
          <p:cNvPr id="3" name="Date Placeholder 2">
            <a:extLst>
              <a:ext uri="{FF2B5EF4-FFF2-40B4-BE49-F238E27FC236}">
                <a16:creationId xmlns:a16="http://schemas.microsoft.com/office/drawing/2014/main" id="{935E5968-2905-C454-33AF-6BF12BEB799B}"/>
              </a:ext>
            </a:extLst>
          </p:cNvPr>
          <p:cNvSpPr>
            <a:spLocks noGrp="1"/>
          </p:cNvSpPr>
          <p:nvPr>
            <p:ph type="dt" sz="half" idx="10"/>
          </p:nvPr>
        </p:nvSpPr>
        <p:spPr/>
        <p:txBody>
          <a:bodyPr/>
          <a:lstStyle/>
          <a:p>
            <a:fld id="{CDBF44AA-B0AB-4071-9F1B-FEA32577B982}" type="datetimeFigureOut">
              <a:rPr lang="en-US" smtClean="0"/>
              <a:t>4/3/2025</a:t>
            </a:fld>
            <a:endParaRPr lang="en-US"/>
          </a:p>
        </p:txBody>
      </p:sp>
      <p:sp>
        <p:nvSpPr>
          <p:cNvPr id="4" name="Footer Placeholder 3">
            <a:extLst>
              <a:ext uri="{FF2B5EF4-FFF2-40B4-BE49-F238E27FC236}">
                <a16:creationId xmlns:a16="http://schemas.microsoft.com/office/drawing/2014/main" id="{13E91CC7-F91D-B7C9-B70D-9C40F579B4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0AC379-ED50-C3B4-6D84-37BFC6E763E2}"/>
              </a:ext>
            </a:extLst>
          </p:cNvPr>
          <p:cNvSpPr>
            <a:spLocks noGrp="1"/>
          </p:cNvSpPr>
          <p:nvPr>
            <p:ph type="sldNum" sz="quarter" idx="12"/>
          </p:nvPr>
        </p:nvSpPr>
        <p:spPr/>
        <p:txBody>
          <a:bodyPr/>
          <a:lstStyle/>
          <a:p>
            <a:fld id="{7CCFCD35-44D2-404A-BE68-DEDE3C652182}" type="slidenum">
              <a:rPr lang="en-US" smtClean="0"/>
              <a:t>‹#›</a:t>
            </a:fld>
            <a:endParaRPr lang="en-US"/>
          </a:p>
        </p:txBody>
      </p:sp>
      <p:sp>
        <p:nvSpPr>
          <p:cNvPr id="6" name="Picture Placeholder 13">
            <a:extLst>
              <a:ext uri="{FF2B5EF4-FFF2-40B4-BE49-F238E27FC236}">
                <a16:creationId xmlns:a16="http://schemas.microsoft.com/office/drawing/2014/main" id="{6130285B-82B5-9278-8E6F-95383E39C0BB}"/>
              </a:ext>
            </a:extLst>
          </p:cNvPr>
          <p:cNvSpPr>
            <a:spLocks noGrp="1"/>
          </p:cNvSpPr>
          <p:nvPr>
            <p:ph type="pic" sz="quarter" idx="13"/>
          </p:nvPr>
        </p:nvSpPr>
        <p:spPr>
          <a:xfrm>
            <a:off x="6285052" y="790805"/>
            <a:ext cx="5272731" cy="5276391"/>
          </a:xfrm>
          <a:prstGeom prst="roundRect">
            <a:avLst>
              <a:gd name="adj" fmla="val 3302"/>
            </a:avLst>
          </a:prstGeom>
          <a:gradFill>
            <a:gsLst>
              <a:gs pos="0">
                <a:schemeClr val="bg1">
                  <a:lumMod val="95000"/>
                </a:schemeClr>
              </a:gs>
              <a:gs pos="100000">
                <a:schemeClr val="bg1">
                  <a:lumMod val="65000"/>
                </a:schemeClr>
              </a:gs>
            </a:gsLst>
            <a:lin ang="5400000" scaled="1"/>
          </a:gradFill>
        </p:spPr>
        <p:txBody>
          <a:bodyPr anchor="ctr">
            <a:normAutofit/>
          </a:bodyPr>
          <a:lstStyle>
            <a:lvl1pPr marL="0" indent="0" algn="ctr">
              <a:buNone/>
              <a:defRPr sz="1000"/>
            </a:lvl1pPr>
          </a:lstStyle>
          <a:p>
            <a:endParaRPr lang="en-US"/>
          </a:p>
        </p:txBody>
      </p:sp>
      <p:sp>
        <p:nvSpPr>
          <p:cNvPr id="58" name="Text Placeholder 2">
            <a:extLst>
              <a:ext uri="{FF2B5EF4-FFF2-40B4-BE49-F238E27FC236}">
                <a16:creationId xmlns:a16="http://schemas.microsoft.com/office/drawing/2014/main" id="{1734F494-98CC-2310-54EB-C39BD50B71E8}"/>
              </a:ext>
            </a:extLst>
          </p:cNvPr>
          <p:cNvSpPr>
            <a:spLocks noGrp="1"/>
          </p:cNvSpPr>
          <p:nvPr>
            <p:ph type="body" sz="quarter" idx="14"/>
          </p:nvPr>
        </p:nvSpPr>
        <p:spPr>
          <a:xfrm>
            <a:off x="613897" y="2661382"/>
            <a:ext cx="5015865" cy="3497266"/>
          </a:xfrm>
        </p:spPr>
        <p:txBody>
          <a:bodyPr lIns="0" anchor="t">
            <a:normAutofit/>
          </a:bodyPr>
          <a:lstStyle>
            <a:lvl1pPr marL="0" indent="0">
              <a:lnSpc>
                <a:spcPct val="100000"/>
              </a:lnSpc>
              <a:spcBef>
                <a:spcPts val="100"/>
              </a:spcBef>
              <a:buClr>
                <a:schemeClr val="tx2"/>
              </a:buClr>
              <a:buFont typeface="Arial" panose="020B0604020202020204" pitchFamily="34" charset="0"/>
              <a:buNone/>
              <a:defRPr sz="1400" b="0">
                <a:solidFill>
                  <a:schemeClr val="tx1"/>
                </a:solidFill>
              </a:defRPr>
            </a:lvl1pPr>
            <a:lvl2pPr marL="457200" indent="0">
              <a:lnSpc>
                <a:spcPct val="100000"/>
              </a:lnSpc>
              <a:spcBef>
                <a:spcPts val="100"/>
              </a:spcBef>
              <a:buClr>
                <a:schemeClr val="tx2"/>
              </a:buClr>
              <a:buFont typeface="Arial" panose="020B0604020202020204" pitchFamily="34" charset="0"/>
              <a:buNone/>
              <a:defRPr sz="1400" b="0">
                <a:solidFill>
                  <a:schemeClr val="tx1"/>
                </a:solidFill>
              </a:defRPr>
            </a:lvl2pPr>
            <a:lvl3pPr marL="914400" indent="0">
              <a:lnSpc>
                <a:spcPct val="100000"/>
              </a:lnSpc>
              <a:spcBef>
                <a:spcPts val="100"/>
              </a:spcBef>
              <a:buClr>
                <a:schemeClr val="tx2"/>
              </a:buClr>
              <a:buFont typeface="Arial" panose="020B0604020202020204" pitchFamily="34" charset="0"/>
              <a:buNone/>
              <a:defRPr sz="1400" b="0">
                <a:solidFill>
                  <a:schemeClr val="tx1"/>
                </a:solidFill>
              </a:defRPr>
            </a:lvl3pPr>
            <a:lvl4pPr marL="1371600" indent="0">
              <a:lnSpc>
                <a:spcPct val="100000"/>
              </a:lnSpc>
              <a:spcBef>
                <a:spcPts val="100"/>
              </a:spcBef>
              <a:buClr>
                <a:schemeClr val="tx2"/>
              </a:buClr>
              <a:buFont typeface="Arial" panose="020B0604020202020204" pitchFamily="34" charset="0"/>
              <a:buNone/>
              <a:defRPr sz="1400" b="0">
                <a:solidFill>
                  <a:schemeClr val="tx1"/>
                </a:solidFill>
              </a:defRPr>
            </a:lvl4pPr>
            <a:lvl5pPr marL="1828800" indent="0">
              <a:lnSpc>
                <a:spcPct val="100000"/>
              </a:lnSpc>
              <a:spcBef>
                <a:spcPts val="100"/>
              </a:spcBef>
              <a:buClr>
                <a:schemeClr val="tx2"/>
              </a:buClr>
              <a:buFont typeface="Arial" panose="020B0604020202020204" pitchFamily="34" charset="0"/>
              <a:buNone/>
              <a:defRPr sz="1400" b="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 name="Title 1">
            <a:extLst>
              <a:ext uri="{FF2B5EF4-FFF2-40B4-BE49-F238E27FC236}">
                <a16:creationId xmlns:a16="http://schemas.microsoft.com/office/drawing/2014/main" id="{0F6BB41B-66D8-A228-F66B-177C5AC0FA44}"/>
              </a:ext>
            </a:extLst>
          </p:cNvPr>
          <p:cNvSpPr>
            <a:spLocks noGrp="1"/>
          </p:cNvSpPr>
          <p:nvPr>
            <p:ph type="ctrTitle" hasCustomPrompt="1"/>
          </p:nvPr>
        </p:nvSpPr>
        <p:spPr>
          <a:xfrm>
            <a:off x="613897" y="1962030"/>
            <a:ext cx="5015865" cy="557747"/>
          </a:xfrm>
        </p:spPr>
        <p:txBody>
          <a:bodyPr lIns="0" tIns="0" rIns="0" bIns="0" anchor="b">
            <a:noAutofit/>
          </a:bodyPr>
          <a:lstStyle>
            <a:lvl1pPr algn="l">
              <a:lnSpc>
                <a:spcPct val="100000"/>
              </a:lnSpc>
              <a:defRPr sz="3600" b="1">
                <a:solidFill>
                  <a:schemeClr val="tx1"/>
                </a:solidFill>
              </a:defRPr>
            </a:lvl1pPr>
          </a:lstStyle>
          <a:p>
            <a:r>
              <a:rPr lang="en-US"/>
              <a:t>Click to add title</a:t>
            </a:r>
            <a:endParaRPr lang="en-PK"/>
          </a:p>
        </p:txBody>
      </p:sp>
    </p:spTree>
    <p:extLst>
      <p:ext uri="{BB962C8B-B14F-4D97-AF65-F5344CB8AC3E}">
        <p14:creationId xmlns:p14="http://schemas.microsoft.com/office/powerpoint/2010/main" val="34587742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Content + Image">
    <p:bg>
      <p:bgPr>
        <a:solidFill>
          <a:srgbClr val="008A95"/>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6EB53FF7-496B-C612-4AF6-7DF7E18CF321}"/>
              </a:ext>
            </a:extLst>
          </p:cNvPr>
          <p:cNvSpPr/>
          <p:nvPr userDrawn="1"/>
        </p:nvSpPr>
        <p:spPr>
          <a:xfrm>
            <a:off x="-30481" y="3501861"/>
            <a:ext cx="6600825" cy="3356139"/>
          </a:xfrm>
          <a:custGeom>
            <a:avLst/>
            <a:gdLst>
              <a:gd name="connsiteX0" fmla="*/ 1086602 w 1089927"/>
              <a:gd name="connsiteY0" fmla="*/ 284947 h 554165"/>
              <a:gd name="connsiteX1" fmla="*/ 1086602 w 1089927"/>
              <a:gd name="connsiteY1" fmla="*/ 493472 h 554165"/>
              <a:gd name="connsiteX2" fmla="*/ 1083277 w 1089927"/>
              <a:gd name="connsiteY2" fmla="*/ 494652 h 554165"/>
              <a:gd name="connsiteX3" fmla="*/ 380150 w 1089927"/>
              <a:gd name="connsiteY3" fmla="*/ 550001 h 554165"/>
              <a:gd name="connsiteX4" fmla="*/ 376825 w 1089927"/>
              <a:gd name="connsiteY4" fmla="*/ 547427 h 554165"/>
              <a:gd name="connsiteX5" fmla="*/ 376825 w 1089927"/>
              <a:gd name="connsiteY5" fmla="*/ 338902 h 554165"/>
              <a:gd name="connsiteX6" fmla="*/ 380150 w 1089927"/>
              <a:gd name="connsiteY6" fmla="*/ 334719 h 554165"/>
              <a:gd name="connsiteX7" fmla="*/ 763625 w 1089927"/>
              <a:gd name="connsiteY7" fmla="*/ 221553 h 554165"/>
              <a:gd name="connsiteX8" fmla="*/ 1083169 w 1089927"/>
              <a:gd name="connsiteY8" fmla="*/ 279370 h 554165"/>
              <a:gd name="connsiteX9" fmla="*/ 1086602 w 1089927"/>
              <a:gd name="connsiteY9" fmla="*/ 284947 h 554165"/>
              <a:gd name="connsiteX10" fmla="*/ 3433 w 1089927"/>
              <a:gd name="connsiteY10" fmla="*/ 279370 h 554165"/>
              <a:gd name="connsiteX11" fmla="*/ 3433 w 1089927"/>
              <a:gd name="connsiteY11" fmla="*/ 70738 h 554165"/>
              <a:gd name="connsiteX12" fmla="*/ 6758 w 1089927"/>
              <a:gd name="connsiteY12" fmla="*/ 69558 h 554165"/>
              <a:gd name="connsiteX13" fmla="*/ 756974 w 1089927"/>
              <a:gd name="connsiteY13" fmla="*/ 4018 h 554165"/>
              <a:gd name="connsiteX14" fmla="*/ 760300 w 1089927"/>
              <a:gd name="connsiteY14" fmla="*/ 6807 h 554165"/>
              <a:gd name="connsiteX15" fmla="*/ 760300 w 1089927"/>
              <a:gd name="connsiteY15" fmla="*/ 215332 h 554165"/>
              <a:gd name="connsiteX16" fmla="*/ 756974 w 1089927"/>
              <a:gd name="connsiteY16" fmla="*/ 219301 h 554165"/>
              <a:gd name="connsiteX17" fmla="*/ 373499 w 1089927"/>
              <a:gd name="connsiteY17" fmla="*/ 332895 h 554165"/>
              <a:gd name="connsiteX18" fmla="*/ 6758 w 1089927"/>
              <a:gd name="connsiteY18" fmla="*/ 284840 h 554165"/>
              <a:gd name="connsiteX19" fmla="*/ 3433 w 1089927"/>
              <a:gd name="connsiteY19" fmla="*/ 279370 h 554165"/>
              <a:gd name="connsiteX20" fmla="*/ 760300 w 1089927"/>
              <a:gd name="connsiteY20" fmla="*/ 49 h 554165"/>
              <a:gd name="connsiteX21" fmla="*/ 3325 w 1089927"/>
              <a:gd name="connsiteY21" fmla="*/ 63980 h 554165"/>
              <a:gd name="connsiteX22" fmla="*/ 0 w 1089927"/>
              <a:gd name="connsiteY22" fmla="*/ 65053 h 554165"/>
              <a:gd name="connsiteX23" fmla="*/ 0 w 1089927"/>
              <a:gd name="connsiteY23" fmla="*/ 280335 h 554165"/>
              <a:gd name="connsiteX24" fmla="*/ 3325 w 1089927"/>
              <a:gd name="connsiteY24" fmla="*/ 285913 h 554165"/>
              <a:gd name="connsiteX25" fmla="*/ 370067 w 1089927"/>
              <a:gd name="connsiteY25" fmla="*/ 336971 h 554165"/>
              <a:gd name="connsiteX26" fmla="*/ 373392 w 1089927"/>
              <a:gd name="connsiteY26" fmla="*/ 339546 h 554165"/>
              <a:gd name="connsiteX27" fmla="*/ 373392 w 1089927"/>
              <a:gd name="connsiteY27" fmla="*/ 551503 h 554165"/>
              <a:gd name="connsiteX28" fmla="*/ 376717 w 1089927"/>
              <a:gd name="connsiteY28" fmla="*/ 554077 h 554165"/>
              <a:gd name="connsiteX29" fmla="*/ 1086602 w 1089927"/>
              <a:gd name="connsiteY29" fmla="*/ 500122 h 554165"/>
              <a:gd name="connsiteX30" fmla="*/ 1089927 w 1089927"/>
              <a:gd name="connsiteY30" fmla="*/ 499050 h 554165"/>
              <a:gd name="connsiteX31" fmla="*/ 1089927 w 1089927"/>
              <a:gd name="connsiteY31" fmla="*/ 283767 h 554165"/>
              <a:gd name="connsiteX32" fmla="*/ 1086602 w 1089927"/>
              <a:gd name="connsiteY32" fmla="*/ 278190 h 554165"/>
              <a:gd name="connsiteX33" fmla="*/ 766950 w 1089927"/>
              <a:gd name="connsiteY33" fmla="*/ 217584 h 554165"/>
              <a:gd name="connsiteX34" fmla="*/ 763625 w 1089927"/>
              <a:gd name="connsiteY34" fmla="*/ 214795 h 554165"/>
              <a:gd name="connsiteX35" fmla="*/ 763625 w 1089927"/>
              <a:gd name="connsiteY35" fmla="*/ 2838 h 554165"/>
              <a:gd name="connsiteX36" fmla="*/ 760300 w 1089927"/>
              <a:gd name="connsiteY36" fmla="*/ 49 h 55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89927" h="554165">
                <a:moveTo>
                  <a:pt x="1086602" y="284947"/>
                </a:moveTo>
                <a:lnTo>
                  <a:pt x="1086602" y="493472"/>
                </a:lnTo>
                <a:cubicBezTo>
                  <a:pt x="1086602" y="495296"/>
                  <a:pt x="1085100" y="495832"/>
                  <a:pt x="1083277" y="494652"/>
                </a:cubicBezTo>
                <a:cubicBezTo>
                  <a:pt x="848901" y="341369"/>
                  <a:pt x="614525" y="492292"/>
                  <a:pt x="380150" y="550001"/>
                </a:cubicBezTo>
                <a:cubicBezTo>
                  <a:pt x="378327" y="550430"/>
                  <a:pt x="376825" y="549357"/>
                  <a:pt x="376825" y="547427"/>
                </a:cubicBezTo>
                <a:lnTo>
                  <a:pt x="376825" y="338902"/>
                </a:lnTo>
                <a:cubicBezTo>
                  <a:pt x="376825" y="337079"/>
                  <a:pt x="378327" y="335148"/>
                  <a:pt x="380150" y="334719"/>
                </a:cubicBezTo>
                <a:cubicBezTo>
                  <a:pt x="508010" y="303183"/>
                  <a:pt x="635871" y="243972"/>
                  <a:pt x="763625" y="221553"/>
                </a:cubicBezTo>
                <a:cubicBezTo>
                  <a:pt x="870140" y="202889"/>
                  <a:pt x="976655" y="209647"/>
                  <a:pt x="1083169" y="279370"/>
                </a:cubicBezTo>
                <a:cubicBezTo>
                  <a:pt x="1085100" y="280549"/>
                  <a:pt x="1086602" y="283124"/>
                  <a:pt x="1086602" y="284947"/>
                </a:cubicBezTo>
                <a:moveTo>
                  <a:pt x="3433" y="279370"/>
                </a:moveTo>
                <a:lnTo>
                  <a:pt x="3433" y="70738"/>
                </a:lnTo>
                <a:cubicBezTo>
                  <a:pt x="3433" y="68914"/>
                  <a:pt x="4934" y="68378"/>
                  <a:pt x="6758" y="69558"/>
                </a:cubicBezTo>
                <a:cubicBezTo>
                  <a:pt x="256794" y="233138"/>
                  <a:pt x="506938" y="50357"/>
                  <a:pt x="756974" y="4018"/>
                </a:cubicBezTo>
                <a:cubicBezTo>
                  <a:pt x="758798" y="3697"/>
                  <a:pt x="760300" y="4876"/>
                  <a:pt x="760300" y="6807"/>
                </a:cubicBezTo>
                <a:lnTo>
                  <a:pt x="760300" y="215332"/>
                </a:lnTo>
                <a:cubicBezTo>
                  <a:pt x="760300" y="217155"/>
                  <a:pt x="758798" y="218979"/>
                  <a:pt x="756974" y="219301"/>
                </a:cubicBezTo>
                <a:cubicBezTo>
                  <a:pt x="629114" y="243006"/>
                  <a:pt x="501253" y="302432"/>
                  <a:pt x="373499" y="332895"/>
                </a:cubicBezTo>
                <a:cubicBezTo>
                  <a:pt x="251216" y="362071"/>
                  <a:pt x="129040" y="364860"/>
                  <a:pt x="6758" y="284840"/>
                </a:cubicBezTo>
                <a:cubicBezTo>
                  <a:pt x="4934" y="283767"/>
                  <a:pt x="3433" y="281193"/>
                  <a:pt x="3433" y="279370"/>
                </a:cubicBezTo>
                <a:moveTo>
                  <a:pt x="760300" y="49"/>
                </a:moveTo>
                <a:cubicBezTo>
                  <a:pt x="508010" y="45637"/>
                  <a:pt x="255721" y="232280"/>
                  <a:pt x="3325" y="63980"/>
                </a:cubicBezTo>
                <a:cubicBezTo>
                  <a:pt x="1502" y="62800"/>
                  <a:pt x="0" y="63229"/>
                  <a:pt x="0" y="65053"/>
                </a:cubicBezTo>
                <a:lnTo>
                  <a:pt x="0" y="280335"/>
                </a:lnTo>
                <a:cubicBezTo>
                  <a:pt x="0" y="282158"/>
                  <a:pt x="1502" y="284733"/>
                  <a:pt x="3325" y="285913"/>
                </a:cubicBezTo>
                <a:cubicBezTo>
                  <a:pt x="125501" y="367435"/>
                  <a:pt x="247784" y="365611"/>
                  <a:pt x="370067" y="336971"/>
                </a:cubicBezTo>
                <a:cubicBezTo>
                  <a:pt x="371890" y="336542"/>
                  <a:pt x="373392" y="337722"/>
                  <a:pt x="373392" y="339546"/>
                </a:cubicBezTo>
                <a:lnTo>
                  <a:pt x="373392" y="551503"/>
                </a:lnTo>
                <a:cubicBezTo>
                  <a:pt x="373392" y="553326"/>
                  <a:pt x="374894" y="554506"/>
                  <a:pt x="376717" y="554077"/>
                </a:cubicBezTo>
                <a:cubicBezTo>
                  <a:pt x="613345" y="496690"/>
                  <a:pt x="849974" y="342334"/>
                  <a:pt x="1086602" y="500122"/>
                </a:cubicBezTo>
                <a:cubicBezTo>
                  <a:pt x="1088425" y="501410"/>
                  <a:pt x="1089927" y="500873"/>
                  <a:pt x="1089927" y="499050"/>
                </a:cubicBezTo>
                <a:lnTo>
                  <a:pt x="1089927" y="283767"/>
                </a:lnTo>
                <a:cubicBezTo>
                  <a:pt x="1089927" y="281944"/>
                  <a:pt x="1088425" y="279370"/>
                  <a:pt x="1086602" y="278190"/>
                </a:cubicBezTo>
                <a:cubicBezTo>
                  <a:pt x="980087" y="207180"/>
                  <a:pt x="873572" y="199349"/>
                  <a:pt x="766950" y="217584"/>
                </a:cubicBezTo>
                <a:cubicBezTo>
                  <a:pt x="765127" y="217906"/>
                  <a:pt x="763625" y="216619"/>
                  <a:pt x="763625" y="214795"/>
                </a:cubicBezTo>
                <a:lnTo>
                  <a:pt x="763625" y="2838"/>
                </a:lnTo>
                <a:cubicBezTo>
                  <a:pt x="763732" y="1015"/>
                  <a:pt x="762230" y="-272"/>
                  <a:pt x="760300" y="49"/>
                </a:cubicBezTo>
              </a:path>
            </a:pathLst>
          </a:custGeom>
          <a:solidFill>
            <a:schemeClr val="bg1">
              <a:alpha val="12000"/>
            </a:schemeClr>
          </a:solidFill>
          <a:ln w="12700" cap="flat">
            <a:solidFill>
              <a:schemeClr val="bg2">
                <a:alpha val="0"/>
              </a:schemeClr>
            </a:solidFill>
            <a:prstDash val="solid"/>
            <a:miter/>
          </a:ln>
        </p:spPr>
        <p:txBody>
          <a:bodyPr rtlCol="0" anchor="ctr"/>
          <a:lstStyle/>
          <a:p>
            <a:endParaRPr lang="en-US"/>
          </a:p>
        </p:txBody>
      </p:sp>
      <p:sp>
        <p:nvSpPr>
          <p:cNvPr id="3" name="Date Placeholder 2">
            <a:extLst>
              <a:ext uri="{FF2B5EF4-FFF2-40B4-BE49-F238E27FC236}">
                <a16:creationId xmlns:a16="http://schemas.microsoft.com/office/drawing/2014/main" id="{935E5968-2905-C454-33AF-6BF12BEB799B}"/>
              </a:ext>
            </a:extLst>
          </p:cNvPr>
          <p:cNvSpPr>
            <a:spLocks noGrp="1"/>
          </p:cNvSpPr>
          <p:nvPr>
            <p:ph type="dt" sz="half" idx="10"/>
          </p:nvPr>
        </p:nvSpPr>
        <p:spPr/>
        <p:txBody>
          <a:bodyPr/>
          <a:lstStyle/>
          <a:p>
            <a:fld id="{CDBF44AA-B0AB-4071-9F1B-FEA32577B982}" type="datetimeFigureOut">
              <a:rPr lang="en-US" smtClean="0"/>
              <a:t>4/3/2025</a:t>
            </a:fld>
            <a:endParaRPr lang="en-US"/>
          </a:p>
        </p:txBody>
      </p:sp>
      <p:sp>
        <p:nvSpPr>
          <p:cNvPr id="4" name="Footer Placeholder 3">
            <a:extLst>
              <a:ext uri="{FF2B5EF4-FFF2-40B4-BE49-F238E27FC236}">
                <a16:creationId xmlns:a16="http://schemas.microsoft.com/office/drawing/2014/main" id="{13E91CC7-F91D-B7C9-B70D-9C40F579B4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0AC379-ED50-C3B4-6D84-37BFC6E763E2}"/>
              </a:ext>
            </a:extLst>
          </p:cNvPr>
          <p:cNvSpPr>
            <a:spLocks noGrp="1"/>
          </p:cNvSpPr>
          <p:nvPr>
            <p:ph type="sldNum" sz="quarter" idx="12"/>
          </p:nvPr>
        </p:nvSpPr>
        <p:spPr/>
        <p:txBody>
          <a:bodyPr/>
          <a:lstStyle/>
          <a:p>
            <a:fld id="{7CCFCD35-44D2-404A-BE68-DEDE3C652182}" type="slidenum">
              <a:rPr lang="en-US" smtClean="0"/>
              <a:t>‹#›</a:t>
            </a:fld>
            <a:endParaRPr lang="en-US"/>
          </a:p>
        </p:txBody>
      </p:sp>
      <p:sp>
        <p:nvSpPr>
          <p:cNvPr id="6" name="Picture Placeholder 13">
            <a:extLst>
              <a:ext uri="{FF2B5EF4-FFF2-40B4-BE49-F238E27FC236}">
                <a16:creationId xmlns:a16="http://schemas.microsoft.com/office/drawing/2014/main" id="{6130285B-82B5-9278-8E6F-95383E39C0BB}"/>
              </a:ext>
            </a:extLst>
          </p:cNvPr>
          <p:cNvSpPr>
            <a:spLocks noGrp="1"/>
          </p:cNvSpPr>
          <p:nvPr>
            <p:ph type="pic" sz="quarter" idx="13"/>
          </p:nvPr>
        </p:nvSpPr>
        <p:spPr>
          <a:xfrm>
            <a:off x="6285052" y="790805"/>
            <a:ext cx="5272731" cy="5276391"/>
          </a:xfrm>
          <a:prstGeom prst="roundRect">
            <a:avLst>
              <a:gd name="adj" fmla="val 3302"/>
            </a:avLst>
          </a:prstGeom>
          <a:gradFill>
            <a:gsLst>
              <a:gs pos="0">
                <a:schemeClr val="bg1">
                  <a:lumMod val="95000"/>
                </a:schemeClr>
              </a:gs>
              <a:gs pos="100000">
                <a:schemeClr val="bg1">
                  <a:lumMod val="65000"/>
                </a:schemeClr>
              </a:gs>
            </a:gsLst>
            <a:lin ang="5400000" scaled="1"/>
          </a:gradFill>
        </p:spPr>
        <p:txBody>
          <a:bodyPr anchor="ctr">
            <a:normAutofit/>
          </a:bodyPr>
          <a:lstStyle>
            <a:lvl1pPr marL="0" indent="0" algn="ctr">
              <a:buNone/>
              <a:defRPr sz="1000"/>
            </a:lvl1pPr>
          </a:lstStyle>
          <a:p>
            <a:endParaRPr lang="en-US"/>
          </a:p>
        </p:txBody>
      </p:sp>
      <p:sp>
        <p:nvSpPr>
          <p:cNvPr id="7" name="Text Placeholder 2">
            <a:extLst>
              <a:ext uri="{FF2B5EF4-FFF2-40B4-BE49-F238E27FC236}">
                <a16:creationId xmlns:a16="http://schemas.microsoft.com/office/drawing/2014/main" id="{D5B13795-A646-6703-300D-F73E4FA42126}"/>
              </a:ext>
            </a:extLst>
          </p:cNvPr>
          <p:cNvSpPr>
            <a:spLocks noGrp="1"/>
          </p:cNvSpPr>
          <p:nvPr>
            <p:ph type="body" sz="quarter" idx="14"/>
          </p:nvPr>
        </p:nvSpPr>
        <p:spPr>
          <a:xfrm>
            <a:off x="613897" y="2661382"/>
            <a:ext cx="5015865" cy="3497266"/>
          </a:xfrm>
        </p:spPr>
        <p:txBody>
          <a:bodyPr lIns="0" anchor="t">
            <a:normAutofit/>
          </a:bodyPr>
          <a:lstStyle>
            <a:lvl1pPr marL="0" indent="0">
              <a:lnSpc>
                <a:spcPct val="100000"/>
              </a:lnSpc>
              <a:spcBef>
                <a:spcPts val="100"/>
              </a:spcBef>
              <a:buClr>
                <a:schemeClr val="bg1"/>
              </a:buClr>
              <a:buFont typeface="Arial" panose="020B0604020202020204" pitchFamily="34" charset="0"/>
              <a:buNone/>
              <a:defRPr sz="1400" b="0">
                <a:solidFill>
                  <a:schemeClr val="bg1"/>
                </a:solidFill>
              </a:defRPr>
            </a:lvl1pPr>
            <a:lvl2pPr marL="457200" indent="0">
              <a:lnSpc>
                <a:spcPct val="100000"/>
              </a:lnSpc>
              <a:spcBef>
                <a:spcPts val="100"/>
              </a:spcBef>
              <a:buClr>
                <a:schemeClr val="bg1"/>
              </a:buClr>
              <a:buFont typeface="Arial" panose="020B0604020202020204" pitchFamily="34" charset="0"/>
              <a:buNone/>
              <a:defRPr sz="1400" b="0">
                <a:solidFill>
                  <a:schemeClr val="bg1"/>
                </a:solidFill>
              </a:defRPr>
            </a:lvl2pPr>
            <a:lvl3pPr marL="914400" indent="0">
              <a:lnSpc>
                <a:spcPct val="100000"/>
              </a:lnSpc>
              <a:spcBef>
                <a:spcPts val="100"/>
              </a:spcBef>
              <a:buClr>
                <a:schemeClr val="bg1"/>
              </a:buClr>
              <a:buFont typeface="Arial" panose="020B0604020202020204" pitchFamily="34" charset="0"/>
              <a:buNone/>
              <a:defRPr sz="1400" b="0">
                <a:solidFill>
                  <a:schemeClr val="bg1"/>
                </a:solidFill>
              </a:defRPr>
            </a:lvl3pPr>
            <a:lvl4pPr marL="1371600" indent="0">
              <a:lnSpc>
                <a:spcPct val="100000"/>
              </a:lnSpc>
              <a:spcBef>
                <a:spcPts val="100"/>
              </a:spcBef>
              <a:buClr>
                <a:schemeClr val="bg1"/>
              </a:buClr>
              <a:buFont typeface="Arial" panose="020B0604020202020204" pitchFamily="34" charset="0"/>
              <a:buNone/>
              <a:defRPr sz="1400" b="0">
                <a:solidFill>
                  <a:schemeClr val="bg1"/>
                </a:solidFill>
              </a:defRPr>
            </a:lvl4pPr>
            <a:lvl5pPr marL="1828800" indent="0">
              <a:lnSpc>
                <a:spcPct val="100000"/>
              </a:lnSpc>
              <a:spcBef>
                <a:spcPts val="100"/>
              </a:spcBef>
              <a:buClr>
                <a:schemeClr val="bg1"/>
              </a:buClr>
              <a:buFont typeface="Arial" panose="020B0604020202020204" pitchFamily="34" charset="0"/>
              <a:buNone/>
              <a:defRPr sz="14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B13C7185-7D15-3DF5-29A6-3FCD66C13B0F}"/>
              </a:ext>
            </a:extLst>
          </p:cNvPr>
          <p:cNvSpPr>
            <a:spLocks noGrp="1"/>
          </p:cNvSpPr>
          <p:nvPr>
            <p:ph type="ctrTitle" hasCustomPrompt="1"/>
          </p:nvPr>
        </p:nvSpPr>
        <p:spPr>
          <a:xfrm>
            <a:off x="613897" y="1962030"/>
            <a:ext cx="5015865" cy="557747"/>
          </a:xfrm>
        </p:spPr>
        <p:txBody>
          <a:bodyPr lIns="0" tIns="0" rIns="0" bIns="0" anchor="b">
            <a:noAutofit/>
          </a:bodyPr>
          <a:lstStyle>
            <a:lvl1pPr algn="l">
              <a:lnSpc>
                <a:spcPct val="100000"/>
              </a:lnSpc>
              <a:defRPr sz="3600" b="1">
                <a:solidFill>
                  <a:schemeClr val="bg1"/>
                </a:solidFill>
              </a:defRPr>
            </a:lvl1pPr>
          </a:lstStyle>
          <a:p>
            <a:r>
              <a:rPr lang="en-US"/>
              <a:t>Click to add title</a:t>
            </a:r>
            <a:endParaRPr lang="en-PK"/>
          </a:p>
        </p:txBody>
      </p:sp>
      <p:pic>
        <p:nvPicPr>
          <p:cNvPr id="2" name="Picture 1" descr="A black background with white text&#10;&#10;Description automatically generated">
            <a:extLst>
              <a:ext uri="{FF2B5EF4-FFF2-40B4-BE49-F238E27FC236}">
                <a16:creationId xmlns:a16="http://schemas.microsoft.com/office/drawing/2014/main" id="{A2F33C02-C67B-8734-587E-14AEE056D06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544" y="160610"/>
            <a:ext cx="4041732" cy="1616123"/>
          </a:xfrm>
          <a:prstGeom prst="rect">
            <a:avLst/>
          </a:prstGeom>
        </p:spPr>
      </p:pic>
    </p:spTree>
    <p:extLst>
      <p:ext uri="{BB962C8B-B14F-4D97-AF65-F5344CB8AC3E}">
        <p14:creationId xmlns:p14="http://schemas.microsoft.com/office/powerpoint/2010/main" val="10341336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E54A835-C172-A2E2-6ABD-C79613203D7C}"/>
              </a:ext>
            </a:extLst>
          </p:cNvPr>
          <p:cNvSpPr>
            <a:spLocks noGrp="1"/>
          </p:cNvSpPr>
          <p:nvPr>
            <p:ph type="dt" sz="half" idx="10"/>
          </p:nvPr>
        </p:nvSpPr>
        <p:spPr/>
        <p:txBody>
          <a:bodyPr/>
          <a:lstStyle/>
          <a:p>
            <a:fld id="{CDBF44AA-B0AB-4071-9F1B-FEA32577B982}" type="datetimeFigureOut">
              <a:rPr lang="en-US" smtClean="0"/>
              <a:t>4/3/2025</a:t>
            </a:fld>
            <a:endParaRPr lang="en-US"/>
          </a:p>
        </p:txBody>
      </p:sp>
      <p:sp>
        <p:nvSpPr>
          <p:cNvPr id="4" name="Footer Placeholder 3">
            <a:extLst>
              <a:ext uri="{FF2B5EF4-FFF2-40B4-BE49-F238E27FC236}">
                <a16:creationId xmlns:a16="http://schemas.microsoft.com/office/drawing/2014/main" id="{8885A1A7-5FF0-40E5-07B7-3DD0269A5C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E9D0FA3-7507-B760-709A-B83A556CA5BD}"/>
              </a:ext>
            </a:extLst>
          </p:cNvPr>
          <p:cNvSpPr>
            <a:spLocks noGrp="1"/>
          </p:cNvSpPr>
          <p:nvPr>
            <p:ph type="sldNum" sz="quarter" idx="12"/>
          </p:nvPr>
        </p:nvSpPr>
        <p:spPr/>
        <p:txBody>
          <a:bodyPr/>
          <a:lstStyle/>
          <a:p>
            <a:fld id="{7CCFCD35-44D2-404A-BE68-DEDE3C652182}" type="slidenum">
              <a:rPr lang="en-US" smtClean="0"/>
              <a:t>‹#›</a:t>
            </a:fld>
            <a:endParaRPr lang="en-US"/>
          </a:p>
        </p:txBody>
      </p:sp>
      <p:sp>
        <p:nvSpPr>
          <p:cNvPr id="6" name="Freeform: Shape 5">
            <a:extLst>
              <a:ext uri="{FF2B5EF4-FFF2-40B4-BE49-F238E27FC236}">
                <a16:creationId xmlns:a16="http://schemas.microsoft.com/office/drawing/2014/main" id="{FD29F05A-C20A-A45B-DA62-273142E2D4A7}"/>
              </a:ext>
            </a:extLst>
          </p:cNvPr>
          <p:cNvSpPr/>
          <p:nvPr userDrawn="1"/>
        </p:nvSpPr>
        <p:spPr>
          <a:xfrm flipH="1">
            <a:off x="0" y="-2"/>
            <a:ext cx="4745066" cy="6858002"/>
          </a:xfrm>
          <a:custGeom>
            <a:avLst/>
            <a:gdLst>
              <a:gd name="connsiteX0" fmla="*/ 4745066 w 4745066"/>
              <a:gd name="connsiteY0" fmla="*/ 0 h 6858002"/>
              <a:gd name="connsiteX1" fmla="*/ 1381793 w 4745066"/>
              <a:gd name="connsiteY1" fmla="*/ 0 h 6858002"/>
              <a:gd name="connsiteX2" fmla="*/ 1381793 w 4745066"/>
              <a:gd name="connsiteY2" fmla="*/ 2 h 6858002"/>
              <a:gd name="connsiteX3" fmla="*/ 1127636 w 4745066"/>
              <a:gd name="connsiteY3" fmla="*/ 2 h 6858002"/>
              <a:gd name="connsiteX4" fmla="*/ 635747 w 4745066"/>
              <a:gd name="connsiteY4" fmla="*/ 491891 h 6858002"/>
              <a:gd name="connsiteX5" fmla="*/ 635747 w 4745066"/>
              <a:gd name="connsiteY5" fmla="*/ 1212786 h 6858002"/>
              <a:gd name="connsiteX6" fmla="*/ 635747 w 4745066"/>
              <a:gd name="connsiteY6" fmla="*/ 2091294 h 6858002"/>
              <a:gd name="connsiteX7" fmla="*/ 635747 w 4745066"/>
              <a:gd name="connsiteY7" fmla="*/ 3601656 h 6858002"/>
              <a:gd name="connsiteX8" fmla="*/ 635747 w 4745066"/>
              <a:gd name="connsiteY8" fmla="*/ 4741046 h 6858002"/>
              <a:gd name="connsiteX9" fmla="*/ 635747 w 4745066"/>
              <a:gd name="connsiteY9" fmla="*/ 6222246 h 6858002"/>
              <a:gd name="connsiteX10" fmla="*/ 128118 w 4745066"/>
              <a:gd name="connsiteY10" fmla="*/ 6845087 h 6858002"/>
              <a:gd name="connsiteX11" fmla="*/ 0 w 4745066"/>
              <a:gd name="connsiteY11" fmla="*/ 6858002 h 6858002"/>
              <a:gd name="connsiteX12" fmla="*/ 4460586 w 4745066"/>
              <a:gd name="connsiteY12" fmla="*/ 6858002 h 6858002"/>
              <a:gd name="connsiteX13" fmla="*/ 4460586 w 4745066"/>
              <a:gd name="connsiteY13" fmla="*/ 6858001 h 6858002"/>
              <a:gd name="connsiteX14" fmla="*/ 4745066 w 4745066"/>
              <a:gd name="connsiteY14" fmla="*/ 6858001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45066" h="6858002">
                <a:moveTo>
                  <a:pt x="4745066" y="0"/>
                </a:moveTo>
                <a:lnTo>
                  <a:pt x="1381793" y="0"/>
                </a:lnTo>
                <a:lnTo>
                  <a:pt x="1381793" y="2"/>
                </a:lnTo>
                <a:lnTo>
                  <a:pt x="1127636" y="2"/>
                </a:lnTo>
                <a:cubicBezTo>
                  <a:pt x="855974" y="2"/>
                  <a:pt x="635747" y="220229"/>
                  <a:pt x="635747" y="491891"/>
                </a:cubicBezTo>
                <a:lnTo>
                  <a:pt x="635747" y="1212786"/>
                </a:lnTo>
                <a:lnTo>
                  <a:pt x="635747" y="2091294"/>
                </a:lnTo>
                <a:lnTo>
                  <a:pt x="635747" y="3601656"/>
                </a:lnTo>
                <a:lnTo>
                  <a:pt x="635747" y="4741046"/>
                </a:lnTo>
                <a:lnTo>
                  <a:pt x="635747" y="6222246"/>
                </a:lnTo>
                <a:cubicBezTo>
                  <a:pt x="635747" y="6529475"/>
                  <a:pt x="417821" y="6785805"/>
                  <a:pt x="128118" y="6845087"/>
                </a:cubicBezTo>
                <a:lnTo>
                  <a:pt x="0" y="6858002"/>
                </a:lnTo>
                <a:lnTo>
                  <a:pt x="4460586" y="6858002"/>
                </a:lnTo>
                <a:lnTo>
                  <a:pt x="4460586" y="6858001"/>
                </a:lnTo>
                <a:lnTo>
                  <a:pt x="4745066" y="685800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 Placeholder 5">
            <a:extLst>
              <a:ext uri="{FF2B5EF4-FFF2-40B4-BE49-F238E27FC236}">
                <a16:creationId xmlns:a16="http://schemas.microsoft.com/office/drawing/2014/main" id="{12F6DE68-350D-4F6F-505E-5911FF90495A}"/>
              </a:ext>
            </a:extLst>
          </p:cNvPr>
          <p:cNvSpPr>
            <a:spLocks noGrp="1"/>
          </p:cNvSpPr>
          <p:nvPr>
            <p:ph type="body" sz="quarter" idx="50" hasCustomPrompt="1"/>
          </p:nvPr>
        </p:nvSpPr>
        <p:spPr>
          <a:xfrm>
            <a:off x="635000" y="3518537"/>
            <a:ext cx="3093720" cy="2313303"/>
          </a:xfrm>
        </p:spPr>
        <p:txBody>
          <a:bodyPr lIns="0" tIns="0" rIns="0" bIns="0" anchor="t">
            <a:noAutofit/>
          </a:bodyPr>
          <a:lstStyle>
            <a:lvl1pPr marL="0" indent="0" algn="l" defTabSz="0">
              <a:lnSpc>
                <a:spcPct val="100000"/>
              </a:lnSpc>
              <a:spcBef>
                <a:spcPts val="0"/>
              </a:spcBef>
              <a:buNone/>
              <a:defRPr sz="1200" b="0" spc="0">
                <a:solidFill>
                  <a:schemeClr val="tx1"/>
                </a:solidFill>
                <a:latin typeface="+mn-lt"/>
              </a:defRPr>
            </a:lvl1pPr>
          </a:lstStyle>
          <a:p>
            <a:pPr lvl="0"/>
            <a:r>
              <a:rPr lang="en-US"/>
              <a:t>Add Text</a:t>
            </a:r>
          </a:p>
        </p:txBody>
      </p:sp>
      <p:sp>
        <p:nvSpPr>
          <p:cNvPr id="8" name="Title 1">
            <a:extLst>
              <a:ext uri="{FF2B5EF4-FFF2-40B4-BE49-F238E27FC236}">
                <a16:creationId xmlns:a16="http://schemas.microsoft.com/office/drawing/2014/main" id="{B2241F3A-50F2-1E89-CA35-15F28118309A}"/>
              </a:ext>
            </a:extLst>
          </p:cNvPr>
          <p:cNvSpPr>
            <a:spLocks noGrp="1"/>
          </p:cNvSpPr>
          <p:nvPr>
            <p:ph type="title" hasCustomPrompt="1"/>
          </p:nvPr>
        </p:nvSpPr>
        <p:spPr>
          <a:xfrm>
            <a:off x="635000" y="1899921"/>
            <a:ext cx="3093720" cy="1529080"/>
          </a:xfrm>
        </p:spPr>
        <p:txBody>
          <a:bodyPr lIns="0" anchor="b">
            <a:noAutofit/>
          </a:bodyPr>
          <a:lstStyle>
            <a:lvl1pPr>
              <a:lnSpc>
                <a:spcPct val="90000"/>
              </a:lnSpc>
              <a:defRPr sz="3200" b="1">
                <a:solidFill>
                  <a:schemeClr val="tx1"/>
                </a:solidFill>
                <a:latin typeface="+mj-lt"/>
              </a:defRPr>
            </a:lvl1pPr>
          </a:lstStyle>
          <a:p>
            <a:r>
              <a:rPr lang="en-US"/>
              <a:t>Your Title </a:t>
            </a:r>
            <a:br>
              <a:rPr lang="en-US"/>
            </a:br>
            <a:r>
              <a:rPr lang="en-US"/>
              <a:t>Goes Here</a:t>
            </a:r>
          </a:p>
        </p:txBody>
      </p:sp>
      <p:grpSp>
        <p:nvGrpSpPr>
          <p:cNvPr id="2" name="Group 1">
            <a:extLst>
              <a:ext uri="{FF2B5EF4-FFF2-40B4-BE49-F238E27FC236}">
                <a16:creationId xmlns:a16="http://schemas.microsoft.com/office/drawing/2014/main" id="{7C614851-2580-1011-8BA6-7F1957E1B14C}"/>
              </a:ext>
            </a:extLst>
          </p:cNvPr>
          <p:cNvGrpSpPr/>
          <p:nvPr userDrawn="1"/>
        </p:nvGrpSpPr>
        <p:grpSpPr>
          <a:xfrm>
            <a:off x="612386" y="0"/>
            <a:ext cx="1833634" cy="60960"/>
            <a:chOff x="9725660" y="391160"/>
            <a:chExt cx="2689860" cy="78740"/>
          </a:xfrm>
        </p:grpSpPr>
        <p:sp>
          <p:nvSpPr>
            <p:cNvPr id="46" name="Rectangle 45">
              <a:extLst>
                <a:ext uri="{FF2B5EF4-FFF2-40B4-BE49-F238E27FC236}">
                  <a16:creationId xmlns:a16="http://schemas.microsoft.com/office/drawing/2014/main" id="{93151E7E-D9D3-1E67-6038-2439704DE597}"/>
                </a:ext>
              </a:extLst>
            </p:cNvPr>
            <p:cNvSpPr/>
            <p:nvPr userDrawn="1"/>
          </p:nvSpPr>
          <p:spPr>
            <a:xfrm>
              <a:off x="9725660" y="391160"/>
              <a:ext cx="675640" cy="7874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3858EBDF-61FF-BFEF-C4DB-9E7FADFC4E87}"/>
                </a:ext>
              </a:extLst>
            </p:cNvPr>
            <p:cNvSpPr/>
            <p:nvPr userDrawn="1"/>
          </p:nvSpPr>
          <p:spPr>
            <a:xfrm>
              <a:off x="10401300" y="391160"/>
              <a:ext cx="675640" cy="7874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5815C11-ED2C-668F-63CD-937494622039}"/>
                </a:ext>
              </a:extLst>
            </p:cNvPr>
            <p:cNvSpPr/>
            <p:nvPr userDrawn="1"/>
          </p:nvSpPr>
          <p:spPr>
            <a:xfrm>
              <a:off x="11064240" y="391160"/>
              <a:ext cx="675640" cy="7874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FD5DF6EA-DF7F-0586-A1C5-636D4361FAB0}"/>
                </a:ext>
              </a:extLst>
            </p:cNvPr>
            <p:cNvSpPr/>
            <p:nvPr userDrawn="1"/>
          </p:nvSpPr>
          <p:spPr>
            <a:xfrm>
              <a:off x="11739880" y="391160"/>
              <a:ext cx="675640" cy="7874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568B9693-ADFD-6B16-D3C4-D27CA98DFD86}"/>
              </a:ext>
            </a:extLst>
          </p:cNvPr>
          <p:cNvPicPr>
            <a:picLocks noChangeAspect="1"/>
          </p:cNvPicPr>
          <p:nvPr userDrawn="1"/>
        </p:nvPicPr>
        <p:blipFill>
          <a:blip r:embed="rId2"/>
          <a:stretch>
            <a:fillRect/>
          </a:stretch>
        </p:blipFill>
        <p:spPr>
          <a:xfrm>
            <a:off x="8015878" y="136525"/>
            <a:ext cx="4176122" cy="1670449"/>
          </a:xfrm>
          <a:prstGeom prst="rect">
            <a:avLst/>
          </a:prstGeom>
        </p:spPr>
      </p:pic>
    </p:spTree>
    <p:extLst>
      <p:ext uri="{BB962C8B-B14F-4D97-AF65-F5344CB8AC3E}">
        <p14:creationId xmlns:p14="http://schemas.microsoft.com/office/powerpoint/2010/main" val="31411700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E54A835-C172-A2E2-6ABD-C79613203D7C}"/>
              </a:ext>
            </a:extLst>
          </p:cNvPr>
          <p:cNvSpPr>
            <a:spLocks noGrp="1"/>
          </p:cNvSpPr>
          <p:nvPr>
            <p:ph type="dt" sz="half" idx="10"/>
          </p:nvPr>
        </p:nvSpPr>
        <p:spPr/>
        <p:txBody>
          <a:bodyPr/>
          <a:lstStyle/>
          <a:p>
            <a:fld id="{CDBF44AA-B0AB-4071-9F1B-FEA32577B982}" type="datetimeFigureOut">
              <a:rPr lang="en-US" smtClean="0"/>
              <a:t>4/3/2025</a:t>
            </a:fld>
            <a:endParaRPr lang="en-US"/>
          </a:p>
        </p:txBody>
      </p:sp>
      <p:sp>
        <p:nvSpPr>
          <p:cNvPr id="4" name="Footer Placeholder 3">
            <a:extLst>
              <a:ext uri="{FF2B5EF4-FFF2-40B4-BE49-F238E27FC236}">
                <a16:creationId xmlns:a16="http://schemas.microsoft.com/office/drawing/2014/main" id="{8885A1A7-5FF0-40E5-07B7-3DD0269A5C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E9D0FA3-7507-B760-709A-B83A556CA5BD}"/>
              </a:ext>
            </a:extLst>
          </p:cNvPr>
          <p:cNvSpPr>
            <a:spLocks noGrp="1"/>
          </p:cNvSpPr>
          <p:nvPr>
            <p:ph type="sldNum" sz="quarter" idx="12"/>
          </p:nvPr>
        </p:nvSpPr>
        <p:spPr/>
        <p:txBody>
          <a:bodyPr/>
          <a:lstStyle/>
          <a:p>
            <a:fld id="{7CCFCD35-44D2-404A-BE68-DEDE3C652182}" type="slidenum">
              <a:rPr lang="en-US" smtClean="0"/>
              <a:t>‹#›</a:t>
            </a:fld>
            <a:endParaRPr lang="en-US"/>
          </a:p>
        </p:txBody>
      </p:sp>
      <p:sp>
        <p:nvSpPr>
          <p:cNvPr id="6" name="Freeform: Shape 5">
            <a:extLst>
              <a:ext uri="{FF2B5EF4-FFF2-40B4-BE49-F238E27FC236}">
                <a16:creationId xmlns:a16="http://schemas.microsoft.com/office/drawing/2014/main" id="{FD29F05A-C20A-A45B-DA62-273142E2D4A7}"/>
              </a:ext>
            </a:extLst>
          </p:cNvPr>
          <p:cNvSpPr/>
          <p:nvPr userDrawn="1"/>
        </p:nvSpPr>
        <p:spPr>
          <a:xfrm flipH="1">
            <a:off x="0" y="-2"/>
            <a:ext cx="4745066" cy="6858002"/>
          </a:xfrm>
          <a:custGeom>
            <a:avLst/>
            <a:gdLst>
              <a:gd name="connsiteX0" fmla="*/ 4745066 w 4745066"/>
              <a:gd name="connsiteY0" fmla="*/ 0 h 6858002"/>
              <a:gd name="connsiteX1" fmla="*/ 1381793 w 4745066"/>
              <a:gd name="connsiteY1" fmla="*/ 0 h 6858002"/>
              <a:gd name="connsiteX2" fmla="*/ 1381793 w 4745066"/>
              <a:gd name="connsiteY2" fmla="*/ 2 h 6858002"/>
              <a:gd name="connsiteX3" fmla="*/ 1127636 w 4745066"/>
              <a:gd name="connsiteY3" fmla="*/ 2 h 6858002"/>
              <a:gd name="connsiteX4" fmla="*/ 635747 w 4745066"/>
              <a:gd name="connsiteY4" fmla="*/ 491891 h 6858002"/>
              <a:gd name="connsiteX5" fmla="*/ 635747 w 4745066"/>
              <a:gd name="connsiteY5" fmla="*/ 1212786 h 6858002"/>
              <a:gd name="connsiteX6" fmla="*/ 635747 w 4745066"/>
              <a:gd name="connsiteY6" fmla="*/ 2091294 h 6858002"/>
              <a:gd name="connsiteX7" fmla="*/ 635747 w 4745066"/>
              <a:gd name="connsiteY7" fmla="*/ 3601656 h 6858002"/>
              <a:gd name="connsiteX8" fmla="*/ 635747 w 4745066"/>
              <a:gd name="connsiteY8" fmla="*/ 4741046 h 6858002"/>
              <a:gd name="connsiteX9" fmla="*/ 635747 w 4745066"/>
              <a:gd name="connsiteY9" fmla="*/ 6222246 h 6858002"/>
              <a:gd name="connsiteX10" fmla="*/ 128118 w 4745066"/>
              <a:gd name="connsiteY10" fmla="*/ 6845087 h 6858002"/>
              <a:gd name="connsiteX11" fmla="*/ 0 w 4745066"/>
              <a:gd name="connsiteY11" fmla="*/ 6858002 h 6858002"/>
              <a:gd name="connsiteX12" fmla="*/ 4460586 w 4745066"/>
              <a:gd name="connsiteY12" fmla="*/ 6858002 h 6858002"/>
              <a:gd name="connsiteX13" fmla="*/ 4460586 w 4745066"/>
              <a:gd name="connsiteY13" fmla="*/ 6858001 h 6858002"/>
              <a:gd name="connsiteX14" fmla="*/ 4745066 w 4745066"/>
              <a:gd name="connsiteY14" fmla="*/ 6858001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45066" h="6858002">
                <a:moveTo>
                  <a:pt x="4745066" y="0"/>
                </a:moveTo>
                <a:lnTo>
                  <a:pt x="1381793" y="0"/>
                </a:lnTo>
                <a:lnTo>
                  <a:pt x="1381793" y="2"/>
                </a:lnTo>
                <a:lnTo>
                  <a:pt x="1127636" y="2"/>
                </a:lnTo>
                <a:cubicBezTo>
                  <a:pt x="855974" y="2"/>
                  <a:pt x="635747" y="220229"/>
                  <a:pt x="635747" y="491891"/>
                </a:cubicBezTo>
                <a:lnTo>
                  <a:pt x="635747" y="1212786"/>
                </a:lnTo>
                <a:lnTo>
                  <a:pt x="635747" y="2091294"/>
                </a:lnTo>
                <a:lnTo>
                  <a:pt x="635747" y="3601656"/>
                </a:lnTo>
                <a:lnTo>
                  <a:pt x="635747" y="4741046"/>
                </a:lnTo>
                <a:lnTo>
                  <a:pt x="635747" y="6222246"/>
                </a:lnTo>
                <a:cubicBezTo>
                  <a:pt x="635747" y="6529475"/>
                  <a:pt x="417821" y="6785805"/>
                  <a:pt x="128118" y="6845087"/>
                </a:cubicBezTo>
                <a:lnTo>
                  <a:pt x="0" y="6858002"/>
                </a:lnTo>
                <a:lnTo>
                  <a:pt x="4460586" y="6858002"/>
                </a:lnTo>
                <a:lnTo>
                  <a:pt x="4460586" y="6858001"/>
                </a:lnTo>
                <a:lnTo>
                  <a:pt x="4745066" y="685800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 Placeholder 5">
            <a:extLst>
              <a:ext uri="{FF2B5EF4-FFF2-40B4-BE49-F238E27FC236}">
                <a16:creationId xmlns:a16="http://schemas.microsoft.com/office/drawing/2014/main" id="{12F6DE68-350D-4F6F-505E-5911FF90495A}"/>
              </a:ext>
            </a:extLst>
          </p:cNvPr>
          <p:cNvSpPr>
            <a:spLocks noGrp="1"/>
          </p:cNvSpPr>
          <p:nvPr>
            <p:ph type="body" sz="quarter" idx="50" hasCustomPrompt="1"/>
          </p:nvPr>
        </p:nvSpPr>
        <p:spPr>
          <a:xfrm>
            <a:off x="635000" y="3518537"/>
            <a:ext cx="3093720" cy="2313303"/>
          </a:xfrm>
        </p:spPr>
        <p:txBody>
          <a:bodyPr lIns="0" tIns="0" rIns="0" bIns="0" anchor="t">
            <a:noAutofit/>
          </a:bodyPr>
          <a:lstStyle>
            <a:lvl1pPr marL="0" indent="0" algn="l" defTabSz="0">
              <a:lnSpc>
                <a:spcPct val="100000"/>
              </a:lnSpc>
              <a:spcBef>
                <a:spcPts val="0"/>
              </a:spcBef>
              <a:buNone/>
              <a:defRPr sz="1200" b="0" spc="0">
                <a:solidFill>
                  <a:schemeClr val="tx1"/>
                </a:solidFill>
                <a:latin typeface="+mn-lt"/>
              </a:defRPr>
            </a:lvl1pPr>
          </a:lstStyle>
          <a:p>
            <a:pPr lvl="0"/>
            <a:r>
              <a:rPr lang="en-US"/>
              <a:t>Add Text</a:t>
            </a:r>
          </a:p>
        </p:txBody>
      </p:sp>
      <p:sp>
        <p:nvSpPr>
          <p:cNvPr id="8" name="Title 1">
            <a:extLst>
              <a:ext uri="{FF2B5EF4-FFF2-40B4-BE49-F238E27FC236}">
                <a16:creationId xmlns:a16="http://schemas.microsoft.com/office/drawing/2014/main" id="{B2241F3A-50F2-1E89-CA35-15F28118309A}"/>
              </a:ext>
            </a:extLst>
          </p:cNvPr>
          <p:cNvSpPr>
            <a:spLocks noGrp="1"/>
          </p:cNvSpPr>
          <p:nvPr>
            <p:ph type="title" hasCustomPrompt="1"/>
          </p:nvPr>
        </p:nvSpPr>
        <p:spPr>
          <a:xfrm>
            <a:off x="635000" y="1899921"/>
            <a:ext cx="3093720" cy="1529080"/>
          </a:xfrm>
        </p:spPr>
        <p:txBody>
          <a:bodyPr lIns="0" anchor="b">
            <a:noAutofit/>
          </a:bodyPr>
          <a:lstStyle>
            <a:lvl1pPr>
              <a:lnSpc>
                <a:spcPct val="90000"/>
              </a:lnSpc>
              <a:defRPr sz="3200" b="1">
                <a:solidFill>
                  <a:schemeClr val="tx1"/>
                </a:solidFill>
                <a:latin typeface="+mj-lt"/>
              </a:defRPr>
            </a:lvl1pPr>
          </a:lstStyle>
          <a:p>
            <a:r>
              <a:rPr lang="en-US"/>
              <a:t>Your Title </a:t>
            </a:r>
            <a:br>
              <a:rPr lang="en-US"/>
            </a:br>
            <a:r>
              <a:rPr lang="en-US"/>
              <a:t>Goes Here</a:t>
            </a:r>
          </a:p>
        </p:txBody>
      </p:sp>
      <p:sp>
        <p:nvSpPr>
          <p:cNvPr id="9" name="Content Placeholder 11">
            <a:extLst>
              <a:ext uri="{FF2B5EF4-FFF2-40B4-BE49-F238E27FC236}">
                <a16:creationId xmlns:a16="http://schemas.microsoft.com/office/drawing/2014/main" id="{64EAF79A-67D1-C0F9-7007-9C956AEB0E10}"/>
              </a:ext>
            </a:extLst>
          </p:cNvPr>
          <p:cNvSpPr>
            <a:spLocks noGrp="1"/>
          </p:cNvSpPr>
          <p:nvPr>
            <p:ph sz="quarter" idx="52"/>
          </p:nvPr>
        </p:nvSpPr>
        <p:spPr>
          <a:xfrm>
            <a:off x="4749800" y="1302326"/>
            <a:ext cx="6565900" cy="5054023"/>
          </a:xfrm>
        </p:spPr>
        <p:txBody>
          <a:bodyPr lIns="0">
            <a:normAutofit/>
          </a:bodyPr>
          <a:lstStyle>
            <a:lvl1pPr marL="0" indent="0">
              <a:lnSpc>
                <a:spcPct val="100000"/>
              </a:lnSpc>
              <a:spcBef>
                <a:spcPts val="0"/>
              </a:spcBef>
              <a:buFont typeface="Calibri" panose="020F0502020204030204" pitchFamily="34" charset="0"/>
              <a:buNone/>
              <a:defRPr sz="1400">
                <a:solidFill>
                  <a:schemeClr val="tx1"/>
                </a:solidFill>
              </a:defRPr>
            </a:lvl1pPr>
            <a:lvl2pPr marL="457200" indent="0">
              <a:lnSpc>
                <a:spcPct val="100000"/>
              </a:lnSpc>
              <a:spcBef>
                <a:spcPts val="0"/>
              </a:spcBef>
              <a:buFont typeface="Calibri" panose="020F0502020204030204" pitchFamily="34" charset="0"/>
              <a:buNone/>
              <a:defRPr sz="1400">
                <a:solidFill>
                  <a:schemeClr val="tx1"/>
                </a:solidFill>
              </a:defRPr>
            </a:lvl2pPr>
            <a:lvl3pPr marL="914400" indent="0">
              <a:lnSpc>
                <a:spcPct val="100000"/>
              </a:lnSpc>
              <a:spcBef>
                <a:spcPts val="0"/>
              </a:spcBef>
              <a:buFont typeface="Calibri" panose="020F0502020204030204" pitchFamily="34" charset="0"/>
              <a:buNone/>
              <a:defRPr sz="1400">
                <a:solidFill>
                  <a:schemeClr val="tx1"/>
                </a:solidFill>
              </a:defRPr>
            </a:lvl3pPr>
            <a:lvl4pPr marL="1371600" indent="0">
              <a:lnSpc>
                <a:spcPct val="100000"/>
              </a:lnSpc>
              <a:spcBef>
                <a:spcPts val="0"/>
              </a:spcBef>
              <a:buFont typeface="Calibri" panose="020F0502020204030204" pitchFamily="34" charset="0"/>
              <a:buNone/>
              <a:defRPr sz="1400">
                <a:solidFill>
                  <a:schemeClr val="tx1"/>
                </a:solidFill>
              </a:defRPr>
            </a:lvl4pPr>
            <a:lvl5pPr marL="1828800" indent="0">
              <a:lnSpc>
                <a:spcPct val="100000"/>
              </a:lnSpc>
              <a:spcBef>
                <a:spcPts val="0"/>
              </a:spcBef>
              <a:buFont typeface="Calibri" panose="020F0502020204030204" pitchFamily="34" charset="0"/>
              <a:buNone/>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 name="Group 1">
            <a:extLst>
              <a:ext uri="{FF2B5EF4-FFF2-40B4-BE49-F238E27FC236}">
                <a16:creationId xmlns:a16="http://schemas.microsoft.com/office/drawing/2014/main" id="{86505C8B-C2A8-077C-D7BE-62607D99B4D3}"/>
              </a:ext>
            </a:extLst>
          </p:cNvPr>
          <p:cNvGrpSpPr/>
          <p:nvPr userDrawn="1"/>
        </p:nvGrpSpPr>
        <p:grpSpPr>
          <a:xfrm>
            <a:off x="612386" y="0"/>
            <a:ext cx="1833634" cy="60960"/>
            <a:chOff x="9725660" y="391160"/>
            <a:chExt cx="2689860" cy="78740"/>
          </a:xfrm>
        </p:grpSpPr>
        <p:sp>
          <p:nvSpPr>
            <p:cNvPr id="47" name="Rectangle 46">
              <a:extLst>
                <a:ext uri="{FF2B5EF4-FFF2-40B4-BE49-F238E27FC236}">
                  <a16:creationId xmlns:a16="http://schemas.microsoft.com/office/drawing/2014/main" id="{41781C77-58E5-935D-3FEF-42A528BA0A0A}"/>
                </a:ext>
              </a:extLst>
            </p:cNvPr>
            <p:cNvSpPr/>
            <p:nvPr userDrawn="1"/>
          </p:nvSpPr>
          <p:spPr>
            <a:xfrm>
              <a:off x="9725660" y="391160"/>
              <a:ext cx="675640" cy="7874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1345D370-5A57-C9C4-196F-AB157F9C061B}"/>
                </a:ext>
              </a:extLst>
            </p:cNvPr>
            <p:cNvSpPr/>
            <p:nvPr userDrawn="1"/>
          </p:nvSpPr>
          <p:spPr>
            <a:xfrm>
              <a:off x="10401300" y="391160"/>
              <a:ext cx="675640" cy="7874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466D0A89-4C6B-1B0D-0169-D79BAAF3FE8B}"/>
                </a:ext>
              </a:extLst>
            </p:cNvPr>
            <p:cNvSpPr/>
            <p:nvPr userDrawn="1"/>
          </p:nvSpPr>
          <p:spPr>
            <a:xfrm>
              <a:off x="11064240" y="391160"/>
              <a:ext cx="675640" cy="7874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52A8FD56-A90C-1847-36A5-43163AEF5272}"/>
                </a:ext>
              </a:extLst>
            </p:cNvPr>
            <p:cNvSpPr/>
            <p:nvPr userDrawn="1"/>
          </p:nvSpPr>
          <p:spPr>
            <a:xfrm>
              <a:off x="11739880" y="391160"/>
              <a:ext cx="675640" cy="7874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9B65DA8D-427A-71B8-66C6-8E4014B6898B}"/>
              </a:ext>
            </a:extLst>
          </p:cNvPr>
          <p:cNvPicPr>
            <a:picLocks noChangeAspect="1"/>
          </p:cNvPicPr>
          <p:nvPr userDrawn="1"/>
        </p:nvPicPr>
        <p:blipFill>
          <a:blip r:embed="rId2"/>
          <a:stretch>
            <a:fillRect/>
          </a:stretch>
        </p:blipFill>
        <p:spPr>
          <a:xfrm>
            <a:off x="8015878" y="136525"/>
            <a:ext cx="4176122" cy="1670449"/>
          </a:xfrm>
          <a:prstGeom prst="rect">
            <a:avLst/>
          </a:prstGeom>
        </p:spPr>
      </p:pic>
    </p:spTree>
    <p:extLst>
      <p:ext uri="{BB962C8B-B14F-4D97-AF65-F5344CB8AC3E}">
        <p14:creationId xmlns:p14="http://schemas.microsoft.com/office/powerpoint/2010/main" val="9105778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Title + content">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968F87FF-BA2F-B3DA-3C4B-53491860ACD4}"/>
              </a:ext>
            </a:extLst>
          </p:cNvPr>
          <p:cNvSpPr/>
          <p:nvPr userDrawn="1"/>
        </p:nvSpPr>
        <p:spPr>
          <a:xfrm>
            <a:off x="3581400" y="0"/>
            <a:ext cx="8610600" cy="6858000"/>
          </a:xfrm>
          <a:custGeom>
            <a:avLst/>
            <a:gdLst>
              <a:gd name="connsiteX0" fmla="*/ 1127636 w 8610600"/>
              <a:gd name="connsiteY0" fmla="*/ 0 h 6858000"/>
              <a:gd name="connsiteX1" fmla="*/ 2067505 w 8610600"/>
              <a:gd name="connsiteY1" fmla="*/ 0 h 6858000"/>
              <a:gd name="connsiteX2" fmla="*/ 3782913 w 8610600"/>
              <a:gd name="connsiteY2" fmla="*/ 0 h 6858000"/>
              <a:gd name="connsiteX3" fmla="*/ 3968697 w 8610600"/>
              <a:gd name="connsiteY3" fmla="*/ 0 h 6858000"/>
              <a:gd name="connsiteX4" fmla="*/ 4460586 w 8610600"/>
              <a:gd name="connsiteY4" fmla="*/ 0 h 6858000"/>
              <a:gd name="connsiteX5" fmla="*/ 5423704 w 8610600"/>
              <a:gd name="connsiteY5" fmla="*/ 0 h 6858000"/>
              <a:gd name="connsiteX6" fmla="*/ 6583263 w 8610600"/>
              <a:gd name="connsiteY6" fmla="*/ 0 h 6858000"/>
              <a:gd name="connsiteX7" fmla="*/ 8610600 w 8610600"/>
              <a:gd name="connsiteY7" fmla="*/ 0 h 6858000"/>
              <a:gd name="connsiteX8" fmla="*/ 8610600 w 8610600"/>
              <a:gd name="connsiteY8" fmla="*/ 6858000 h 6858000"/>
              <a:gd name="connsiteX9" fmla="*/ 6583263 w 8610600"/>
              <a:gd name="connsiteY9" fmla="*/ 6858000 h 6858000"/>
              <a:gd name="connsiteX10" fmla="*/ 5423704 w 8610600"/>
              <a:gd name="connsiteY10" fmla="*/ 6858000 h 6858000"/>
              <a:gd name="connsiteX11" fmla="*/ 4460586 w 8610600"/>
              <a:gd name="connsiteY11" fmla="*/ 6858000 h 6858000"/>
              <a:gd name="connsiteX12" fmla="*/ 3782913 w 8610600"/>
              <a:gd name="connsiteY12" fmla="*/ 6858000 h 6858000"/>
              <a:gd name="connsiteX13" fmla="*/ 0 w 8610600"/>
              <a:gd name="connsiteY13" fmla="*/ 6858000 h 6858000"/>
              <a:gd name="connsiteX14" fmla="*/ 128117 w 8610600"/>
              <a:gd name="connsiteY14" fmla="*/ 6845085 h 6858000"/>
              <a:gd name="connsiteX15" fmla="*/ 635747 w 8610600"/>
              <a:gd name="connsiteY15" fmla="*/ 6222244 h 6858000"/>
              <a:gd name="connsiteX16" fmla="*/ 635747 w 8610600"/>
              <a:gd name="connsiteY16" fmla="*/ 4741044 h 6858000"/>
              <a:gd name="connsiteX17" fmla="*/ 635747 w 8610600"/>
              <a:gd name="connsiteY17" fmla="*/ 3601654 h 6858000"/>
              <a:gd name="connsiteX18" fmla="*/ 635747 w 8610600"/>
              <a:gd name="connsiteY18" fmla="*/ 2091292 h 6858000"/>
              <a:gd name="connsiteX19" fmla="*/ 635747 w 8610600"/>
              <a:gd name="connsiteY19" fmla="*/ 1212784 h 6858000"/>
              <a:gd name="connsiteX20" fmla="*/ 635747 w 8610600"/>
              <a:gd name="connsiteY20" fmla="*/ 491889 h 6858000"/>
              <a:gd name="connsiteX21" fmla="*/ 1127636 w 8610600"/>
              <a:gd name="connsiteY2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10600" h="6858000">
                <a:moveTo>
                  <a:pt x="1127636" y="0"/>
                </a:moveTo>
                <a:lnTo>
                  <a:pt x="2067505" y="0"/>
                </a:lnTo>
                <a:lnTo>
                  <a:pt x="3782913" y="0"/>
                </a:lnTo>
                <a:lnTo>
                  <a:pt x="3968697" y="0"/>
                </a:lnTo>
                <a:lnTo>
                  <a:pt x="4460586" y="0"/>
                </a:lnTo>
                <a:lnTo>
                  <a:pt x="5423704" y="0"/>
                </a:lnTo>
                <a:lnTo>
                  <a:pt x="6583263" y="0"/>
                </a:lnTo>
                <a:lnTo>
                  <a:pt x="8610600" y="0"/>
                </a:lnTo>
                <a:lnTo>
                  <a:pt x="8610600" y="6858000"/>
                </a:lnTo>
                <a:lnTo>
                  <a:pt x="6583263" y="6858000"/>
                </a:lnTo>
                <a:lnTo>
                  <a:pt x="5423704" y="6858000"/>
                </a:lnTo>
                <a:lnTo>
                  <a:pt x="4460586" y="6858000"/>
                </a:lnTo>
                <a:lnTo>
                  <a:pt x="3782913" y="6858000"/>
                </a:lnTo>
                <a:lnTo>
                  <a:pt x="0" y="6858000"/>
                </a:lnTo>
                <a:lnTo>
                  <a:pt x="128117" y="6845085"/>
                </a:lnTo>
                <a:cubicBezTo>
                  <a:pt x="417821" y="6785803"/>
                  <a:pt x="635747" y="6529473"/>
                  <a:pt x="635747" y="6222244"/>
                </a:cubicBezTo>
                <a:lnTo>
                  <a:pt x="635747" y="4741044"/>
                </a:lnTo>
                <a:lnTo>
                  <a:pt x="635747" y="3601654"/>
                </a:lnTo>
                <a:lnTo>
                  <a:pt x="635747" y="2091292"/>
                </a:lnTo>
                <a:lnTo>
                  <a:pt x="635747" y="1212784"/>
                </a:lnTo>
                <a:lnTo>
                  <a:pt x="635747" y="491889"/>
                </a:lnTo>
                <a:cubicBezTo>
                  <a:pt x="635747" y="220226"/>
                  <a:pt x="855973" y="0"/>
                  <a:pt x="1127636"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Text Placeholder 5">
            <a:extLst>
              <a:ext uri="{FF2B5EF4-FFF2-40B4-BE49-F238E27FC236}">
                <a16:creationId xmlns:a16="http://schemas.microsoft.com/office/drawing/2014/main" id="{15EE1259-523B-DB6B-CB47-6F370E197E6A}"/>
              </a:ext>
            </a:extLst>
          </p:cNvPr>
          <p:cNvSpPr>
            <a:spLocks noGrp="1"/>
          </p:cNvSpPr>
          <p:nvPr>
            <p:ph type="body" sz="quarter" idx="50" hasCustomPrompt="1"/>
          </p:nvPr>
        </p:nvSpPr>
        <p:spPr>
          <a:xfrm>
            <a:off x="635000" y="3129600"/>
            <a:ext cx="3093720" cy="2783520"/>
          </a:xfrm>
        </p:spPr>
        <p:txBody>
          <a:bodyPr lIns="0" tIns="0" rIns="0" bIns="0" anchor="t">
            <a:noAutofit/>
          </a:bodyPr>
          <a:lstStyle>
            <a:lvl1pPr marL="0" indent="0" algn="l" defTabSz="0">
              <a:lnSpc>
                <a:spcPct val="100000"/>
              </a:lnSpc>
              <a:spcBef>
                <a:spcPts val="0"/>
              </a:spcBef>
              <a:buNone/>
              <a:defRPr sz="1200" b="0" spc="0">
                <a:solidFill>
                  <a:schemeClr val="tx1"/>
                </a:solidFill>
                <a:latin typeface="+mn-lt"/>
              </a:defRPr>
            </a:lvl1pPr>
          </a:lstStyle>
          <a:p>
            <a:pPr lvl="0"/>
            <a:r>
              <a:rPr lang="en-US"/>
              <a:t>Add Text</a:t>
            </a:r>
          </a:p>
        </p:txBody>
      </p:sp>
      <p:sp>
        <p:nvSpPr>
          <p:cNvPr id="17" name="Title 1">
            <a:extLst>
              <a:ext uri="{FF2B5EF4-FFF2-40B4-BE49-F238E27FC236}">
                <a16:creationId xmlns:a16="http://schemas.microsoft.com/office/drawing/2014/main" id="{D2A430F9-61C0-6AEE-A398-01D2B2325F9E}"/>
              </a:ext>
            </a:extLst>
          </p:cNvPr>
          <p:cNvSpPr>
            <a:spLocks noGrp="1"/>
          </p:cNvSpPr>
          <p:nvPr>
            <p:ph type="title" hasCustomPrompt="1"/>
          </p:nvPr>
        </p:nvSpPr>
        <p:spPr>
          <a:xfrm>
            <a:off x="635000" y="2008822"/>
            <a:ext cx="3093720" cy="1031241"/>
          </a:xfrm>
        </p:spPr>
        <p:txBody>
          <a:bodyPr lIns="0" anchor="b">
            <a:noAutofit/>
          </a:bodyPr>
          <a:lstStyle>
            <a:lvl1pPr>
              <a:lnSpc>
                <a:spcPct val="90000"/>
              </a:lnSpc>
              <a:defRPr sz="3200" b="1">
                <a:solidFill>
                  <a:schemeClr val="tx1"/>
                </a:solidFill>
                <a:latin typeface="+mj-lt"/>
              </a:defRPr>
            </a:lvl1pPr>
          </a:lstStyle>
          <a:p>
            <a:r>
              <a:rPr lang="en-US"/>
              <a:t>Your Title </a:t>
            </a:r>
            <a:br>
              <a:rPr lang="en-US"/>
            </a:br>
            <a:r>
              <a:rPr lang="en-US"/>
              <a:t>Goes Here</a:t>
            </a:r>
          </a:p>
        </p:txBody>
      </p:sp>
      <p:sp>
        <p:nvSpPr>
          <p:cNvPr id="3" name="Date Placeholder 2">
            <a:extLst>
              <a:ext uri="{FF2B5EF4-FFF2-40B4-BE49-F238E27FC236}">
                <a16:creationId xmlns:a16="http://schemas.microsoft.com/office/drawing/2014/main" id="{4E54A835-C172-A2E2-6ABD-C79613203D7C}"/>
              </a:ext>
            </a:extLst>
          </p:cNvPr>
          <p:cNvSpPr>
            <a:spLocks noGrp="1"/>
          </p:cNvSpPr>
          <p:nvPr>
            <p:ph type="dt" sz="half" idx="10"/>
          </p:nvPr>
        </p:nvSpPr>
        <p:spPr/>
        <p:txBody>
          <a:bodyPr/>
          <a:lstStyle/>
          <a:p>
            <a:fld id="{CDBF44AA-B0AB-4071-9F1B-FEA32577B982}" type="datetimeFigureOut">
              <a:rPr lang="en-US" smtClean="0"/>
              <a:t>4/3/2025</a:t>
            </a:fld>
            <a:endParaRPr lang="en-US"/>
          </a:p>
        </p:txBody>
      </p:sp>
      <p:sp>
        <p:nvSpPr>
          <p:cNvPr id="4" name="Footer Placeholder 3">
            <a:extLst>
              <a:ext uri="{FF2B5EF4-FFF2-40B4-BE49-F238E27FC236}">
                <a16:creationId xmlns:a16="http://schemas.microsoft.com/office/drawing/2014/main" id="{8885A1A7-5FF0-40E5-07B7-3DD0269A5C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E9D0FA3-7507-B760-709A-B83A556CA5BD}"/>
              </a:ext>
            </a:extLst>
          </p:cNvPr>
          <p:cNvSpPr>
            <a:spLocks noGrp="1"/>
          </p:cNvSpPr>
          <p:nvPr>
            <p:ph type="sldNum" sz="quarter" idx="12"/>
          </p:nvPr>
        </p:nvSpPr>
        <p:spPr/>
        <p:txBody>
          <a:bodyPr/>
          <a:lstStyle/>
          <a:p>
            <a:fld id="{7CCFCD35-44D2-404A-BE68-DEDE3C652182}" type="slidenum">
              <a:rPr lang="en-US" smtClean="0"/>
              <a:t>‹#›</a:t>
            </a:fld>
            <a:endParaRPr lang="en-US"/>
          </a:p>
        </p:txBody>
      </p:sp>
      <p:sp>
        <p:nvSpPr>
          <p:cNvPr id="19" name="Content Placeholder 11">
            <a:extLst>
              <a:ext uri="{FF2B5EF4-FFF2-40B4-BE49-F238E27FC236}">
                <a16:creationId xmlns:a16="http://schemas.microsoft.com/office/drawing/2014/main" id="{70D7E94E-5EBE-14D0-F648-8B3A706D23BC}"/>
              </a:ext>
            </a:extLst>
          </p:cNvPr>
          <p:cNvSpPr>
            <a:spLocks noGrp="1"/>
          </p:cNvSpPr>
          <p:nvPr>
            <p:ph sz="quarter" idx="52"/>
          </p:nvPr>
        </p:nvSpPr>
        <p:spPr>
          <a:xfrm>
            <a:off x="4749800" y="1302326"/>
            <a:ext cx="6565900" cy="5054023"/>
          </a:xfrm>
        </p:spPr>
        <p:txBody>
          <a:bodyPr lIns="0">
            <a:normAutofit/>
          </a:bodyPr>
          <a:lstStyle>
            <a:lvl1pPr marL="0" indent="0">
              <a:lnSpc>
                <a:spcPct val="100000"/>
              </a:lnSpc>
              <a:spcBef>
                <a:spcPts val="0"/>
              </a:spcBef>
              <a:buFont typeface="Calibri" panose="020F0502020204030204" pitchFamily="34" charset="0"/>
              <a:buNone/>
              <a:defRPr sz="1400">
                <a:solidFill>
                  <a:schemeClr val="tx1"/>
                </a:solidFill>
              </a:defRPr>
            </a:lvl1pPr>
            <a:lvl2pPr marL="457200" indent="0">
              <a:lnSpc>
                <a:spcPct val="100000"/>
              </a:lnSpc>
              <a:spcBef>
                <a:spcPts val="0"/>
              </a:spcBef>
              <a:buFont typeface="Calibri" panose="020F0502020204030204" pitchFamily="34" charset="0"/>
              <a:buNone/>
              <a:defRPr sz="1400">
                <a:solidFill>
                  <a:schemeClr val="tx1"/>
                </a:solidFill>
              </a:defRPr>
            </a:lvl2pPr>
            <a:lvl3pPr marL="914400" indent="0">
              <a:lnSpc>
                <a:spcPct val="100000"/>
              </a:lnSpc>
              <a:spcBef>
                <a:spcPts val="0"/>
              </a:spcBef>
              <a:buFont typeface="Calibri" panose="020F0502020204030204" pitchFamily="34" charset="0"/>
              <a:buNone/>
              <a:defRPr sz="1400">
                <a:solidFill>
                  <a:schemeClr val="tx1"/>
                </a:solidFill>
              </a:defRPr>
            </a:lvl3pPr>
            <a:lvl4pPr marL="1371600" indent="0">
              <a:lnSpc>
                <a:spcPct val="100000"/>
              </a:lnSpc>
              <a:spcBef>
                <a:spcPts val="0"/>
              </a:spcBef>
              <a:buFont typeface="Calibri" panose="020F0502020204030204" pitchFamily="34" charset="0"/>
              <a:buNone/>
              <a:defRPr sz="1400">
                <a:solidFill>
                  <a:schemeClr val="tx1"/>
                </a:solidFill>
              </a:defRPr>
            </a:lvl4pPr>
            <a:lvl5pPr marL="1828800" indent="0">
              <a:lnSpc>
                <a:spcPct val="100000"/>
              </a:lnSpc>
              <a:spcBef>
                <a:spcPts val="0"/>
              </a:spcBef>
              <a:buFont typeface="Calibri" panose="020F0502020204030204" pitchFamily="34" charset="0"/>
              <a:buNone/>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 name="Group 5">
            <a:extLst>
              <a:ext uri="{FF2B5EF4-FFF2-40B4-BE49-F238E27FC236}">
                <a16:creationId xmlns:a16="http://schemas.microsoft.com/office/drawing/2014/main" id="{E297E670-2E1E-F88C-750D-BBB2B9B75046}"/>
              </a:ext>
            </a:extLst>
          </p:cNvPr>
          <p:cNvGrpSpPr/>
          <p:nvPr userDrawn="1"/>
        </p:nvGrpSpPr>
        <p:grpSpPr>
          <a:xfrm>
            <a:off x="612386" y="0"/>
            <a:ext cx="1833634" cy="60960"/>
            <a:chOff x="9725660" y="391160"/>
            <a:chExt cx="2689860" cy="78740"/>
          </a:xfrm>
        </p:grpSpPr>
        <p:sp>
          <p:nvSpPr>
            <p:cNvPr id="47" name="Rectangle 46">
              <a:extLst>
                <a:ext uri="{FF2B5EF4-FFF2-40B4-BE49-F238E27FC236}">
                  <a16:creationId xmlns:a16="http://schemas.microsoft.com/office/drawing/2014/main" id="{94758FEE-31CD-4D14-D57C-2EE65C3308EF}"/>
                </a:ext>
              </a:extLst>
            </p:cNvPr>
            <p:cNvSpPr/>
            <p:nvPr userDrawn="1"/>
          </p:nvSpPr>
          <p:spPr>
            <a:xfrm>
              <a:off x="9725660" y="391160"/>
              <a:ext cx="675640" cy="7874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F4A5C983-B0D7-B005-4592-CB24158A1946}"/>
                </a:ext>
              </a:extLst>
            </p:cNvPr>
            <p:cNvSpPr/>
            <p:nvPr userDrawn="1"/>
          </p:nvSpPr>
          <p:spPr>
            <a:xfrm>
              <a:off x="10401300" y="391160"/>
              <a:ext cx="675640" cy="7874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BE59E18D-4C6F-7CE7-033A-C236D64EA1EE}"/>
                </a:ext>
              </a:extLst>
            </p:cNvPr>
            <p:cNvSpPr/>
            <p:nvPr userDrawn="1"/>
          </p:nvSpPr>
          <p:spPr>
            <a:xfrm>
              <a:off x="11064240" y="391160"/>
              <a:ext cx="675640" cy="7874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FF9356F7-C4C6-7B53-C6B4-C75E511B6E97}"/>
                </a:ext>
              </a:extLst>
            </p:cNvPr>
            <p:cNvSpPr/>
            <p:nvPr userDrawn="1"/>
          </p:nvSpPr>
          <p:spPr>
            <a:xfrm>
              <a:off x="11739880" y="391160"/>
              <a:ext cx="675640" cy="7874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DC49E7A2-6626-C83C-89E0-C72FF6E08B51}"/>
              </a:ext>
            </a:extLst>
          </p:cNvPr>
          <p:cNvPicPr>
            <a:picLocks noChangeAspect="1"/>
          </p:cNvPicPr>
          <p:nvPr userDrawn="1"/>
        </p:nvPicPr>
        <p:blipFill>
          <a:blip r:embed="rId2"/>
          <a:stretch>
            <a:fillRect/>
          </a:stretch>
        </p:blipFill>
        <p:spPr>
          <a:xfrm>
            <a:off x="8015878" y="136525"/>
            <a:ext cx="4176122" cy="1670449"/>
          </a:xfrm>
          <a:prstGeom prst="rect">
            <a:avLst/>
          </a:prstGeom>
        </p:spPr>
      </p:pic>
    </p:spTree>
    <p:extLst>
      <p:ext uri="{BB962C8B-B14F-4D97-AF65-F5344CB8AC3E}">
        <p14:creationId xmlns:p14="http://schemas.microsoft.com/office/powerpoint/2010/main" val="11961837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 3 points">
    <p:bg>
      <p:bgPr>
        <a:solidFill>
          <a:schemeClr val="bg2"/>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556E394-883D-67E0-B79E-A1AB9854D211}"/>
              </a:ext>
            </a:extLst>
          </p:cNvPr>
          <p:cNvSpPr>
            <a:spLocks noGrp="1"/>
          </p:cNvSpPr>
          <p:nvPr>
            <p:ph type="dt" sz="half" idx="10"/>
          </p:nvPr>
        </p:nvSpPr>
        <p:spPr/>
        <p:txBody>
          <a:bodyPr/>
          <a:lstStyle/>
          <a:p>
            <a:fld id="{CDBF44AA-B0AB-4071-9F1B-FEA32577B982}" type="datetimeFigureOut">
              <a:rPr lang="en-US" smtClean="0"/>
              <a:t>4/3/2025</a:t>
            </a:fld>
            <a:endParaRPr lang="en-US"/>
          </a:p>
        </p:txBody>
      </p:sp>
      <p:sp>
        <p:nvSpPr>
          <p:cNvPr id="4" name="Footer Placeholder 3">
            <a:extLst>
              <a:ext uri="{FF2B5EF4-FFF2-40B4-BE49-F238E27FC236}">
                <a16:creationId xmlns:a16="http://schemas.microsoft.com/office/drawing/2014/main" id="{06B9FE3C-5A39-B920-F75D-E04120F1A9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F4BB0E1-A5E9-3AD6-3EA8-7AFFA40FF8F5}"/>
              </a:ext>
            </a:extLst>
          </p:cNvPr>
          <p:cNvSpPr>
            <a:spLocks noGrp="1"/>
          </p:cNvSpPr>
          <p:nvPr>
            <p:ph type="sldNum" sz="quarter" idx="12"/>
          </p:nvPr>
        </p:nvSpPr>
        <p:spPr/>
        <p:txBody>
          <a:bodyPr/>
          <a:lstStyle/>
          <a:p>
            <a:fld id="{7CCFCD35-44D2-404A-BE68-DEDE3C652182}" type="slidenum">
              <a:rPr lang="en-US" smtClean="0"/>
              <a:t>‹#›</a:t>
            </a:fld>
            <a:endParaRPr lang="en-US"/>
          </a:p>
        </p:txBody>
      </p:sp>
      <p:sp>
        <p:nvSpPr>
          <p:cNvPr id="6" name="Freeform: Shape 5">
            <a:extLst>
              <a:ext uri="{FF2B5EF4-FFF2-40B4-BE49-F238E27FC236}">
                <a16:creationId xmlns:a16="http://schemas.microsoft.com/office/drawing/2014/main" id="{F611EDC3-BF7F-6022-59EB-966F7E03F224}"/>
              </a:ext>
            </a:extLst>
          </p:cNvPr>
          <p:cNvSpPr/>
          <p:nvPr userDrawn="1"/>
        </p:nvSpPr>
        <p:spPr>
          <a:xfrm>
            <a:off x="5173884" y="0"/>
            <a:ext cx="7018116" cy="6858000"/>
          </a:xfrm>
          <a:custGeom>
            <a:avLst/>
            <a:gdLst>
              <a:gd name="connsiteX0" fmla="*/ 1127636 w 6753146"/>
              <a:gd name="connsiteY0" fmla="*/ 0 h 6858000"/>
              <a:gd name="connsiteX1" fmla="*/ 2067505 w 6753146"/>
              <a:gd name="connsiteY1" fmla="*/ 0 h 6858000"/>
              <a:gd name="connsiteX2" fmla="*/ 3782913 w 6753146"/>
              <a:gd name="connsiteY2" fmla="*/ 0 h 6858000"/>
              <a:gd name="connsiteX3" fmla="*/ 3968697 w 6753146"/>
              <a:gd name="connsiteY3" fmla="*/ 0 h 6858000"/>
              <a:gd name="connsiteX4" fmla="*/ 4460586 w 6753146"/>
              <a:gd name="connsiteY4" fmla="*/ 0 h 6858000"/>
              <a:gd name="connsiteX5" fmla="*/ 5996732 w 6753146"/>
              <a:gd name="connsiteY5" fmla="*/ 0 h 6858000"/>
              <a:gd name="connsiteX6" fmla="*/ 6583263 w 6753146"/>
              <a:gd name="connsiteY6" fmla="*/ 0 h 6858000"/>
              <a:gd name="connsiteX7" fmla="*/ 6753146 w 6753146"/>
              <a:gd name="connsiteY7" fmla="*/ 0 h 6858000"/>
              <a:gd name="connsiteX8" fmla="*/ 6753146 w 6753146"/>
              <a:gd name="connsiteY8" fmla="*/ 6858000 h 6858000"/>
              <a:gd name="connsiteX9" fmla="*/ 6583263 w 6753146"/>
              <a:gd name="connsiteY9" fmla="*/ 6858000 h 6858000"/>
              <a:gd name="connsiteX10" fmla="*/ 5996732 w 6753146"/>
              <a:gd name="connsiteY10" fmla="*/ 6858000 h 6858000"/>
              <a:gd name="connsiteX11" fmla="*/ 4460586 w 6753146"/>
              <a:gd name="connsiteY11" fmla="*/ 6858000 h 6858000"/>
              <a:gd name="connsiteX12" fmla="*/ 3782913 w 6753146"/>
              <a:gd name="connsiteY12" fmla="*/ 6858000 h 6858000"/>
              <a:gd name="connsiteX13" fmla="*/ 0 w 6753146"/>
              <a:gd name="connsiteY13" fmla="*/ 6858000 h 6858000"/>
              <a:gd name="connsiteX14" fmla="*/ 128117 w 6753146"/>
              <a:gd name="connsiteY14" fmla="*/ 6845085 h 6858000"/>
              <a:gd name="connsiteX15" fmla="*/ 635747 w 6753146"/>
              <a:gd name="connsiteY15" fmla="*/ 6222244 h 6858000"/>
              <a:gd name="connsiteX16" fmla="*/ 635747 w 6753146"/>
              <a:gd name="connsiteY16" fmla="*/ 4741044 h 6858000"/>
              <a:gd name="connsiteX17" fmla="*/ 635747 w 6753146"/>
              <a:gd name="connsiteY17" fmla="*/ 3601654 h 6858000"/>
              <a:gd name="connsiteX18" fmla="*/ 635747 w 6753146"/>
              <a:gd name="connsiteY18" fmla="*/ 2091292 h 6858000"/>
              <a:gd name="connsiteX19" fmla="*/ 635747 w 6753146"/>
              <a:gd name="connsiteY19" fmla="*/ 1212784 h 6858000"/>
              <a:gd name="connsiteX20" fmla="*/ 635747 w 6753146"/>
              <a:gd name="connsiteY20" fmla="*/ 491889 h 6858000"/>
              <a:gd name="connsiteX21" fmla="*/ 1127636 w 6753146"/>
              <a:gd name="connsiteY2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753146" h="6858000">
                <a:moveTo>
                  <a:pt x="1127636" y="0"/>
                </a:moveTo>
                <a:lnTo>
                  <a:pt x="2067505" y="0"/>
                </a:lnTo>
                <a:lnTo>
                  <a:pt x="3782913" y="0"/>
                </a:lnTo>
                <a:lnTo>
                  <a:pt x="3968697" y="0"/>
                </a:lnTo>
                <a:lnTo>
                  <a:pt x="4460586" y="0"/>
                </a:lnTo>
                <a:lnTo>
                  <a:pt x="5996732" y="0"/>
                </a:lnTo>
                <a:lnTo>
                  <a:pt x="6583263" y="0"/>
                </a:lnTo>
                <a:lnTo>
                  <a:pt x="6753146" y="0"/>
                </a:lnTo>
                <a:lnTo>
                  <a:pt x="6753146" y="6858000"/>
                </a:lnTo>
                <a:lnTo>
                  <a:pt x="6583263" y="6858000"/>
                </a:lnTo>
                <a:lnTo>
                  <a:pt x="5996732" y="6858000"/>
                </a:lnTo>
                <a:lnTo>
                  <a:pt x="4460586" y="6858000"/>
                </a:lnTo>
                <a:lnTo>
                  <a:pt x="3782913" y="6858000"/>
                </a:lnTo>
                <a:lnTo>
                  <a:pt x="0" y="6858000"/>
                </a:lnTo>
                <a:lnTo>
                  <a:pt x="128117" y="6845085"/>
                </a:lnTo>
                <a:cubicBezTo>
                  <a:pt x="417821" y="6785803"/>
                  <a:pt x="635747" y="6529473"/>
                  <a:pt x="635747" y="6222244"/>
                </a:cubicBezTo>
                <a:lnTo>
                  <a:pt x="635747" y="4741044"/>
                </a:lnTo>
                <a:lnTo>
                  <a:pt x="635747" y="3601654"/>
                </a:lnTo>
                <a:lnTo>
                  <a:pt x="635747" y="2091292"/>
                </a:lnTo>
                <a:lnTo>
                  <a:pt x="635747" y="1212784"/>
                </a:lnTo>
                <a:lnTo>
                  <a:pt x="635747" y="491889"/>
                </a:lnTo>
                <a:cubicBezTo>
                  <a:pt x="635747" y="220226"/>
                  <a:pt x="855973" y="0"/>
                  <a:pt x="112763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 Placeholder 2">
            <a:extLst>
              <a:ext uri="{FF2B5EF4-FFF2-40B4-BE49-F238E27FC236}">
                <a16:creationId xmlns:a16="http://schemas.microsoft.com/office/drawing/2014/main" id="{7BA917C7-842E-C7AC-2FA0-5451D3EFC3C4}"/>
              </a:ext>
            </a:extLst>
          </p:cNvPr>
          <p:cNvSpPr>
            <a:spLocks noGrp="1"/>
          </p:cNvSpPr>
          <p:nvPr>
            <p:ph type="body" idx="13" hasCustomPrompt="1"/>
          </p:nvPr>
        </p:nvSpPr>
        <p:spPr>
          <a:xfrm>
            <a:off x="612386" y="4934977"/>
            <a:ext cx="3912507" cy="508001"/>
          </a:xfrm>
        </p:spPr>
        <p:txBody>
          <a:bodyPr lIns="0">
            <a:noAutofit/>
          </a:bodyPr>
          <a:lstStyle>
            <a:lvl1pPr marL="0" indent="0">
              <a:buNone/>
              <a:defRPr sz="1000" b="1">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Add text here</a:t>
            </a:r>
          </a:p>
        </p:txBody>
      </p:sp>
      <p:sp>
        <p:nvSpPr>
          <p:cNvPr id="8" name="Title 1">
            <a:extLst>
              <a:ext uri="{FF2B5EF4-FFF2-40B4-BE49-F238E27FC236}">
                <a16:creationId xmlns:a16="http://schemas.microsoft.com/office/drawing/2014/main" id="{17D8E41C-F575-BFC7-B8FC-E7A537610F6A}"/>
              </a:ext>
            </a:extLst>
          </p:cNvPr>
          <p:cNvSpPr>
            <a:spLocks noGrp="1"/>
          </p:cNvSpPr>
          <p:nvPr>
            <p:ph type="title" hasCustomPrompt="1"/>
          </p:nvPr>
        </p:nvSpPr>
        <p:spPr>
          <a:xfrm>
            <a:off x="612387" y="2228851"/>
            <a:ext cx="3912507" cy="2551188"/>
          </a:xfrm>
        </p:spPr>
        <p:txBody>
          <a:bodyPr lIns="0" anchor="t">
            <a:normAutofit/>
          </a:bodyPr>
          <a:lstStyle>
            <a:lvl1pPr>
              <a:defRPr sz="3533" b="1">
                <a:solidFill>
                  <a:schemeClr val="tx1"/>
                </a:solidFill>
                <a:latin typeface="+mj-lt"/>
              </a:defRPr>
            </a:lvl1pPr>
          </a:lstStyle>
          <a:p>
            <a:r>
              <a:rPr lang="en-US"/>
              <a:t>Your Title </a:t>
            </a:r>
            <a:br>
              <a:rPr lang="en-US"/>
            </a:br>
            <a:r>
              <a:rPr lang="en-US"/>
              <a:t>Goes Here</a:t>
            </a:r>
          </a:p>
        </p:txBody>
      </p:sp>
      <p:sp>
        <p:nvSpPr>
          <p:cNvPr id="11" name="Text Placeholder 5">
            <a:extLst>
              <a:ext uri="{FF2B5EF4-FFF2-40B4-BE49-F238E27FC236}">
                <a16:creationId xmlns:a16="http://schemas.microsoft.com/office/drawing/2014/main" id="{FD6F2733-3618-16A8-D1D5-64E94F39BEBB}"/>
              </a:ext>
            </a:extLst>
          </p:cNvPr>
          <p:cNvSpPr>
            <a:spLocks noGrp="1"/>
          </p:cNvSpPr>
          <p:nvPr>
            <p:ph type="body" sz="quarter" idx="30" hasCustomPrompt="1"/>
          </p:nvPr>
        </p:nvSpPr>
        <p:spPr>
          <a:xfrm>
            <a:off x="6528122" y="1826966"/>
            <a:ext cx="5101693" cy="915436"/>
          </a:xfrm>
        </p:spPr>
        <p:txBody>
          <a:bodyPr lIns="0" tIns="45720" rIns="0" anchor="t">
            <a:normAutofit/>
          </a:bodyPr>
          <a:lstStyle>
            <a:lvl1pPr marL="0" indent="0" algn="l" defTabSz="0">
              <a:lnSpc>
                <a:spcPct val="100000"/>
              </a:lnSpc>
              <a:spcBef>
                <a:spcPts val="0"/>
              </a:spcBef>
              <a:buNone/>
              <a:defRPr sz="1200" spc="0">
                <a:solidFill>
                  <a:schemeClr val="tx1"/>
                </a:solidFill>
                <a:latin typeface="+mn-lt"/>
              </a:defRPr>
            </a:lvl1pPr>
          </a:lstStyle>
          <a:p>
            <a:pPr lvl="0"/>
            <a:r>
              <a:rPr lang="en-US"/>
              <a:t>Click To Add Title</a:t>
            </a:r>
          </a:p>
        </p:txBody>
      </p:sp>
      <p:sp>
        <p:nvSpPr>
          <p:cNvPr id="12" name="Text Placeholder 5">
            <a:extLst>
              <a:ext uri="{FF2B5EF4-FFF2-40B4-BE49-F238E27FC236}">
                <a16:creationId xmlns:a16="http://schemas.microsoft.com/office/drawing/2014/main" id="{19E1C6B6-4CC9-31F7-7F58-63F0457DC33A}"/>
              </a:ext>
            </a:extLst>
          </p:cNvPr>
          <p:cNvSpPr>
            <a:spLocks noGrp="1"/>
          </p:cNvSpPr>
          <p:nvPr>
            <p:ph type="body" sz="quarter" idx="31" hasCustomPrompt="1"/>
          </p:nvPr>
        </p:nvSpPr>
        <p:spPr>
          <a:xfrm>
            <a:off x="6528122" y="1515221"/>
            <a:ext cx="5101693" cy="218972"/>
          </a:xfrm>
        </p:spPr>
        <p:txBody>
          <a:bodyPr lIns="0" tIns="45720" rIns="0" anchor="ctr">
            <a:noAutofit/>
          </a:bodyPr>
          <a:lstStyle>
            <a:lvl1pPr marL="0" indent="0" algn="l" defTabSz="0">
              <a:lnSpc>
                <a:spcPct val="100000"/>
              </a:lnSpc>
              <a:spcBef>
                <a:spcPts val="0"/>
              </a:spcBef>
              <a:buNone/>
              <a:defRPr sz="1600" b="1" spc="0">
                <a:solidFill>
                  <a:schemeClr val="tx1"/>
                </a:solidFill>
                <a:latin typeface="+mj-lt"/>
              </a:defRPr>
            </a:lvl1pPr>
          </a:lstStyle>
          <a:p>
            <a:pPr lvl="0"/>
            <a:r>
              <a:rPr lang="en-US"/>
              <a:t>Click To Add Title</a:t>
            </a:r>
          </a:p>
        </p:txBody>
      </p:sp>
      <p:sp>
        <p:nvSpPr>
          <p:cNvPr id="13" name="Text Placeholder 5">
            <a:extLst>
              <a:ext uri="{FF2B5EF4-FFF2-40B4-BE49-F238E27FC236}">
                <a16:creationId xmlns:a16="http://schemas.microsoft.com/office/drawing/2014/main" id="{9E1FDC61-4826-C6E0-3AF7-3A8852502D84}"/>
              </a:ext>
            </a:extLst>
          </p:cNvPr>
          <p:cNvSpPr>
            <a:spLocks noGrp="1"/>
          </p:cNvSpPr>
          <p:nvPr>
            <p:ph type="body" sz="quarter" idx="32" hasCustomPrompt="1"/>
          </p:nvPr>
        </p:nvSpPr>
        <p:spPr>
          <a:xfrm>
            <a:off x="6528122" y="3216634"/>
            <a:ext cx="5101693" cy="915436"/>
          </a:xfrm>
        </p:spPr>
        <p:txBody>
          <a:bodyPr lIns="0" tIns="45720" rIns="0" anchor="t">
            <a:normAutofit/>
          </a:bodyPr>
          <a:lstStyle>
            <a:lvl1pPr marL="0" indent="0" algn="l" defTabSz="0">
              <a:lnSpc>
                <a:spcPct val="100000"/>
              </a:lnSpc>
              <a:spcBef>
                <a:spcPts val="0"/>
              </a:spcBef>
              <a:buNone/>
              <a:defRPr sz="1200" spc="0">
                <a:solidFill>
                  <a:schemeClr val="tx1"/>
                </a:solidFill>
                <a:latin typeface="+mn-lt"/>
              </a:defRPr>
            </a:lvl1pPr>
          </a:lstStyle>
          <a:p>
            <a:pPr lvl="0"/>
            <a:r>
              <a:rPr lang="en-US"/>
              <a:t>Click To Add Title</a:t>
            </a:r>
          </a:p>
        </p:txBody>
      </p:sp>
      <p:sp>
        <p:nvSpPr>
          <p:cNvPr id="14" name="Text Placeholder 5">
            <a:extLst>
              <a:ext uri="{FF2B5EF4-FFF2-40B4-BE49-F238E27FC236}">
                <a16:creationId xmlns:a16="http://schemas.microsoft.com/office/drawing/2014/main" id="{84C069D7-A460-E05B-24EA-BDA76F12B250}"/>
              </a:ext>
            </a:extLst>
          </p:cNvPr>
          <p:cNvSpPr>
            <a:spLocks noGrp="1"/>
          </p:cNvSpPr>
          <p:nvPr>
            <p:ph type="body" sz="quarter" idx="33" hasCustomPrompt="1"/>
          </p:nvPr>
        </p:nvSpPr>
        <p:spPr>
          <a:xfrm>
            <a:off x="6528122" y="2904889"/>
            <a:ext cx="5101693" cy="218972"/>
          </a:xfrm>
        </p:spPr>
        <p:txBody>
          <a:bodyPr lIns="0" tIns="45720" rIns="0" anchor="ctr">
            <a:noAutofit/>
          </a:bodyPr>
          <a:lstStyle>
            <a:lvl1pPr marL="0" indent="0" algn="l" defTabSz="0">
              <a:lnSpc>
                <a:spcPct val="100000"/>
              </a:lnSpc>
              <a:spcBef>
                <a:spcPts val="0"/>
              </a:spcBef>
              <a:buNone/>
              <a:defRPr sz="1600" b="1" spc="0">
                <a:solidFill>
                  <a:schemeClr val="tx1"/>
                </a:solidFill>
                <a:latin typeface="+mj-lt"/>
              </a:defRPr>
            </a:lvl1pPr>
          </a:lstStyle>
          <a:p>
            <a:pPr lvl="0"/>
            <a:r>
              <a:rPr lang="en-US"/>
              <a:t>Click To Add Title</a:t>
            </a:r>
          </a:p>
        </p:txBody>
      </p:sp>
      <p:sp>
        <p:nvSpPr>
          <p:cNvPr id="15" name="Text Placeholder 5">
            <a:extLst>
              <a:ext uri="{FF2B5EF4-FFF2-40B4-BE49-F238E27FC236}">
                <a16:creationId xmlns:a16="http://schemas.microsoft.com/office/drawing/2014/main" id="{91375409-A0DB-A367-E3E4-185776E4F0C9}"/>
              </a:ext>
            </a:extLst>
          </p:cNvPr>
          <p:cNvSpPr>
            <a:spLocks noGrp="1"/>
          </p:cNvSpPr>
          <p:nvPr>
            <p:ph type="body" sz="quarter" idx="34" hasCustomPrompt="1"/>
          </p:nvPr>
        </p:nvSpPr>
        <p:spPr>
          <a:xfrm>
            <a:off x="6538282" y="4621482"/>
            <a:ext cx="5101693" cy="915436"/>
          </a:xfrm>
        </p:spPr>
        <p:txBody>
          <a:bodyPr lIns="0" tIns="45720" rIns="0" anchor="t">
            <a:normAutofit/>
          </a:bodyPr>
          <a:lstStyle>
            <a:lvl1pPr marL="0" indent="0" algn="l" defTabSz="0">
              <a:lnSpc>
                <a:spcPct val="100000"/>
              </a:lnSpc>
              <a:spcBef>
                <a:spcPts val="0"/>
              </a:spcBef>
              <a:buNone/>
              <a:defRPr sz="1200" spc="0">
                <a:solidFill>
                  <a:schemeClr val="tx1"/>
                </a:solidFill>
                <a:latin typeface="+mn-lt"/>
              </a:defRPr>
            </a:lvl1pPr>
          </a:lstStyle>
          <a:p>
            <a:pPr lvl="0"/>
            <a:r>
              <a:rPr lang="en-US"/>
              <a:t>Click To Add Title</a:t>
            </a:r>
          </a:p>
        </p:txBody>
      </p:sp>
      <p:sp>
        <p:nvSpPr>
          <p:cNvPr id="16" name="Text Placeholder 5">
            <a:extLst>
              <a:ext uri="{FF2B5EF4-FFF2-40B4-BE49-F238E27FC236}">
                <a16:creationId xmlns:a16="http://schemas.microsoft.com/office/drawing/2014/main" id="{3253BA01-9C1A-B11B-483E-60982AFE600D}"/>
              </a:ext>
            </a:extLst>
          </p:cNvPr>
          <p:cNvSpPr>
            <a:spLocks noGrp="1"/>
          </p:cNvSpPr>
          <p:nvPr>
            <p:ph type="body" sz="quarter" idx="35" hasCustomPrompt="1"/>
          </p:nvPr>
        </p:nvSpPr>
        <p:spPr>
          <a:xfrm>
            <a:off x="6538282" y="4309737"/>
            <a:ext cx="5101693" cy="218972"/>
          </a:xfrm>
        </p:spPr>
        <p:txBody>
          <a:bodyPr lIns="0" tIns="45720" rIns="0" anchor="ctr">
            <a:noAutofit/>
          </a:bodyPr>
          <a:lstStyle>
            <a:lvl1pPr marL="0" indent="0" algn="l" defTabSz="0">
              <a:lnSpc>
                <a:spcPct val="100000"/>
              </a:lnSpc>
              <a:spcBef>
                <a:spcPts val="0"/>
              </a:spcBef>
              <a:buNone/>
              <a:defRPr sz="1600" b="1" spc="0">
                <a:solidFill>
                  <a:schemeClr val="tx1"/>
                </a:solidFill>
                <a:latin typeface="+mj-lt"/>
              </a:defRPr>
            </a:lvl1pPr>
          </a:lstStyle>
          <a:p>
            <a:pPr lvl="0"/>
            <a:r>
              <a:rPr lang="en-US"/>
              <a:t>Click To Add Title</a:t>
            </a:r>
          </a:p>
        </p:txBody>
      </p:sp>
      <p:grpSp>
        <p:nvGrpSpPr>
          <p:cNvPr id="2" name="Group 1">
            <a:extLst>
              <a:ext uri="{FF2B5EF4-FFF2-40B4-BE49-F238E27FC236}">
                <a16:creationId xmlns:a16="http://schemas.microsoft.com/office/drawing/2014/main" id="{E762049F-67D6-5F8D-8BB9-33765D626FEF}"/>
              </a:ext>
            </a:extLst>
          </p:cNvPr>
          <p:cNvGrpSpPr/>
          <p:nvPr userDrawn="1"/>
        </p:nvGrpSpPr>
        <p:grpSpPr>
          <a:xfrm>
            <a:off x="612386" y="0"/>
            <a:ext cx="1833634" cy="60960"/>
            <a:chOff x="9725660" y="391160"/>
            <a:chExt cx="2689860" cy="78740"/>
          </a:xfrm>
        </p:grpSpPr>
        <p:sp>
          <p:nvSpPr>
            <p:cNvPr id="52" name="Rectangle 51">
              <a:extLst>
                <a:ext uri="{FF2B5EF4-FFF2-40B4-BE49-F238E27FC236}">
                  <a16:creationId xmlns:a16="http://schemas.microsoft.com/office/drawing/2014/main" id="{A83D6E71-F663-60FA-21FF-B87D4F13B2DE}"/>
                </a:ext>
              </a:extLst>
            </p:cNvPr>
            <p:cNvSpPr/>
            <p:nvPr userDrawn="1"/>
          </p:nvSpPr>
          <p:spPr>
            <a:xfrm>
              <a:off x="9725660" y="391160"/>
              <a:ext cx="675640" cy="7874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09DEACF7-8BB0-2402-AB7C-8BCEE7E793ED}"/>
                </a:ext>
              </a:extLst>
            </p:cNvPr>
            <p:cNvSpPr/>
            <p:nvPr userDrawn="1"/>
          </p:nvSpPr>
          <p:spPr>
            <a:xfrm>
              <a:off x="10401300" y="391160"/>
              <a:ext cx="675640" cy="7874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92A8B26C-326E-4B81-35D6-1387B5118983}"/>
                </a:ext>
              </a:extLst>
            </p:cNvPr>
            <p:cNvSpPr/>
            <p:nvPr userDrawn="1"/>
          </p:nvSpPr>
          <p:spPr>
            <a:xfrm>
              <a:off x="11064240" y="391160"/>
              <a:ext cx="675640" cy="7874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3A22FFBE-CA54-E78F-6613-38F3A94254F4}"/>
                </a:ext>
              </a:extLst>
            </p:cNvPr>
            <p:cNvSpPr/>
            <p:nvPr userDrawn="1"/>
          </p:nvSpPr>
          <p:spPr>
            <a:xfrm>
              <a:off x="11739880" y="391160"/>
              <a:ext cx="675640" cy="7874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DB9470AF-7884-5E3E-B066-DB45D7502275}"/>
              </a:ext>
            </a:extLst>
          </p:cNvPr>
          <p:cNvPicPr>
            <a:picLocks noChangeAspect="1"/>
          </p:cNvPicPr>
          <p:nvPr userDrawn="1"/>
        </p:nvPicPr>
        <p:blipFill>
          <a:blip r:embed="rId2"/>
          <a:stretch>
            <a:fillRect/>
          </a:stretch>
        </p:blipFill>
        <p:spPr>
          <a:xfrm>
            <a:off x="8015878" y="136525"/>
            <a:ext cx="4176122" cy="1670449"/>
          </a:xfrm>
          <a:prstGeom prst="rect">
            <a:avLst/>
          </a:prstGeom>
        </p:spPr>
      </p:pic>
    </p:spTree>
    <p:extLst>
      <p:ext uri="{BB962C8B-B14F-4D97-AF65-F5344CB8AC3E}">
        <p14:creationId xmlns:p14="http://schemas.microsoft.com/office/powerpoint/2010/main" val="2946889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lumns with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Poppins" pitchFamily="2" charset="77"/>
                <a:cs typeface="Poppins" pitchFamily="2" charset="77"/>
              </a:defRPr>
            </a:lvl1pPr>
          </a:lstStyle>
          <a:p>
            <a:r>
              <a:rPr lang="en-US"/>
              <a:t>Click to edit Master title style</a:t>
            </a:r>
          </a:p>
        </p:txBody>
      </p:sp>
      <p:sp>
        <p:nvSpPr>
          <p:cNvPr id="4" name="Text Placeholder 3"/>
          <p:cNvSpPr>
            <a:spLocks noGrp="1"/>
          </p:cNvSpPr>
          <p:nvPr>
            <p:ph type="body" sz="quarter" idx="10"/>
          </p:nvPr>
        </p:nvSpPr>
        <p:spPr>
          <a:xfrm>
            <a:off x="708721" y="1635895"/>
            <a:ext cx="4939067" cy="4109197"/>
          </a:xfrm>
        </p:spPr>
        <p:txBody>
          <a:bodyPr wrap="square">
            <a:noAutofit/>
          </a:bodyPr>
          <a:lstStyle>
            <a:lvl1pPr marL="281677" indent="-281677">
              <a:spcBef>
                <a:spcPts val="1200"/>
              </a:spcBef>
              <a:buClr>
                <a:schemeClr val="tx1"/>
              </a:buClr>
              <a:buFont typeface="Arial" pitchFamily="34" charset="0"/>
              <a:buChar char="•"/>
              <a:defRPr sz="3137">
                <a:latin typeface="Poppins" pitchFamily="2" charset="77"/>
                <a:cs typeface="Poppins" pitchFamily="2" charset="77"/>
              </a:defRPr>
            </a:lvl1pPr>
            <a:lvl2pPr marL="520702" indent="-228601">
              <a:defRPr sz="2353">
                <a:latin typeface="Poppins" pitchFamily="2" charset="77"/>
                <a:cs typeface="Poppins" pitchFamily="2" charset="77"/>
              </a:defRPr>
            </a:lvl2pPr>
            <a:lvl3pPr marL="685803" indent="-165101">
              <a:tabLst/>
              <a:defRPr sz="1961">
                <a:latin typeface="Poppins" pitchFamily="2" charset="77"/>
                <a:cs typeface="Poppins" pitchFamily="2" charset="77"/>
              </a:defRPr>
            </a:lvl3pPr>
            <a:lvl4pPr marL="863603" indent="-177801">
              <a:defRPr>
                <a:latin typeface="Poppins" pitchFamily="2" charset="77"/>
                <a:cs typeface="Poppins" pitchFamily="2" charset="77"/>
              </a:defRPr>
            </a:lvl4pPr>
            <a:lvl5pPr marL="1028704" indent="-165101">
              <a:tabLst/>
              <a:defRPr>
                <a:latin typeface="Poppins" pitchFamily="2" charset="77"/>
                <a:cs typeface="Poppins"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095999" y="1635895"/>
            <a:ext cx="5378549" cy="4109197"/>
          </a:xfrm>
        </p:spPr>
        <p:txBody>
          <a:bodyPr wrap="square">
            <a:noAutofit/>
          </a:bodyPr>
          <a:lstStyle>
            <a:lvl1pPr marL="281677" indent="-281677">
              <a:spcBef>
                <a:spcPts val="1200"/>
              </a:spcBef>
              <a:buClr>
                <a:schemeClr val="tx1"/>
              </a:buClr>
              <a:buFont typeface="Arial" pitchFamily="34" charset="0"/>
              <a:buChar char="•"/>
              <a:defRPr sz="3137">
                <a:latin typeface="Poppins" pitchFamily="2" charset="77"/>
                <a:cs typeface="Poppins" pitchFamily="2" charset="77"/>
              </a:defRPr>
            </a:lvl1pPr>
            <a:lvl2pPr marL="520702" indent="-228601">
              <a:defRPr sz="2353">
                <a:latin typeface="Poppins" pitchFamily="2" charset="77"/>
                <a:cs typeface="Poppins" pitchFamily="2" charset="77"/>
              </a:defRPr>
            </a:lvl2pPr>
            <a:lvl3pPr marL="685803" indent="-165101">
              <a:tabLst/>
              <a:defRPr sz="1961">
                <a:latin typeface="Poppins" pitchFamily="2" charset="77"/>
                <a:cs typeface="Poppins" pitchFamily="2" charset="77"/>
              </a:defRPr>
            </a:lvl3pPr>
            <a:lvl4pPr marL="863603" indent="-177801">
              <a:defRPr>
                <a:latin typeface="Poppins" pitchFamily="2" charset="77"/>
                <a:cs typeface="Poppins" pitchFamily="2" charset="77"/>
              </a:defRPr>
            </a:lvl4pPr>
            <a:lvl5pPr marL="1028704" indent="-165101">
              <a:tabLst/>
              <a:defRPr>
                <a:latin typeface="Poppins" pitchFamily="2" charset="77"/>
                <a:cs typeface="Poppins"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7200347"/>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 Content + Image">
    <p:spTree>
      <p:nvGrpSpPr>
        <p:cNvPr id="1" name=""/>
        <p:cNvGrpSpPr/>
        <p:nvPr/>
      </p:nvGrpSpPr>
      <p:grpSpPr>
        <a:xfrm>
          <a:off x="0" y="0"/>
          <a:ext cx="0" cy="0"/>
          <a:chOff x="0" y="0"/>
          <a:chExt cx="0" cy="0"/>
        </a:xfrm>
      </p:grpSpPr>
      <p:sp>
        <p:nvSpPr>
          <p:cNvPr id="6" name="Rounded Rectangle 4">
            <a:extLst>
              <a:ext uri="{FF2B5EF4-FFF2-40B4-BE49-F238E27FC236}">
                <a16:creationId xmlns:a16="http://schemas.microsoft.com/office/drawing/2014/main" id="{69AC7D41-0167-81BA-EDDF-07BCBF289E8C}"/>
              </a:ext>
            </a:extLst>
          </p:cNvPr>
          <p:cNvSpPr/>
          <p:nvPr userDrawn="1"/>
        </p:nvSpPr>
        <p:spPr>
          <a:xfrm>
            <a:off x="6640343" y="1562100"/>
            <a:ext cx="4937759" cy="4724400"/>
          </a:xfrm>
          <a:prstGeom prst="roundRect">
            <a:avLst>
              <a:gd name="adj" fmla="val 3925"/>
            </a:avLst>
          </a:prstGeom>
          <a:solidFill>
            <a:srgbClr val="008A95"/>
          </a:solidFill>
          <a:ln>
            <a:noFill/>
          </a:ln>
        </p:spPr>
        <p:style>
          <a:lnRef idx="2">
            <a:schemeClr val="accent1">
              <a:shade val="50000"/>
            </a:schemeClr>
          </a:lnRef>
          <a:fillRef idx="1">
            <a:schemeClr val="accent1"/>
          </a:fillRef>
          <a:effectRef idx="0">
            <a:schemeClr val="accent1"/>
          </a:effectRef>
          <a:fontRef idx="minor">
            <a:schemeClr val="lt1"/>
          </a:fontRef>
        </p:style>
        <p:txBody>
          <a:bodyPr lIns="987552" tIns="0" rIns="548640" bIns="411480" rtlCol="0" anchor="b" anchorCtr="0"/>
          <a:lstStyle/>
          <a:p>
            <a:pPr>
              <a:lnSpc>
                <a:spcPct val="110000"/>
              </a:lnSpc>
              <a:spcBef>
                <a:spcPts val="1200"/>
              </a:spcBef>
            </a:pPr>
            <a:endParaRPr lang="en-US" sz="1000">
              <a:solidFill>
                <a:srgbClr val="FFFFFF">
                  <a:alpha val="70000"/>
                </a:srgbClr>
              </a:solidFill>
            </a:endParaRPr>
          </a:p>
        </p:txBody>
      </p:sp>
      <p:sp>
        <p:nvSpPr>
          <p:cNvPr id="3" name="Date Placeholder 2">
            <a:extLst>
              <a:ext uri="{FF2B5EF4-FFF2-40B4-BE49-F238E27FC236}">
                <a16:creationId xmlns:a16="http://schemas.microsoft.com/office/drawing/2014/main" id="{1D71751F-B4A2-5F78-FA93-54E51C757DB5}"/>
              </a:ext>
            </a:extLst>
          </p:cNvPr>
          <p:cNvSpPr>
            <a:spLocks noGrp="1"/>
          </p:cNvSpPr>
          <p:nvPr>
            <p:ph type="dt" sz="half" idx="10"/>
          </p:nvPr>
        </p:nvSpPr>
        <p:spPr/>
        <p:txBody>
          <a:bodyPr/>
          <a:lstStyle/>
          <a:p>
            <a:fld id="{CDBF44AA-B0AB-4071-9F1B-FEA32577B982}" type="datetimeFigureOut">
              <a:rPr lang="en-US" smtClean="0"/>
              <a:t>4/3/2025</a:t>
            </a:fld>
            <a:endParaRPr lang="en-US"/>
          </a:p>
        </p:txBody>
      </p:sp>
      <p:sp>
        <p:nvSpPr>
          <p:cNvPr id="4" name="Footer Placeholder 3">
            <a:extLst>
              <a:ext uri="{FF2B5EF4-FFF2-40B4-BE49-F238E27FC236}">
                <a16:creationId xmlns:a16="http://schemas.microsoft.com/office/drawing/2014/main" id="{77A5205F-730B-9DF0-013A-8ECCF0601D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C25A4F-0D1E-E56B-5EE4-4DF0ABACE591}"/>
              </a:ext>
            </a:extLst>
          </p:cNvPr>
          <p:cNvSpPr>
            <a:spLocks noGrp="1"/>
          </p:cNvSpPr>
          <p:nvPr>
            <p:ph type="sldNum" sz="quarter" idx="12"/>
          </p:nvPr>
        </p:nvSpPr>
        <p:spPr/>
        <p:txBody>
          <a:bodyPr/>
          <a:lstStyle/>
          <a:p>
            <a:fld id="{7CCFCD35-44D2-404A-BE68-DEDE3C652182}" type="slidenum">
              <a:rPr lang="en-US" smtClean="0"/>
              <a:t>‹#›</a:t>
            </a:fld>
            <a:endParaRPr lang="en-US"/>
          </a:p>
        </p:txBody>
      </p:sp>
      <p:sp>
        <p:nvSpPr>
          <p:cNvPr id="58" name="Title 4">
            <a:extLst>
              <a:ext uri="{FF2B5EF4-FFF2-40B4-BE49-F238E27FC236}">
                <a16:creationId xmlns:a16="http://schemas.microsoft.com/office/drawing/2014/main" id="{D852C295-F740-B672-FC02-E98F6C1951AF}"/>
              </a:ext>
            </a:extLst>
          </p:cNvPr>
          <p:cNvSpPr>
            <a:spLocks noGrp="1"/>
          </p:cNvSpPr>
          <p:nvPr>
            <p:ph type="title" hasCustomPrompt="1"/>
          </p:nvPr>
        </p:nvSpPr>
        <p:spPr>
          <a:xfrm>
            <a:off x="619125" y="701041"/>
            <a:ext cx="8781812" cy="429447"/>
          </a:xfrm>
        </p:spPr>
        <p:txBody>
          <a:bodyPr lIns="0" tIns="0" rIns="0" bIns="0" anchor="t">
            <a:noAutofit/>
          </a:bodyPr>
          <a:lstStyle>
            <a:lvl1pPr>
              <a:lnSpc>
                <a:spcPct val="90000"/>
              </a:lnSpc>
              <a:defRPr sz="3000" b="1">
                <a:latin typeface="+mj-lt"/>
              </a:defRPr>
            </a:lvl1pPr>
          </a:lstStyle>
          <a:p>
            <a:r>
              <a:rPr lang="en-US"/>
              <a:t>Slide Title Goes Here</a:t>
            </a:r>
          </a:p>
        </p:txBody>
      </p:sp>
      <p:sp>
        <p:nvSpPr>
          <p:cNvPr id="59" name="Text Placeholder 5">
            <a:extLst>
              <a:ext uri="{FF2B5EF4-FFF2-40B4-BE49-F238E27FC236}">
                <a16:creationId xmlns:a16="http://schemas.microsoft.com/office/drawing/2014/main" id="{D57CCA2E-8EB3-6149-CFA9-94322BEE5FD0}"/>
              </a:ext>
            </a:extLst>
          </p:cNvPr>
          <p:cNvSpPr>
            <a:spLocks noGrp="1"/>
          </p:cNvSpPr>
          <p:nvPr>
            <p:ph type="body" sz="quarter" idx="27" hasCustomPrompt="1"/>
          </p:nvPr>
        </p:nvSpPr>
        <p:spPr>
          <a:xfrm>
            <a:off x="619125" y="1130488"/>
            <a:ext cx="8781812" cy="365126"/>
          </a:xfrm>
        </p:spPr>
        <p:txBody>
          <a:bodyPr lIns="0" tIns="0" rIns="0" bIns="0" anchor="ctr">
            <a:normAutofit/>
          </a:bodyPr>
          <a:lstStyle>
            <a:lvl1pPr marL="0" indent="0" algn="l" defTabSz="0">
              <a:lnSpc>
                <a:spcPct val="80000"/>
              </a:lnSpc>
              <a:spcBef>
                <a:spcPts val="0"/>
              </a:spcBef>
              <a:buFont typeface="Arial" panose="020B0604020202020204" pitchFamily="34" charset="0"/>
              <a:buNone/>
              <a:defRPr sz="2000" spc="0">
                <a:solidFill>
                  <a:schemeClr val="tx1"/>
                </a:solidFill>
              </a:defRPr>
            </a:lvl1pPr>
          </a:lstStyle>
          <a:p>
            <a:pPr lvl="0"/>
            <a:r>
              <a:rPr lang="en-US"/>
              <a:t>Click To Add Title</a:t>
            </a:r>
          </a:p>
        </p:txBody>
      </p:sp>
      <p:sp>
        <p:nvSpPr>
          <p:cNvPr id="2" name="Picture Placeholder 13">
            <a:extLst>
              <a:ext uri="{FF2B5EF4-FFF2-40B4-BE49-F238E27FC236}">
                <a16:creationId xmlns:a16="http://schemas.microsoft.com/office/drawing/2014/main" id="{92B88A63-4952-8182-FF13-489A8FB6005E}"/>
              </a:ext>
            </a:extLst>
          </p:cNvPr>
          <p:cNvSpPr>
            <a:spLocks noGrp="1"/>
          </p:cNvSpPr>
          <p:nvPr>
            <p:ph type="pic" sz="quarter" idx="18"/>
          </p:nvPr>
        </p:nvSpPr>
        <p:spPr>
          <a:xfrm>
            <a:off x="6644153" y="1562091"/>
            <a:ext cx="4933950" cy="3124209"/>
          </a:xfrm>
          <a:prstGeom prst="roundRect">
            <a:avLst>
              <a:gd name="adj" fmla="val 5169"/>
            </a:avLst>
          </a:prstGeom>
          <a:gradFill>
            <a:gsLst>
              <a:gs pos="0">
                <a:schemeClr val="bg1">
                  <a:lumMod val="95000"/>
                </a:schemeClr>
              </a:gs>
              <a:gs pos="100000">
                <a:schemeClr val="bg1">
                  <a:lumMod val="65000"/>
                </a:schemeClr>
              </a:gs>
            </a:gsLst>
            <a:lin ang="5400000" scaled="1"/>
          </a:gradFill>
        </p:spPr>
        <p:txBody>
          <a:bodyPr anchor="ctr">
            <a:normAutofit/>
          </a:bodyPr>
          <a:lstStyle>
            <a:lvl1pPr marL="0" indent="0" algn="ctr">
              <a:buNone/>
              <a:defRPr sz="1000"/>
            </a:lvl1pPr>
          </a:lstStyle>
          <a:p>
            <a:endParaRPr lang="en-US"/>
          </a:p>
        </p:txBody>
      </p:sp>
      <p:sp>
        <p:nvSpPr>
          <p:cNvPr id="8" name="Text Placeholder 2">
            <a:extLst>
              <a:ext uri="{FF2B5EF4-FFF2-40B4-BE49-F238E27FC236}">
                <a16:creationId xmlns:a16="http://schemas.microsoft.com/office/drawing/2014/main" id="{4286D966-5F75-48A4-CEBE-F960AB2EFBF5}"/>
              </a:ext>
            </a:extLst>
          </p:cNvPr>
          <p:cNvSpPr>
            <a:spLocks noGrp="1"/>
          </p:cNvSpPr>
          <p:nvPr>
            <p:ph type="body" sz="quarter" idx="14"/>
          </p:nvPr>
        </p:nvSpPr>
        <p:spPr>
          <a:xfrm>
            <a:off x="613897" y="1770569"/>
            <a:ext cx="5868183" cy="4386390"/>
          </a:xfrm>
        </p:spPr>
        <p:txBody>
          <a:bodyPr lIns="0" anchor="t">
            <a:normAutofit/>
          </a:bodyPr>
          <a:lstStyle>
            <a:lvl1pPr marL="0" indent="0">
              <a:lnSpc>
                <a:spcPct val="100000"/>
              </a:lnSpc>
              <a:spcBef>
                <a:spcPts val="100"/>
              </a:spcBef>
              <a:buClr>
                <a:schemeClr val="tx2"/>
              </a:buClr>
              <a:buFont typeface="Arial" panose="020B0604020202020204" pitchFamily="34" charset="0"/>
              <a:buNone/>
              <a:defRPr sz="1400" b="0">
                <a:solidFill>
                  <a:schemeClr val="tx1"/>
                </a:solidFill>
              </a:defRPr>
            </a:lvl1pPr>
            <a:lvl2pPr marL="457200" indent="0">
              <a:lnSpc>
                <a:spcPct val="100000"/>
              </a:lnSpc>
              <a:spcBef>
                <a:spcPts val="100"/>
              </a:spcBef>
              <a:buClr>
                <a:schemeClr val="tx2"/>
              </a:buClr>
              <a:buFont typeface="Arial" panose="020B0604020202020204" pitchFamily="34" charset="0"/>
              <a:buNone/>
              <a:defRPr sz="1400" b="0">
                <a:solidFill>
                  <a:schemeClr val="tx1"/>
                </a:solidFill>
              </a:defRPr>
            </a:lvl2pPr>
            <a:lvl3pPr marL="914400" indent="0">
              <a:lnSpc>
                <a:spcPct val="100000"/>
              </a:lnSpc>
              <a:spcBef>
                <a:spcPts val="100"/>
              </a:spcBef>
              <a:buClr>
                <a:schemeClr val="tx2"/>
              </a:buClr>
              <a:buFont typeface="Arial" panose="020B0604020202020204" pitchFamily="34" charset="0"/>
              <a:buNone/>
              <a:defRPr sz="1400" b="0">
                <a:solidFill>
                  <a:schemeClr val="tx1"/>
                </a:solidFill>
              </a:defRPr>
            </a:lvl3pPr>
            <a:lvl4pPr marL="1371600" indent="0">
              <a:lnSpc>
                <a:spcPct val="100000"/>
              </a:lnSpc>
              <a:spcBef>
                <a:spcPts val="100"/>
              </a:spcBef>
              <a:buClr>
                <a:schemeClr val="tx2"/>
              </a:buClr>
              <a:buFont typeface="Arial" panose="020B0604020202020204" pitchFamily="34" charset="0"/>
              <a:buNone/>
              <a:defRPr sz="1400" b="0">
                <a:solidFill>
                  <a:schemeClr val="tx1"/>
                </a:solidFill>
              </a:defRPr>
            </a:lvl4pPr>
            <a:lvl5pPr marL="1828800" indent="0">
              <a:lnSpc>
                <a:spcPct val="100000"/>
              </a:lnSpc>
              <a:spcBef>
                <a:spcPts val="100"/>
              </a:spcBef>
              <a:buClr>
                <a:schemeClr val="tx2"/>
              </a:buClr>
              <a:buFont typeface="Arial" panose="020B0604020202020204" pitchFamily="34" charset="0"/>
              <a:buNone/>
              <a:defRPr sz="1400" b="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a:extLst>
              <a:ext uri="{FF2B5EF4-FFF2-40B4-BE49-F238E27FC236}">
                <a16:creationId xmlns:a16="http://schemas.microsoft.com/office/drawing/2014/main" id="{89F9B461-94FE-4EAA-5D4A-8DE3CDF05AE7}"/>
              </a:ext>
            </a:extLst>
          </p:cNvPr>
          <p:cNvSpPr>
            <a:spLocks noGrp="1"/>
          </p:cNvSpPr>
          <p:nvPr>
            <p:ph type="body" sz="quarter" idx="38" hasCustomPrompt="1"/>
          </p:nvPr>
        </p:nvSpPr>
        <p:spPr>
          <a:xfrm>
            <a:off x="6975622" y="4885691"/>
            <a:ext cx="4267200" cy="1173364"/>
          </a:xfrm>
        </p:spPr>
        <p:txBody>
          <a:bodyPr lIns="0" tIns="0" rIns="0" bIns="0" anchor="t">
            <a:noAutofit/>
          </a:bodyPr>
          <a:lstStyle>
            <a:lvl1pPr marL="0" indent="0" algn="ctr" defTabSz="0">
              <a:lnSpc>
                <a:spcPct val="120000"/>
              </a:lnSpc>
              <a:spcBef>
                <a:spcPts val="0"/>
              </a:spcBef>
              <a:buNone/>
              <a:defRPr sz="1400" b="1" spc="0">
                <a:solidFill>
                  <a:schemeClr val="bg1"/>
                </a:solidFill>
                <a:latin typeface="+mj-lt"/>
              </a:defRPr>
            </a:lvl1pPr>
          </a:lstStyle>
          <a:p>
            <a:pPr lvl="0"/>
            <a:r>
              <a:rPr lang="en-US"/>
              <a:t>Click To Add Title</a:t>
            </a:r>
          </a:p>
        </p:txBody>
      </p:sp>
      <p:grpSp>
        <p:nvGrpSpPr>
          <p:cNvPr id="41" name="Group 40">
            <a:extLst>
              <a:ext uri="{FF2B5EF4-FFF2-40B4-BE49-F238E27FC236}">
                <a16:creationId xmlns:a16="http://schemas.microsoft.com/office/drawing/2014/main" id="{03814EC8-C9DE-501A-D8DE-186E139593AB}"/>
              </a:ext>
            </a:extLst>
          </p:cNvPr>
          <p:cNvGrpSpPr/>
          <p:nvPr userDrawn="1"/>
        </p:nvGrpSpPr>
        <p:grpSpPr>
          <a:xfrm>
            <a:off x="612386" y="0"/>
            <a:ext cx="1833634" cy="60960"/>
            <a:chOff x="9725660" y="391160"/>
            <a:chExt cx="2689860" cy="78740"/>
          </a:xfrm>
        </p:grpSpPr>
        <p:sp>
          <p:nvSpPr>
            <p:cNvPr id="42" name="Rectangle 41">
              <a:extLst>
                <a:ext uri="{FF2B5EF4-FFF2-40B4-BE49-F238E27FC236}">
                  <a16:creationId xmlns:a16="http://schemas.microsoft.com/office/drawing/2014/main" id="{DA11C06E-08BD-04E5-C871-F5E2C0BC2B40}"/>
                </a:ext>
              </a:extLst>
            </p:cNvPr>
            <p:cNvSpPr/>
            <p:nvPr userDrawn="1"/>
          </p:nvSpPr>
          <p:spPr>
            <a:xfrm>
              <a:off x="9725660" y="391160"/>
              <a:ext cx="675640" cy="7874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E0F8ACBA-DFE9-53BB-816E-5085017E6CCB}"/>
                </a:ext>
              </a:extLst>
            </p:cNvPr>
            <p:cNvSpPr/>
            <p:nvPr userDrawn="1"/>
          </p:nvSpPr>
          <p:spPr>
            <a:xfrm>
              <a:off x="10401300" y="391160"/>
              <a:ext cx="675640" cy="7874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213B5462-0F2F-EDBF-B9D7-2B84F6C92B1F}"/>
                </a:ext>
              </a:extLst>
            </p:cNvPr>
            <p:cNvSpPr/>
            <p:nvPr userDrawn="1"/>
          </p:nvSpPr>
          <p:spPr>
            <a:xfrm>
              <a:off x="11064240" y="391160"/>
              <a:ext cx="675640" cy="7874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3B4BBB5E-6D05-2899-A7CA-D1E1BCFBA96C}"/>
                </a:ext>
              </a:extLst>
            </p:cNvPr>
            <p:cNvSpPr/>
            <p:nvPr userDrawn="1"/>
          </p:nvSpPr>
          <p:spPr>
            <a:xfrm>
              <a:off x="11739880" y="391160"/>
              <a:ext cx="675640" cy="7874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E8D14EFE-998F-23CD-D8B7-55DAE3477AE1}"/>
              </a:ext>
            </a:extLst>
          </p:cNvPr>
          <p:cNvPicPr>
            <a:picLocks noChangeAspect="1"/>
          </p:cNvPicPr>
          <p:nvPr userDrawn="1"/>
        </p:nvPicPr>
        <p:blipFill>
          <a:blip r:embed="rId2"/>
          <a:stretch>
            <a:fillRect/>
          </a:stretch>
        </p:blipFill>
        <p:spPr>
          <a:xfrm>
            <a:off x="8015878" y="136525"/>
            <a:ext cx="4176122" cy="1670449"/>
          </a:xfrm>
          <a:prstGeom prst="rect">
            <a:avLst/>
          </a:prstGeom>
        </p:spPr>
      </p:pic>
    </p:spTree>
    <p:extLst>
      <p:ext uri="{BB962C8B-B14F-4D97-AF65-F5344CB8AC3E}">
        <p14:creationId xmlns:p14="http://schemas.microsoft.com/office/powerpoint/2010/main" val="29681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 presetClass="entr" presetSubtype="4" decel="100000" fill="hold" grpId="0" nodeType="withEffect">
                                  <p:stCondLst>
                                    <p:cond delay="100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500" fill="hold"/>
                                        <p:tgtEl>
                                          <p:spTgt spid="6"/>
                                        </p:tgtEl>
                                        <p:attrNameLst>
                                          <p:attrName>ppt_x</p:attrName>
                                        </p:attrNameLst>
                                      </p:cBhvr>
                                      <p:tavLst>
                                        <p:tav tm="0">
                                          <p:val>
                                            <p:strVal val="#ppt_x"/>
                                          </p:val>
                                        </p:tav>
                                        <p:tav tm="100000">
                                          <p:val>
                                            <p:strVal val="#ppt_x"/>
                                          </p:val>
                                        </p:tav>
                                      </p:tavLst>
                                    </p:anim>
                                    <p:anim calcmode="lin" valueType="num">
                                      <p:cBhvr additive="base">
                                        <p:cTn id="11" dur="1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Title + Content + Imag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D71751F-B4A2-5F78-FA93-54E51C757DB5}"/>
              </a:ext>
            </a:extLst>
          </p:cNvPr>
          <p:cNvSpPr>
            <a:spLocks noGrp="1"/>
          </p:cNvSpPr>
          <p:nvPr>
            <p:ph type="dt" sz="half" idx="10"/>
          </p:nvPr>
        </p:nvSpPr>
        <p:spPr/>
        <p:txBody>
          <a:bodyPr/>
          <a:lstStyle/>
          <a:p>
            <a:fld id="{CDBF44AA-B0AB-4071-9F1B-FEA32577B982}" type="datetimeFigureOut">
              <a:rPr lang="en-US" smtClean="0"/>
              <a:t>4/3/2025</a:t>
            </a:fld>
            <a:endParaRPr lang="en-US"/>
          </a:p>
        </p:txBody>
      </p:sp>
      <p:sp>
        <p:nvSpPr>
          <p:cNvPr id="4" name="Footer Placeholder 3">
            <a:extLst>
              <a:ext uri="{FF2B5EF4-FFF2-40B4-BE49-F238E27FC236}">
                <a16:creationId xmlns:a16="http://schemas.microsoft.com/office/drawing/2014/main" id="{77A5205F-730B-9DF0-013A-8ECCF0601D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C25A4F-0D1E-E56B-5EE4-4DF0ABACE591}"/>
              </a:ext>
            </a:extLst>
          </p:cNvPr>
          <p:cNvSpPr>
            <a:spLocks noGrp="1"/>
          </p:cNvSpPr>
          <p:nvPr>
            <p:ph type="sldNum" sz="quarter" idx="12"/>
          </p:nvPr>
        </p:nvSpPr>
        <p:spPr/>
        <p:txBody>
          <a:bodyPr/>
          <a:lstStyle/>
          <a:p>
            <a:fld id="{7CCFCD35-44D2-404A-BE68-DEDE3C652182}" type="slidenum">
              <a:rPr lang="en-US" smtClean="0"/>
              <a:t>‹#›</a:t>
            </a:fld>
            <a:endParaRPr lang="en-US"/>
          </a:p>
        </p:txBody>
      </p:sp>
      <p:sp>
        <p:nvSpPr>
          <p:cNvPr id="58" name="Title 4">
            <a:extLst>
              <a:ext uri="{FF2B5EF4-FFF2-40B4-BE49-F238E27FC236}">
                <a16:creationId xmlns:a16="http://schemas.microsoft.com/office/drawing/2014/main" id="{D852C295-F740-B672-FC02-E98F6C1951AF}"/>
              </a:ext>
            </a:extLst>
          </p:cNvPr>
          <p:cNvSpPr>
            <a:spLocks noGrp="1"/>
          </p:cNvSpPr>
          <p:nvPr>
            <p:ph type="title" hasCustomPrompt="1"/>
          </p:nvPr>
        </p:nvSpPr>
        <p:spPr>
          <a:xfrm>
            <a:off x="619125" y="701041"/>
            <a:ext cx="7295515" cy="429447"/>
          </a:xfrm>
        </p:spPr>
        <p:txBody>
          <a:bodyPr lIns="0" tIns="0" rIns="0" bIns="0" anchor="t">
            <a:noAutofit/>
          </a:bodyPr>
          <a:lstStyle>
            <a:lvl1pPr>
              <a:lnSpc>
                <a:spcPct val="90000"/>
              </a:lnSpc>
              <a:defRPr sz="3000" b="1">
                <a:latin typeface="+mj-lt"/>
              </a:defRPr>
            </a:lvl1pPr>
          </a:lstStyle>
          <a:p>
            <a:r>
              <a:rPr lang="en-US"/>
              <a:t>Slide Title Goes Here</a:t>
            </a:r>
          </a:p>
        </p:txBody>
      </p:sp>
      <p:sp>
        <p:nvSpPr>
          <p:cNvPr id="59" name="Text Placeholder 5">
            <a:extLst>
              <a:ext uri="{FF2B5EF4-FFF2-40B4-BE49-F238E27FC236}">
                <a16:creationId xmlns:a16="http://schemas.microsoft.com/office/drawing/2014/main" id="{D57CCA2E-8EB3-6149-CFA9-94322BEE5FD0}"/>
              </a:ext>
            </a:extLst>
          </p:cNvPr>
          <p:cNvSpPr>
            <a:spLocks noGrp="1"/>
          </p:cNvSpPr>
          <p:nvPr>
            <p:ph type="body" sz="quarter" idx="27" hasCustomPrompt="1"/>
          </p:nvPr>
        </p:nvSpPr>
        <p:spPr>
          <a:xfrm>
            <a:off x="619125" y="1130488"/>
            <a:ext cx="7295515" cy="365126"/>
          </a:xfrm>
        </p:spPr>
        <p:txBody>
          <a:bodyPr lIns="0" tIns="0" rIns="0" bIns="0" anchor="ctr">
            <a:normAutofit/>
          </a:bodyPr>
          <a:lstStyle>
            <a:lvl1pPr marL="0" indent="0" algn="l" defTabSz="0">
              <a:lnSpc>
                <a:spcPct val="80000"/>
              </a:lnSpc>
              <a:spcBef>
                <a:spcPts val="0"/>
              </a:spcBef>
              <a:buFont typeface="Arial" panose="020B0604020202020204" pitchFamily="34" charset="0"/>
              <a:buNone/>
              <a:defRPr sz="2000" spc="0">
                <a:solidFill>
                  <a:schemeClr val="tx1"/>
                </a:solidFill>
              </a:defRPr>
            </a:lvl1pPr>
          </a:lstStyle>
          <a:p>
            <a:pPr lvl="0"/>
            <a:r>
              <a:rPr lang="en-US"/>
              <a:t>Click To Add Title</a:t>
            </a:r>
          </a:p>
        </p:txBody>
      </p:sp>
      <p:sp>
        <p:nvSpPr>
          <p:cNvPr id="2" name="Picture Placeholder 13">
            <a:extLst>
              <a:ext uri="{FF2B5EF4-FFF2-40B4-BE49-F238E27FC236}">
                <a16:creationId xmlns:a16="http://schemas.microsoft.com/office/drawing/2014/main" id="{3FDC2450-319B-1CF8-5607-F22B059C0FD9}"/>
              </a:ext>
            </a:extLst>
          </p:cNvPr>
          <p:cNvSpPr>
            <a:spLocks noGrp="1"/>
          </p:cNvSpPr>
          <p:nvPr>
            <p:ph type="pic" sz="quarter" idx="28"/>
          </p:nvPr>
        </p:nvSpPr>
        <p:spPr>
          <a:xfrm>
            <a:off x="8220775" y="1562099"/>
            <a:ext cx="3374960" cy="4724401"/>
          </a:xfrm>
          <a:prstGeom prst="roundRect">
            <a:avLst>
              <a:gd name="adj" fmla="val 9699"/>
            </a:avLst>
          </a:prstGeom>
          <a:gradFill>
            <a:gsLst>
              <a:gs pos="0">
                <a:schemeClr val="bg1">
                  <a:lumMod val="95000"/>
                </a:schemeClr>
              </a:gs>
              <a:gs pos="100000">
                <a:schemeClr val="bg1">
                  <a:lumMod val="65000"/>
                </a:schemeClr>
              </a:gs>
            </a:gsLst>
            <a:lin ang="5400000" scaled="1"/>
          </a:gradFill>
        </p:spPr>
        <p:txBody>
          <a:bodyPr anchor="ctr">
            <a:normAutofit/>
          </a:bodyPr>
          <a:lstStyle>
            <a:lvl1pPr marL="0" indent="0" algn="ctr">
              <a:buNone/>
              <a:defRPr sz="1000"/>
            </a:lvl1pPr>
          </a:lstStyle>
          <a:p>
            <a:endParaRPr lang="en-US"/>
          </a:p>
        </p:txBody>
      </p:sp>
      <p:sp>
        <p:nvSpPr>
          <p:cNvPr id="6" name="Text Placeholder 2">
            <a:extLst>
              <a:ext uri="{FF2B5EF4-FFF2-40B4-BE49-F238E27FC236}">
                <a16:creationId xmlns:a16="http://schemas.microsoft.com/office/drawing/2014/main" id="{04752EDE-EC42-C6E3-191D-E14107D83C45}"/>
              </a:ext>
            </a:extLst>
          </p:cNvPr>
          <p:cNvSpPr>
            <a:spLocks noGrp="1"/>
          </p:cNvSpPr>
          <p:nvPr>
            <p:ph type="body" sz="quarter" idx="14"/>
          </p:nvPr>
        </p:nvSpPr>
        <p:spPr>
          <a:xfrm>
            <a:off x="613897" y="1770569"/>
            <a:ext cx="7300743" cy="4386390"/>
          </a:xfrm>
        </p:spPr>
        <p:txBody>
          <a:bodyPr lIns="0" anchor="t">
            <a:normAutofit/>
          </a:bodyPr>
          <a:lstStyle>
            <a:lvl1pPr marL="0" indent="0">
              <a:lnSpc>
                <a:spcPct val="100000"/>
              </a:lnSpc>
              <a:spcBef>
                <a:spcPts val="100"/>
              </a:spcBef>
              <a:buClr>
                <a:schemeClr val="tx2"/>
              </a:buClr>
              <a:buFont typeface="Arial" panose="020B0604020202020204" pitchFamily="34" charset="0"/>
              <a:buNone/>
              <a:defRPr sz="1400" b="0">
                <a:solidFill>
                  <a:schemeClr val="tx1"/>
                </a:solidFill>
              </a:defRPr>
            </a:lvl1pPr>
            <a:lvl2pPr marL="457200" indent="0">
              <a:lnSpc>
                <a:spcPct val="100000"/>
              </a:lnSpc>
              <a:spcBef>
                <a:spcPts val="100"/>
              </a:spcBef>
              <a:buClr>
                <a:schemeClr val="tx2"/>
              </a:buClr>
              <a:buFont typeface="Arial" panose="020B0604020202020204" pitchFamily="34" charset="0"/>
              <a:buNone/>
              <a:defRPr sz="1400" b="0">
                <a:solidFill>
                  <a:schemeClr val="tx1"/>
                </a:solidFill>
              </a:defRPr>
            </a:lvl2pPr>
            <a:lvl3pPr marL="914400" indent="0">
              <a:lnSpc>
                <a:spcPct val="100000"/>
              </a:lnSpc>
              <a:spcBef>
                <a:spcPts val="100"/>
              </a:spcBef>
              <a:buClr>
                <a:schemeClr val="tx2"/>
              </a:buClr>
              <a:buFont typeface="Arial" panose="020B0604020202020204" pitchFamily="34" charset="0"/>
              <a:buNone/>
              <a:defRPr sz="1400" b="0">
                <a:solidFill>
                  <a:schemeClr val="tx1"/>
                </a:solidFill>
              </a:defRPr>
            </a:lvl3pPr>
            <a:lvl4pPr marL="1371600" indent="0">
              <a:lnSpc>
                <a:spcPct val="100000"/>
              </a:lnSpc>
              <a:spcBef>
                <a:spcPts val="100"/>
              </a:spcBef>
              <a:buClr>
                <a:schemeClr val="tx2"/>
              </a:buClr>
              <a:buFont typeface="Arial" panose="020B0604020202020204" pitchFamily="34" charset="0"/>
              <a:buNone/>
              <a:defRPr sz="1400" b="0">
                <a:solidFill>
                  <a:schemeClr val="tx1"/>
                </a:solidFill>
              </a:defRPr>
            </a:lvl4pPr>
            <a:lvl5pPr marL="1828800" indent="0">
              <a:lnSpc>
                <a:spcPct val="100000"/>
              </a:lnSpc>
              <a:spcBef>
                <a:spcPts val="100"/>
              </a:spcBef>
              <a:buClr>
                <a:schemeClr val="tx2"/>
              </a:buClr>
              <a:buFont typeface="Arial" panose="020B0604020202020204" pitchFamily="34" charset="0"/>
              <a:buNone/>
              <a:defRPr sz="1400" b="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220042D5-A3CA-8B53-8802-CE6D425756C1}"/>
              </a:ext>
            </a:extLst>
          </p:cNvPr>
          <p:cNvGrpSpPr/>
          <p:nvPr userDrawn="1"/>
        </p:nvGrpSpPr>
        <p:grpSpPr>
          <a:xfrm>
            <a:off x="612386" y="0"/>
            <a:ext cx="1833634" cy="60960"/>
            <a:chOff x="9725660" y="391160"/>
            <a:chExt cx="2689860" cy="78740"/>
          </a:xfrm>
        </p:grpSpPr>
        <p:sp>
          <p:nvSpPr>
            <p:cNvPr id="40" name="Rectangle 39">
              <a:extLst>
                <a:ext uri="{FF2B5EF4-FFF2-40B4-BE49-F238E27FC236}">
                  <a16:creationId xmlns:a16="http://schemas.microsoft.com/office/drawing/2014/main" id="{BF9EA4DB-232D-C297-347C-A2B4556B2B28}"/>
                </a:ext>
              </a:extLst>
            </p:cNvPr>
            <p:cNvSpPr/>
            <p:nvPr userDrawn="1"/>
          </p:nvSpPr>
          <p:spPr>
            <a:xfrm>
              <a:off x="9725660" y="391160"/>
              <a:ext cx="675640" cy="7874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6BF4F849-0B65-C08B-E264-BFF3ACF726ED}"/>
                </a:ext>
              </a:extLst>
            </p:cNvPr>
            <p:cNvSpPr/>
            <p:nvPr userDrawn="1"/>
          </p:nvSpPr>
          <p:spPr>
            <a:xfrm>
              <a:off x="10401300" y="391160"/>
              <a:ext cx="675640" cy="7874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5B1660E7-C649-3265-DCF4-8A2DDA45314A}"/>
                </a:ext>
              </a:extLst>
            </p:cNvPr>
            <p:cNvSpPr/>
            <p:nvPr userDrawn="1"/>
          </p:nvSpPr>
          <p:spPr>
            <a:xfrm>
              <a:off x="11064240" y="391160"/>
              <a:ext cx="675640" cy="7874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BAD4605D-7DF4-699E-EB40-38B17A125ED4}"/>
                </a:ext>
              </a:extLst>
            </p:cNvPr>
            <p:cNvSpPr/>
            <p:nvPr userDrawn="1"/>
          </p:nvSpPr>
          <p:spPr>
            <a:xfrm>
              <a:off x="11739880" y="391160"/>
              <a:ext cx="675640" cy="7874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A8B0ECA8-3ADB-9F0F-B9D0-CE9D00B36C43}"/>
              </a:ext>
            </a:extLst>
          </p:cNvPr>
          <p:cNvPicPr>
            <a:picLocks noChangeAspect="1"/>
          </p:cNvPicPr>
          <p:nvPr userDrawn="1"/>
        </p:nvPicPr>
        <p:blipFill>
          <a:blip r:embed="rId2"/>
          <a:stretch>
            <a:fillRect/>
          </a:stretch>
        </p:blipFill>
        <p:spPr>
          <a:xfrm>
            <a:off x="8015878" y="136525"/>
            <a:ext cx="4176122" cy="1670449"/>
          </a:xfrm>
          <a:prstGeom prst="rect">
            <a:avLst/>
          </a:prstGeom>
        </p:spPr>
      </p:pic>
    </p:spTree>
    <p:extLst>
      <p:ext uri="{BB962C8B-B14F-4D97-AF65-F5344CB8AC3E}">
        <p14:creationId xmlns:p14="http://schemas.microsoft.com/office/powerpoint/2010/main" val="137946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Image + Caption">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7E9CACA-D511-F434-019D-E24C2266B908}"/>
              </a:ext>
            </a:extLst>
          </p:cNvPr>
          <p:cNvPicPr>
            <a:picLocks noChangeAspect="1"/>
          </p:cNvPicPr>
          <p:nvPr userDrawn="1"/>
        </p:nvPicPr>
        <p:blipFill>
          <a:blip r:embed="rId2"/>
          <a:stretch>
            <a:fillRect/>
          </a:stretch>
        </p:blipFill>
        <p:spPr>
          <a:xfrm>
            <a:off x="8034287" y="131485"/>
            <a:ext cx="4123244" cy="1648054"/>
          </a:xfrm>
          <a:prstGeom prst="rect">
            <a:avLst/>
          </a:prstGeom>
        </p:spPr>
      </p:pic>
      <p:sp>
        <p:nvSpPr>
          <p:cNvPr id="17" name="Picture Placeholder 16">
            <a:extLst>
              <a:ext uri="{FF2B5EF4-FFF2-40B4-BE49-F238E27FC236}">
                <a16:creationId xmlns:a16="http://schemas.microsoft.com/office/drawing/2014/main" id="{500561DA-94D0-B17E-AB60-D3A62E376C8F}"/>
              </a:ext>
            </a:extLst>
          </p:cNvPr>
          <p:cNvSpPr>
            <a:spLocks noGrp="1"/>
          </p:cNvSpPr>
          <p:nvPr>
            <p:ph type="pic" sz="quarter" idx="13"/>
          </p:nvPr>
        </p:nvSpPr>
        <p:spPr>
          <a:xfrm>
            <a:off x="-11379" y="3437279"/>
            <a:ext cx="11074239" cy="3425760"/>
          </a:xfrm>
          <a:custGeom>
            <a:avLst/>
            <a:gdLst>
              <a:gd name="connsiteX0" fmla="*/ 8316302 w 11074239"/>
              <a:gd name="connsiteY0" fmla="*/ 0 h 3425760"/>
              <a:gd name="connsiteX1" fmla="*/ 8405887 w 11074239"/>
              <a:gd name="connsiteY1" fmla="*/ 294 h 3425760"/>
              <a:gd name="connsiteX2" fmla="*/ 8445343 w 11074239"/>
              <a:gd name="connsiteY2" fmla="*/ 685 h 3425760"/>
              <a:gd name="connsiteX3" fmla="*/ 8497919 w 11074239"/>
              <a:gd name="connsiteY3" fmla="*/ 1273 h 3425760"/>
              <a:gd name="connsiteX4" fmla="*/ 8542467 w 11074239"/>
              <a:gd name="connsiteY4" fmla="*/ 1958 h 3425760"/>
              <a:gd name="connsiteX5" fmla="*/ 8589952 w 11074239"/>
              <a:gd name="connsiteY5" fmla="*/ 2839 h 3425760"/>
              <a:gd name="connsiteX6" fmla="*/ 8636457 w 11074239"/>
              <a:gd name="connsiteY6" fmla="*/ 3916 h 3425760"/>
              <a:gd name="connsiteX7" fmla="*/ 8681984 w 11074239"/>
              <a:gd name="connsiteY7" fmla="*/ 5091 h 3425760"/>
              <a:gd name="connsiteX8" fmla="*/ 8729469 w 11074239"/>
              <a:gd name="connsiteY8" fmla="*/ 6560 h 3425760"/>
              <a:gd name="connsiteX9" fmla="*/ 8774016 w 11074239"/>
              <a:gd name="connsiteY9" fmla="*/ 8028 h 3425760"/>
              <a:gd name="connsiteX10" fmla="*/ 8822186 w 11074239"/>
              <a:gd name="connsiteY10" fmla="*/ 9791 h 3425760"/>
              <a:gd name="connsiteX11" fmla="*/ 8865951 w 11074239"/>
              <a:gd name="connsiteY11" fmla="*/ 11651 h 3425760"/>
              <a:gd name="connsiteX12" fmla="*/ 8914708 w 11074239"/>
              <a:gd name="connsiteY12" fmla="*/ 13805 h 3425760"/>
              <a:gd name="connsiteX13" fmla="*/ 8957298 w 11074239"/>
              <a:gd name="connsiteY13" fmla="*/ 15959 h 3425760"/>
              <a:gd name="connsiteX14" fmla="*/ 9057555 w 11074239"/>
              <a:gd name="connsiteY14" fmla="*/ 21442 h 3425760"/>
              <a:gd name="connsiteX15" fmla="*/ 9092997 w 11074239"/>
              <a:gd name="connsiteY15" fmla="*/ 23498 h 3425760"/>
              <a:gd name="connsiteX16" fmla="*/ 9143517 w 11074239"/>
              <a:gd name="connsiteY16" fmla="*/ 26826 h 3425760"/>
              <a:gd name="connsiteX17" fmla="*/ 9185127 w 11074239"/>
              <a:gd name="connsiteY17" fmla="*/ 29568 h 3425760"/>
              <a:gd name="connsiteX18" fmla="*/ 9235451 w 11074239"/>
              <a:gd name="connsiteY18" fmla="*/ 33190 h 3425760"/>
              <a:gd name="connsiteX19" fmla="*/ 9277160 w 11074239"/>
              <a:gd name="connsiteY19" fmla="*/ 36323 h 3425760"/>
              <a:gd name="connsiteX20" fmla="*/ 9327581 w 11074239"/>
              <a:gd name="connsiteY20" fmla="*/ 40338 h 3425760"/>
              <a:gd name="connsiteX21" fmla="*/ 9369290 w 11074239"/>
              <a:gd name="connsiteY21" fmla="*/ 43764 h 3425760"/>
              <a:gd name="connsiteX22" fmla="*/ 9419712 w 11074239"/>
              <a:gd name="connsiteY22" fmla="*/ 48170 h 3425760"/>
              <a:gd name="connsiteX23" fmla="*/ 9461322 w 11074239"/>
              <a:gd name="connsiteY23" fmla="*/ 51989 h 3425760"/>
              <a:gd name="connsiteX24" fmla="*/ 9511842 w 11074239"/>
              <a:gd name="connsiteY24" fmla="*/ 56786 h 3425760"/>
              <a:gd name="connsiteX25" fmla="*/ 9553257 w 11074239"/>
              <a:gd name="connsiteY25" fmla="*/ 60898 h 3425760"/>
              <a:gd name="connsiteX26" fmla="*/ 9603973 w 11074239"/>
              <a:gd name="connsiteY26" fmla="*/ 66087 h 3425760"/>
              <a:gd name="connsiteX27" fmla="*/ 9644603 w 11074239"/>
              <a:gd name="connsiteY27" fmla="*/ 70493 h 3425760"/>
              <a:gd name="connsiteX28" fmla="*/ 9757392 w 11074239"/>
              <a:gd name="connsiteY28" fmla="*/ 83319 h 3425760"/>
              <a:gd name="connsiteX29" fmla="*/ 9781869 w 11074239"/>
              <a:gd name="connsiteY29" fmla="*/ 86158 h 3425760"/>
              <a:gd name="connsiteX30" fmla="*/ 9831801 w 11074239"/>
              <a:gd name="connsiteY30" fmla="*/ 92424 h 3425760"/>
              <a:gd name="connsiteX31" fmla="*/ 9874195 w 11074239"/>
              <a:gd name="connsiteY31" fmla="*/ 97809 h 3425760"/>
              <a:gd name="connsiteX32" fmla="*/ 9923442 w 11074239"/>
              <a:gd name="connsiteY32" fmla="*/ 104369 h 3425760"/>
              <a:gd name="connsiteX33" fmla="*/ 9966619 w 11074239"/>
              <a:gd name="connsiteY33" fmla="*/ 110243 h 3425760"/>
              <a:gd name="connsiteX34" fmla="*/ 10015475 w 11074239"/>
              <a:gd name="connsiteY34" fmla="*/ 117097 h 3425760"/>
              <a:gd name="connsiteX35" fmla="*/ 10059044 w 11074239"/>
              <a:gd name="connsiteY35" fmla="*/ 123363 h 3425760"/>
              <a:gd name="connsiteX36" fmla="*/ 10107703 w 11074239"/>
              <a:gd name="connsiteY36" fmla="*/ 130608 h 3425760"/>
              <a:gd name="connsiteX37" fmla="*/ 10151663 w 11074239"/>
              <a:gd name="connsiteY37" fmla="*/ 137363 h 3425760"/>
              <a:gd name="connsiteX38" fmla="*/ 10199736 w 11074239"/>
              <a:gd name="connsiteY38" fmla="*/ 144902 h 3425760"/>
              <a:gd name="connsiteX39" fmla="*/ 10244773 w 11074239"/>
              <a:gd name="connsiteY39" fmla="*/ 152245 h 3425760"/>
              <a:gd name="connsiteX40" fmla="*/ 10291865 w 11074239"/>
              <a:gd name="connsiteY40" fmla="*/ 159980 h 3425760"/>
              <a:gd name="connsiteX41" fmla="*/ 10339448 w 11074239"/>
              <a:gd name="connsiteY41" fmla="*/ 168204 h 3425760"/>
              <a:gd name="connsiteX42" fmla="*/ 10384094 w 11074239"/>
              <a:gd name="connsiteY42" fmla="*/ 175939 h 3425760"/>
              <a:gd name="connsiteX43" fmla="*/ 10471622 w 11074239"/>
              <a:gd name="connsiteY43" fmla="*/ 191799 h 3425760"/>
              <a:gd name="connsiteX44" fmla="*/ 10514603 w 11074239"/>
              <a:gd name="connsiteY44" fmla="*/ 199926 h 3425760"/>
              <a:gd name="connsiteX45" fmla="*/ 10564047 w 11074239"/>
              <a:gd name="connsiteY45" fmla="*/ 209325 h 3425760"/>
              <a:gd name="connsiteX46" fmla="*/ 10609182 w 11074239"/>
              <a:gd name="connsiteY46" fmla="*/ 218234 h 3425760"/>
              <a:gd name="connsiteX47" fmla="*/ 10656666 w 11074239"/>
              <a:gd name="connsiteY47" fmla="*/ 227731 h 3425760"/>
              <a:gd name="connsiteX48" fmla="*/ 10702389 w 11074239"/>
              <a:gd name="connsiteY48" fmla="*/ 237130 h 3425760"/>
              <a:gd name="connsiteX49" fmla="*/ 10749384 w 11074239"/>
              <a:gd name="connsiteY49" fmla="*/ 247019 h 3425760"/>
              <a:gd name="connsiteX50" fmla="*/ 10795106 w 11074239"/>
              <a:gd name="connsiteY50" fmla="*/ 256810 h 3425760"/>
              <a:gd name="connsiteX51" fmla="*/ 10842395 w 11074239"/>
              <a:gd name="connsiteY51" fmla="*/ 267188 h 3425760"/>
              <a:gd name="connsiteX52" fmla="*/ 10887726 w 11074239"/>
              <a:gd name="connsiteY52" fmla="*/ 277370 h 3425760"/>
              <a:gd name="connsiteX53" fmla="*/ 10935995 w 11074239"/>
              <a:gd name="connsiteY53" fmla="*/ 288433 h 3425760"/>
              <a:gd name="connsiteX54" fmla="*/ 10980151 w 11074239"/>
              <a:gd name="connsiteY54" fmla="*/ 298714 h 3425760"/>
              <a:gd name="connsiteX55" fmla="*/ 11031748 w 11074239"/>
              <a:gd name="connsiteY55" fmla="*/ 311148 h 3425760"/>
              <a:gd name="connsiteX56" fmla="*/ 11072574 w 11074239"/>
              <a:gd name="connsiteY56" fmla="*/ 321036 h 3425760"/>
              <a:gd name="connsiteX57" fmla="*/ 11074239 w 11074239"/>
              <a:gd name="connsiteY57" fmla="*/ 321428 h 3425760"/>
              <a:gd name="connsiteX58" fmla="*/ 11074239 w 11074239"/>
              <a:gd name="connsiteY58" fmla="*/ 3177076 h 3425760"/>
              <a:gd name="connsiteX59" fmla="*/ 11013830 w 11074239"/>
              <a:gd name="connsiteY59" fmla="*/ 3162586 h 3425760"/>
              <a:gd name="connsiteX60" fmla="*/ 10980737 w 11074239"/>
              <a:gd name="connsiteY60" fmla="*/ 3154656 h 3425760"/>
              <a:gd name="connsiteX61" fmla="*/ 10869907 w 11074239"/>
              <a:gd name="connsiteY61" fmla="*/ 3129102 h 3425760"/>
              <a:gd name="connsiteX62" fmla="*/ 10859823 w 11074239"/>
              <a:gd name="connsiteY62" fmla="*/ 3126850 h 3425760"/>
              <a:gd name="connsiteX63" fmla="*/ 10759272 w 11074239"/>
              <a:gd name="connsiteY63" fmla="*/ 3104821 h 3425760"/>
              <a:gd name="connsiteX64" fmla="*/ 10723439 w 11074239"/>
              <a:gd name="connsiteY64" fmla="*/ 3097282 h 3425760"/>
              <a:gd name="connsiteX65" fmla="*/ 10648148 w 11074239"/>
              <a:gd name="connsiteY65" fmla="*/ 3081715 h 3425760"/>
              <a:gd name="connsiteX66" fmla="*/ 10607224 w 11074239"/>
              <a:gd name="connsiteY66" fmla="*/ 3073589 h 3425760"/>
              <a:gd name="connsiteX67" fmla="*/ 10536241 w 11074239"/>
              <a:gd name="connsiteY67" fmla="*/ 3059686 h 3425760"/>
              <a:gd name="connsiteX68" fmla="*/ 10494435 w 11074239"/>
              <a:gd name="connsiteY68" fmla="*/ 3051756 h 3425760"/>
              <a:gd name="connsiteX69" fmla="*/ 10422865 w 11074239"/>
              <a:gd name="connsiteY69" fmla="*/ 3038538 h 3425760"/>
              <a:gd name="connsiteX70" fmla="*/ 10383017 w 11074239"/>
              <a:gd name="connsiteY70" fmla="*/ 3031391 h 3425760"/>
              <a:gd name="connsiteX71" fmla="*/ 10303908 w 11074239"/>
              <a:gd name="connsiteY71" fmla="*/ 3017782 h 3425760"/>
              <a:gd name="connsiteX72" fmla="*/ 10272284 w 11074239"/>
              <a:gd name="connsiteY72" fmla="*/ 3012397 h 3425760"/>
              <a:gd name="connsiteX73" fmla="*/ 10160573 w 11074239"/>
              <a:gd name="connsiteY73" fmla="*/ 2994382 h 3425760"/>
              <a:gd name="connsiteX74" fmla="*/ 10160475 w 11074239"/>
              <a:gd name="connsiteY74" fmla="*/ 2994382 h 3425760"/>
              <a:gd name="connsiteX75" fmla="*/ 10049840 w 11074239"/>
              <a:gd name="connsiteY75" fmla="*/ 2977738 h 3425760"/>
              <a:gd name="connsiteX76" fmla="*/ 10016552 w 11074239"/>
              <a:gd name="connsiteY76" fmla="*/ 2973038 h 3425760"/>
              <a:gd name="connsiteX77" fmla="*/ 9938911 w 11074239"/>
              <a:gd name="connsiteY77" fmla="*/ 2962171 h 3425760"/>
              <a:gd name="connsiteX78" fmla="*/ 9898966 w 11074239"/>
              <a:gd name="connsiteY78" fmla="*/ 2956884 h 3425760"/>
              <a:gd name="connsiteX79" fmla="*/ 9827004 w 11074239"/>
              <a:gd name="connsiteY79" fmla="*/ 2947681 h 3425760"/>
              <a:gd name="connsiteX80" fmla="*/ 9785884 w 11074239"/>
              <a:gd name="connsiteY80" fmla="*/ 2942590 h 3425760"/>
              <a:gd name="connsiteX81" fmla="*/ 9713530 w 11074239"/>
              <a:gd name="connsiteY81" fmla="*/ 2934072 h 3425760"/>
              <a:gd name="connsiteX82" fmla="*/ 9674270 w 11074239"/>
              <a:gd name="connsiteY82" fmla="*/ 2929568 h 3425760"/>
              <a:gd name="connsiteX83" fmla="*/ 9595259 w 11074239"/>
              <a:gd name="connsiteY83" fmla="*/ 2921050 h 3425760"/>
              <a:gd name="connsiteX84" fmla="*/ 9563341 w 11074239"/>
              <a:gd name="connsiteY84" fmla="*/ 2917721 h 3425760"/>
              <a:gd name="connsiteX85" fmla="*/ 9452119 w 11074239"/>
              <a:gd name="connsiteY85" fmla="*/ 2906951 h 3425760"/>
              <a:gd name="connsiteX86" fmla="*/ 9408159 w 11074239"/>
              <a:gd name="connsiteY86" fmla="*/ 2946995 h 3425760"/>
              <a:gd name="connsiteX87" fmla="*/ 9408159 w 11074239"/>
              <a:gd name="connsiteY87" fmla="*/ 3425760 h 3425760"/>
              <a:gd name="connsiteX88" fmla="*/ 4443207 w 11074239"/>
              <a:gd name="connsiteY88" fmla="*/ 3425760 h 3425760"/>
              <a:gd name="connsiteX89" fmla="*/ 4443207 w 11074239"/>
              <a:gd name="connsiteY89" fmla="*/ 3366232 h 3425760"/>
              <a:gd name="connsiteX90" fmla="*/ 4399443 w 11074239"/>
              <a:gd name="connsiteY90" fmla="*/ 3331377 h 3425760"/>
              <a:gd name="connsiteX91" fmla="*/ 4393862 w 11074239"/>
              <a:gd name="connsiteY91" fmla="*/ 3332650 h 3425760"/>
              <a:gd name="connsiteX92" fmla="*/ 4213518 w 11074239"/>
              <a:gd name="connsiteY92" fmla="*/ 3372498 h 3425760"/>
              <a:gd name="connsiteX93" fmla="*/ 4172690 w 11074239"/>
              <a:gd name="connsiteY93" fmla="*/ 3381604 h 3425760"/>
              <a:gd name="connsiteX94" fmla="*/ 3993913 w 11074239"/>
              <a:gd name="connsiteY94" fmla="*/ 3422333 h 3425760"/>
              <a:gd name="connsiteX95" fmla="*/ 3980401 w 11074239"/>
              <a:gd name="connsiteY95" fmla="*/ 3425368 h 3425760"/>
              <a:gd name="connsiteX96" fmla="*/ 0 w 11074239"/>
              <a:gd name="connsiteY96" fmla="*/ 3425368 h 3425760"/>
              <a:gd name="connsiteX97" fmla="*/ 0 w 11074239"/>
              <a:gd name="connsiteY97" fmla="*/ 1630834 h 3425760"/>
              <a:gd name="connsiteX98" fmla="*/ 2154 w 11074239"/>
              <a:gd name="connsiteY98" fmla="*/ 1630246 h 3425760"/>
              <a:gd name="connsiteX99" fmla="*/ 1424348 w 11074239"/>
              <a:gd name="connsiteY99" fmla="*/ 1234115 h 3425760"/>
              <a:gd name="connsiteX100" fmla="*/ 1431202 w 11074239"/>
              <a:gd name="connsiteY100" fmla="*/ 1232255 h 3425760"/>
              <a:gd name="connsiteX101" fmla="*/ 1517066 w 11074239"/>
              <a:gd name="connsiteY101" fmla="*/ 1208366 h 3425760"/>
              <a:gd name="connsiteX102" fmla="*/ 1535766 w 11074239"/>
              <a:gd name="connsiteY102" fmla="*/ 1203177 h 3425760"/>
              <a:gd name="connsiteX103" fmla="*/ 1618302 w 11074239"/>
              <a:gd name="connsiteY103" fmla="*/ 1180267 h 3425760"/>
              <a:gd name="connsiteX104" fmla="*/ 1638373 w 11074239"/>
              <a:gd name="connsiteY104" fmla="*/ 1174686 h 3425760"/>
              <a:gd name="connsiteX105" fmla="*/ 1723454 w 11074239"/>
              <a:gd name="connsiteY105" fmla="*/ 1151188 h 3425760"/>
              <a:gd name="connsiteX106" fmla="*/ 1729132 w 11074239"/>
              <a:gd name="connsiteY106" fmla="*/ 1149622 h 3425760"/>
              <a:gd name="connsiteX107" fmla="*/ 2017761 w 11074239"/>
              <a:gd name="connsiteY107" fmla="*/ 1070415 h 3425760"/>
              <a:gd name="connsiteX108" fmla="*/ 2020013 w 11074239"/>
              <a:gd name="connsiteY108" fmla="*/ 1069828 h 3425760"/>
              <a:gd name="connsiteX109" fmla="*/ 2104213 w 11074239"/>
              <a:gd name="connsiteY109" fmla="*/ 1046918 h 3425760"/>
              <a:gd name="connsiteX110" fmla="*/ 2124969 w 11074239"/>
              <a:gd name="connsiteY110" fmla="*/ 1041239 h 3425760"/>
              <a:gd name="connsiteX111" fmla="*/ 2205938 w 11074239"/>
              <a:gd name="connsiteY111" fmla="*/ 1019308 h 3425760"/>
              <a:gd name="connsiteX112" fmla="*/ 2227380 w 11074239"/>
              <a:gd name="connsiteY112" fmla="*/ 1013531 h 3425760"/>
              <a:gd name="connsiteX113" fmla="*/ 2310601 w 11074239"/>
              <a:gd name="connsiteY113" fmla="*/ 991111 h 3425760"/>
              <a:gd name="connsiteX114" fmla="*/ 2324210 w 11074239"/>
              <a:gd name="connsiteY114" fmla="*/ 987488 h 3425760"/>
              <a:gd name="connsiteX115" fmla="*/ 2703794 w 11074239"/>
              <a:gd name="connsiteY115" fmla="*/ 886448 h 3425760"/>
              <a:gd name="connsiteX116" fmla="*/ 2709473 w 11074239"/>
              <a:gd name="connsiteY116" fmla="*/ 884980 h 3425760"/>
              <a:gd name="connsiteX117" fmla="*/ 2798079 w 11074239"/>
              <a:gd name="connsiteY117" fmla="*/ 861776 h 3425760"/>
              <a:gd name="connsiteX118" fmla="*/ 2812569 w 11074239"/>
              <a:gd name="connsiteY118" fmla="*/ 857957 h 3425760"/>
              <a:gd name="connsiteX119" fmla="*/ 2900195 w 11074239"/>
              <a:gd name="connsiteY119" fmla="*/ 835145 h 3425760"/>
              <a:gd name="connsiteX120" fmla="*/ 2911651 w 11074239"/>
              <a:gd name="connsiteY120" fmla="*/ 832208 h 3425760"/>
              <a:gd name="connsiteX121" fmla="*/ 3393744 w 11074239"/>
              <a:gd name="connsiteY121" fmla="*/ 710020 h 3425760"/>
              <a:gd name="connsiteX122" fmla="*/ 3397758 w 11074239"/>
              <a:gd name="connsiteY122" fmla="*/ 709041 h 3425760"/>
              <a:gd name="connsiteX123" fmla="*/ 3490574 w 11074239"/>
              <a:gd name="connsiteY123" fmla="*/ 686131 h 3425760"/>
              <a:gd name="connsiteX124" fmla="*/ 3499190 w 11074239"/>
              <a:gd name="connsiteY124" fmla="*/ 683977 h 3425760"/>
              <a:gd name="connsiteX125" fmla="*/ 4081833 w 11074239"/>
              <a:gd name="connsiteY125" fmla="*/ 546124 h 3425760"/>
              <a:gd name="connsiteX126" fmla="*/ 4087022 w 11074239"/>
              <a:gd name="connsiteY126" fmla="*/ 544949 h 3425760"/>
              <a:gd name="connsiteX127" fmla="*/ 4181600 w 11074239"/>
              <a:gd name="connsiteY127" fmla="*/ 523606 h 3425760"/>
              <a:gd name="connsiteX128" fmla="*/ 4185614 w 11074239"/>
              <a:gd name="connsiteY128" fmla="*/ 522725 h 3425760"/>
              <a:gd name="connsiteX129" fmla="*/ 4673386 w 11074239"/>
              <a:gd name="connsiteY129" fmla="*/ 417475 h 3425760"/>
              <a:gd name="connsiteX130" fmla="*/ 4675638 w 11074239"/>
              <a:gd name="connsiteY130" fmla="*/ 416985 h 3425760"/>
              <a:gd name="connsiteX131" fmla="*/ 4769334 w 11074239"/>
              <a:gd name="connsiteY131" fmla="*/ 397795 h 3425760"/>
              <a:gd name="connsiteX132" fmla="*/ 4777265 w 11074239"/>
              <a:gd name="connsiteY132" fmla="*/ 396131 h 3425760"/>
              <a:gd name="connsiteX133" fmla="*/ 4871060 w 11074239"/>
              <a:gd name="connsiteY133" fmla="*/ 377235 h 3425760"/>
              <a:gd name="connsiteX134" fmla="*/ 4872529 w 11074239"/>
              <a:gd name="connsiteY134" fmla="*/ 376941 h 3425760"/>
              <a:gd name="connsiteX135" fmla="*/ 5355895 w 11074239"/>
              <a:gd name="connsiteY135" fmla="*/ 285692 h 3425760"/>
              <a:gd name="connsiteX136" fmla="*/ 5368524 w 11074239"/>
              <a:gd name="connsiteY136" fmla="*/ 283440 h 3425760"/>
              <a:gd name="connsiteX137" fmla="*/ 5456347 w 11074239"/>
              <a:gd name="connsiteY137" fmla="*/ 267971 h 3425760"/>
              <a:gd name="connsiteX138" fmla="*/ 5469467 w 11074239"/>
              <a:gd name="connsiteY138" fmla="*/ 265719 h 3425760"/>
              <a:gd name="connsiteX139" fmla="*/ 5559737 w 11074239"/>
              <a:gd name="connsiteY139" fmla="*/ 250250 h 3425760"/>
              <a:gd name="connsiteX140" fmla="*/ 5560520 w 11074239"/>
              <a:gd name="connsiteY140" fmla="*/ 250152 h 3425760"/>
              <a:gd name="connsiteX141" fmla="*/ 5941181 w 11074239"/>
              <a:gd name="connsiteY141" fmla="*/ 189450 h 3425760"/>
              <a:gd name="connsiteX142" fmla="*/ 5959000 w 11074239"/>
              <a:gd name="connsiteY142" fmla="*/ 186806 h 3425760"/>
              <a:gd name="connsiteX143" fmla="*/ 6039871 w 11074239"/>
              <a:gd name="connsiteY143" fmla="*/ 174959 h 3425760"/>
              <a:gd name="connsiteX144" fmla="*/ 6063467 w 11074239"/>
              <a:gd name="connsiteY144" fmla="*/ 171533 h 3425760"/>
              <a:gd name="connsiteX145" fmla="*/ 6143065 w 11074239"/>
              <a:gd name="connsiteY145" fmla="*/ 160273 h 3425760"/>
              <a:gd name="connsiteX146" fmla="*/ 6164800 w 11074239"/>
              <a:gd name="connsiteY146" fmla="*/ 157238 h 3425760"/>
              <a:gd name="connsiteX147" fmla="*/ 6247923 w 11074239"/>
              <a:gd name="connsiteY147" fmla="*/ 145881 h 3425760"/>
              <a:gd name="connsiteX148" fmla="*/ 6249881 w 11074239"/>
              <a:gd name="connsiteY148" fmla="*/ 145587 h 3425760"/>
              <a:gd name="connsiteX149" fmla="*/ 6523335 w 11074239"/>
              <a:gd name="connsiteY149" fmla="*/ 111124 h 3425760"/>
              <a:gd name="connsiteX150" fmla="*/ 6549182 w 11074239"/>
              <a:gd name="connsiteY150" fmla="*/ 108089 h 3425760"/>
              <a:gd name="connsiteX151" fmla="*/ 6621340 w 11074239"/>
              <a:gd name="connsiteY151" fmla="*/ 99767 h 3425760"/>
              <a:gd name="connsiteX152" fmla="*/ 6655607 w 11074239"/>
              <a:gd name="connsiteY152" fmla="*/ 95949 h 3425760"/>
              <a:gd name="connsiteX153" fmla="*/ 6725023 w 11074239"/>
              <a:gd name="connsiteY153" fmla="*/ 88410 h 3425760"/>
              <a:gd name="connsiteX154" fmla="*/ 6761542 w 11074239"/>
              <a:gd name="connsiteY154" fmla="*/ 84591 h 3425760"/>
              <a:gd name="connsiteX155" fmla="*/ 6830273 w 11074239"/>
              <a:gd name="connsiteY155" fmla="*/ 77542 h 3425760"/>
              <a:gd name="connsiteX156" fmla="*/ 6865519 w 11074239"/>
              <a:gd name="connsiteY156" fmla="*/ 74115 h 3425760"/>
              <a:gd name="connsiteX157" fmla="*/ 6936306 w 11074239"/>
              <a:gd name="connsiteY157" fmla="*/ 67262 h 3425760"/>
              <a:gd name="connsiteX158" fmla="*/ 6940810 w 11074239"/>
              <a:gd name="connsiteY158" fmla="*/ 66870 h 3425760"/>
              <a:gd name="connsiteX159" fmla="*/ 7098342 w 11074239"/>
              <a:gd name="connsiteY159" fmla="*/ 52870 h 3425760"/>
              <a:gd name="connsiteX160" fmla="*/ 7138777 w 11074239"/>
              <a:gd name="connsiteY160" fmla="*/ 49443 h 3425760"/>
              <a:gd name="connsiteX161" fmla="*/ 7199381 w 11074239"/>
              <a:gd name="connsiteY161" fmla="*/ 44646 h 3425760"/>
              <a:gd name="connsiteX162" fmla="*/ 7246572 w 11074239"/>
              <a:gd name="connsiteY162" fmla="*/ 41023 h 3425760"/>
              <a:gd name="connsiteX163" fmla="*/ 7304827 w 11074239"/>
              <a:gd name="connsiteY163" fmla="*/ 36813 h 3425760"/>
              <a:gd name="connsiteX164" fmla="*/ 7354857 w 11074239"/>
              <a:gd name="connsiteY164" fmla="*/ 33386 h 3425760"/>
              <a:gd name="connsiteX165" fmla="*/ 7411252 w 11074239"/>
              <a:gd name="connsiteY165" fmla="*/ 29666 h 3425760"/>
              <a:gd name="connsiteX166" fmla="*/ 7464513 w 11074239"/>
              <a:gd name="connsiteY166" fmla="*/ 26337 h 3425760"/>
              <a:gd name="connsiteX167" fmla="*/ 7517970 w 11074239"/>
              <a:gd name="connsiteY167" fmla="*/ 23106 h 3425760"/>
              <a:gd name="connsiteX168" fmla="*/ 7580239 w 11074239"/>
              <a:gd name="connsiteY168" fmla="*/ 19777 h 3425760"/>
              <a:gd name="connsiteX169" fmla="*/ 7626941 w 11074239"/>
              <a:gd name="connsiteY169" fmla="*/ 17330 h 3425760"/>
              <a:gd name="connsiteX170" fmla="*/ 7727785 w 11074239"/>
              <a:gd name="connsiteY170" fmla="*/ 12728 h 3425760"/>
              <a:gd name="connsiteX171" fmla="*/ 7770276 w 11074239"/>
              <a:gd name="connsiteY171" fmla="*/ 11063 h 3425760"/>
              <a:gd name="connsiteX172" fmla="*/ 7836363 w 11074239"/>
              <a:gd name="connsiteY172" fmla="*/ 8518 h 3425760"/>
              <a:gd name="connsiteX173" fmla="*/ 7881694 w 11074239"/>
              <a:gd name="connsiteY173" fmla="*/ 7049 h 3425760"/>
              <a:gd name="connsiteX174" fmla="*/ 7945921 w 11074239"/>
              <a:gd name="connsiteY174" fmla="*/ 5189 h 3425760"/>
              <a:gd name="connsiteX175" fmla="*/ 7990566 w 11074239"/>
              <a:gd name="connsiteY175" fmla="*/ 4014 h 3425760"/>
              <a:gd name="connsiteX176" fmla="*/ 8057633 w 11074239"/>
              <a:gd name="connsiteY176" fmla="*/ 2546 h 3425760"/>
              <a:gd name="connsiteX177" fmla="*/ 8098656 w 11074239"/>
              <a:gd name="connsiteY177" fmla="*/ 1762 h 3425760"/>
              <a:gd name="connsiteX178" fmla="*/ 8176100 w 11074239"/>
              <a:gd name="connsiteY178" fmla="*/ 783 h 3425760"/>
              <a:gd name="connsiteX179" fmla="*/ 8206451 w 11074239"/>
              <a:gd name="connsiteY179" fmla="*/ 490 h 3425760"/>
              <a:gd name="connsiteX180" fmla="*/ 8316302 w 11074239"/>
              <a:gd name="connsiteY180" fmla="*/ 0 h 342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1074239" h="3425760">
                <a:moveTo>
                  <a:pt x="8316302" y="0"/>
                </a:moveTo>
                <a:cubicBezTo>
                  <a:pt x="8346164" y="0"/>
                  <a:pt x="8376026" y="98"/>
                  <a:pt x="8405887" y="294"/>
                </a:cubicBezTo>
                <a:cubicBezTo>
                  <a:pt x="8419006" y="392"/>
                  <a:pt x="8432224" y="587"/>
                  <a:pt x="8445343" y="685"/>
                </a:cubicBezTo>
                <a:cubicBezTo>
                  <a:pt x="8462869" y="881"/>
                  <a:pt x="8480394" y="1077"/>
                  <a:pt x="8497919" y="1273"/>
                </a:cubicBezTo>
                <a:cubicBezTo>
                  <a:pt x="8512801" y="1469"/>
                  <a:pt x="8527585" y="1664"/>
                  <a:pt x="8542467" y="1958"/>
                </a:cubicBezTo>
                <a:cubicBezTo>
                  <a:pt x="8558328" y="2252"/>
                  <a:pt x="8574091" y="2546"/>
                  <a:pt x="8589952" y="2839"/>
                </a:cubicBezTo>
                <a:cubicBezTo>
                  <a:pt x="8605421" y="3133"/>
                  <a:pt x="8620988" y="3525"/>
                  <a:pt x="8636457" y="3916"/>
                </a:cubicBezTo>
                <a:cubicBezTo>
                  <a:pt x="8651633" y="4308"/>
                  <a:pt x="8666808" y="4700"/>
                  <a:pt x="8681984" y="5091"/>
                </a:cubicBezTo>
                <a:cubicBezTo>
                  <a:pt x="8697845" y="5581"/>
                  <a:pt x="8713608" y="6070"/>
                  <a:pt x="8729469" y="6560"/>
                </a:cubicBezTo>
                <a:cubicBezTo>
                  <a:pt x="8744351" y="6951"/>
                  <a:pt x="8759134" y="7539"/>
                  <a:pt x="8774016" y="8028"/>
                </a:cubicBezTo>
                <a:cubicBezTo>
                  <a:pt x="8790073" y="8616"/>
                  <a:pt x="8806130" y="9203"/>
                  <a:pt x="8822186" y="9791"/>
                </a:cubicBezTo>
                <a:cubicBezTo>
                  <a:pt x="8836775" y="10378"/>
                  <a:pt x="8851363" y="11063"/>
                  <a:pt x="8865951" y="11651"/>
                </a:cubicBezTo>
                <a:cubicBezTo>
                  <a:pt x="8882203" y="12336"/>
                  <a:pt x="8898456" y="13022"/>
                  <a:pt x="8914708" y="13805"/>
                </a:cubicBezTo>
                <a:cubicBezTo>
                  <a:pt x="8928905" y="14490"/>
                  <a:pt x="8943102" y="15273"/>
                  <a:pt x="8957298" y="15959"/>
                </a:cubicBezTo>
                <a:cubicBezTo>
                  <a:pt x="8990684" y="17623"/>
                  <a:pt x="9024168" y="19483"/>
                  <a:pt x="9057555" y="21442"/>
                </a:cubicBezTo>
                <a:cubicBezTo>
                  <a:pt x="9069304" y="22127"/>
                  <a:pt x="9081150" y="22812"/>
                  <a:pt x="9092997" y="23498"/>
                </a:cubicBezTo>
                <a:cubicBezTo>
                  <a:pt x="9109837" y="24575"/>
                  <a:pt x="9126677" y="25749"/>
                  <a:pt x="9143517" y="26826"/>
                </a:cubicBezTo>
                <a:cubicBezTo>
                  <a:pt x="9157420" y="27708"/>
                  <a:pt x="9171224" y="28589"/>
                  <a:pt x="9185127" y="29568"/>
                </a:cubicBezTo>
                <a:cubicBezTo>
                  <a:pt x="9201869" y="30743"/>
                  <a:pt x="9218709" y="31918"/>
                  <a:pt x="9235451" y="33190"/>
                </a:cubicBezTo>
                <a:cubicBezTo>
                  <a:pt x="9249354" y="34267"/>
                  <a:pt x="9263257" y="35246"/>
                  <a:pt x="9277160" y="36323"/>
                </a:cubicBezTo>
                <a:cubicBezTo>
                  <a:pt x="9293999" y="37596"/>
                  <a:pt x="9310742" y="38967"/>
                  <a:pt x="9327581" y="40338"/>
                </a:cubicBezTo>
                <a:cubicBezTo>
                  <a:pt x="9341484" y="41415"/>
                  <a:pt x="9355387" y="42589"/>
                  <a:pt x="9369290" y="43764"/>
                </a:cubicBezTo>
                <a:cubicBezTo>
                  <a:pt x="9386130" y="45233"/>
                  <a:pt x="9402872" y="46702"/>
                  <a:pt x="9419712" y="48170"/>
                </a:cubicBezTo>
                <a:cubicBezTo>
                  <a:pt x="9433516" y="49443"/>
                  <a:pt x="9447420" y="50716"/>
                  <a:pt x="9461322" y="51989"/>
                </a:cubicBezTo>
                <a:cubicBezTo>
                  <a:pt x="9478162" y="53555"/>
                  <a:pt x="9495002" y="55122"/>
                  <a:pt x="9511842" y="56786"/>
                </a:cubicBezTo>
                <a:cubicBezTo>
                  <a:pt x="9525647" y="58059"/>
                  <a:pt x="9539452" y="59527"/>
                  <a:pt x="9553257" y="60898"/>
                </a:cubicBezTo>
                <a:cubicBezTo>
                  <a:pt x="9570195" y="62660"/>
                  <a:pt x="9587034" y="64325"/>
                  <a:pt x="9603973" y="66087"/>
                </a:cubicBezTo>
                <a:cubicBezTo>
                  <a:pt x="9617484" y="67556"/>
                  <a:pt x="9631092" y="69024"/>
                  <a:pt x="9644603" y="70493"/>
                </a:cubicBezTo>
                <a:cubicBezTo>
                  <a:pt x="9682200" y="74605"/>
                  <a:pt x="9719796" y="78815"/>
                  <a:pt x="9757392" y="83319"/>
                </a:cubicBezTo>
                <a:cubicBezTo>
                  <a:pt x="9765519" y="84298"/>
                  <a:pt x="9773743" y="85179"/>
                  <a:pt x="9781869" y="86158"/>
                </a:cubicBezTo>
                <a:cubicBezTo>
                  <a:pt x="9798513" y="88214"/>
                  <a:pt x="9815158" y="90368"/>
                  <a:pt x="9831801" y="92424"/>
                </a:cubicBezTo>
                <a:cubicBezTo>
                  <a:pt x="9845900" y="94284"/>
                  <a:pt x="9860096" y="95949"/>
                  <a:pt x="9874195" y="97809"/>
                </a:cubicBezTo>
                <a:cubicBezTo>
                  <a:pt x="9890643" y="99963"/>
                  <a:pt x="9906994" y="102215"/>
                  <a:pt x="9923442" y="104369"/>
                </a:cubicBezTo>
                <a:cubicBezTo>
                  <a:pt x="9937834" y="106327"/>
                  <a:pt x="9952227" y="108285"/>
                  <a:pt x="9966619" y="110243"/>
                </a:cubicBezTo>
                <a:cubicBezTo>
                  <a:pt x="9982872" y="112495"/>
                  <a:pt x="9999222" y="114747"/>
                  <a:pt x="10015475" y="117097"/>
                </a:cubicBezTo>
                <a:cubicBezTo>
                  <a:pt x="10029965" y="119153"/>
                  <a:pt x="10044553" y="121209"/>
                  <a:pt x="10059044" y="123363"/>
                </a:cubicBezTo>
                <a:cubicBezTo>
                  <a:pt x="10075295" y="125712"/>
                  <a:pt x="10091450" y="128160"/>
                  <a:pt x="10107703" y="130608"/>
                </a:cubicBezTo>
                <a:cubicBezTo>
                  <a:pt x="10122291" y="132860"/>
                  <a:pt x="10136977" y="135111"/>
                  <a:pt x="10151663" y="137363"/>
                </a:cubicBezTo>
                <a:cubicBezTo>
                  <a:pt x="10167720" y="139811"/>
                  <a:pt x="10183679" y="142357"/>
                  <a:pt x="10199736" y="144902"/>
                </a:cubicBezTo>
                <a:cubicBezTo>
                  <a:pt x="10214715" y="147350"/>
                  <a:pt x="10229793" y="149797"/>
                  <a:pt x="10244773" y="152245"/>
                </a:cubicBezTo>
                <a:cubicBezTo>
                  <a:pt x="10260438" y="154791"/>
                  <a:pt x="10276200" y="157336"/>
                  <a:pt x="10291865" y="159980"/>
                </a:cubicBezTo>
                <a:cubicBezTo>
                  <a:pt x="10307726" y="162721"/>
                  <a:pt x="10323587" y="165463"/>
                  <a:pt x="10339448" y="168204"/>
                </a:cubicBezTo>
                <a:cubicBezTo>
                  <a:pt x="10354330" y="170749"/>
                  <a:pt x="10369212" y="173295"/>
                  <a:pt x="10384094" y="175939"/>
                </a:cubicBezTo>
                <a:cubicBezTo>
                  <a:pt x="10413270" y="181128"/>
                  <a:pt x="10442446" y="186415"/>
                  <a:pt x="10471622" y="191799"/>
                </a:cubicBezTo>
                <a:cubicBezTo>
                  <a:pt x="10485917" y="194443"/>
                  <a:pt x="10500309" y="197184"/>
                  <a:pt x="10514603" y="199926"/>
                </a:cubicBezTo>
                <a:cubicBezTo>
                  <a:pt x="10531052" y="203059"/>
                  <a:pt x="10547598" y="206094"/>
                  <a:pt x="10564047" y="209325"/>
                </a:cubicBezTo>
                <a:cubicBezTo>
                  <a:pt x="10579125" y="212262"/>
                  <a:pt x="10594104" y="215199"/>
                  <a:pt x="10609182" y="218234"/>
                </a:cubicBezTo>
                <a:cubicBezTo>
                  <a:pt x="10625042" y="221367"/>
                  <a:pt x="10640805" y="224500"/>
                  <a:pt x="10656666" y="227731"/>
                </a:cubicBezTo>
                <a:cubicBezTo>
                  <a:pt x="10671940" y="230766"/>
                  <a:pt x="10687115" y="233997"/>
                  <a:pt x="10702389" y="237130"/>
                </a:cubicBezTo>
                <a:cubicBezTo>
                  <a:pt x="10718054" y="240361"/>
                  <a:pt x="10733719" y="243690"/>
                  <a:pt x="10749384" y="247019"/>
                </a:cubicBezTo>
                <a:cubicBezTo>
                  <a:pt x="10764658" y="250250"/>
                  <a:pt x="10779834" y="253481"/>
                  <a:pt x="10795106" y="256810"/>
                </a:cubicBezTo>
                <a:cubicBezTo>
                  <a:pt x="10810869" y="260236"/>
                  <a:pt x="10826632" y="263663"/>
                  <a:pt x="10842395" y="267188"/>
                </a:cubicBezTo>
                <a:cubicBezTo>
                  <a:pt x="10857473" y="270614"/>
                  <a:pt x="10872649" y="273943"/>
                  <a:pt x="10887726" y="277370"/>
                </a:cubicBezTo>
                <a:cubicBezTo>
                  <a:pt x="10903881" y="280993"/>
                  <a:pt x="10919938" y="284713"/>
                  <a:pt x="10935995" y="288433"/>
                </a:cubicBezTo>
                <a:cubicBezTo>
                  <a:pt x="10950681" y="291860"/>
                  <a:pt x="10965465" y="295189"/>
                  <a:pt x="10980151" y="298714"/>
                </a:cubicBezTo>
                <a:cubicBezTo>
                  <a:pt x="10997284" y="302826"/>
                  <a:pt x="11014516" y="307036"/>
                  <a:pt x="11031748" y="311148"/>
                </a:cubicBezTo>
                <a:cubicBezTo>
                  <a:pt x="11045357" y="314477"/>
                  <a:pt x="11058966" y="317708"/>
                  <a:pt x="11072574" y="321036"/>
                </a:cubicBezTo>
                <a:cubicBezTo>
                  <a:pt x="11073162" y="321134"/>
                  <a:pt x="11073652" y="321330"/>
                  <a:pt x="11074239" y="321428"/>
                </a:cubicBezTo>
                <a:lnTo>
                  <a:pt x="11074239" y="3177076"/>
                </a:lnTo>
                <a:cubicBezTo>
                  <a:pt x="11054071" y="3172181"/>
                  <a:pt x="11033901" y="3167383"/>
                  <a:pt x="11013830" y="3162586"/>
                </a:cubicBezTo>
                <a:cubicBezTo>
                  <a:pt x="11002766" y="3159942"/>
                  <a:pt x="10991801" y="3157299"/>
                  <a:pt x="10980737" y="3154656"/>
                </a:cubicBezTo>
                <a:cubicBezTo>
                  <a:pt x="10943828" y="3145942"/>
                  <a:pt x="10906818" y="3137424"/>
                  <a:pt x="10869907" y="3129102"/>
                </a:cubicBezTo>
                <a:cubicBezTo>
                  <a:pt x="10866579" y="3128319"/>
                  <a:pt x="10863152" y="3127633"/>
                  <a:pt x="10859823" y="3126850"/>
                </a:cubicBezTo>
                <a:cubicBezTo>
                  <a:pt x="10826339" y="3119311"/>
                  <a:pt x="10792757" y="3111968"/>
                  <a:pt x="10759272" y="3104821"/>
                </a:cubicBezTo>
                <a:cubicBezTo>
                  <a:pt x="10747328" y="3102276"/>
                  <a:pt x="10735384" y="3099828"/>
                  <a:pt x="10723439" y="3097282"/>
                </a:cubicBezTo>
                <a:cubicBezTo>
                  <a:pt x="10698374" y="3091995"/>
                  <a:pt x="10673213" y="3086806"/>
                  <a:pt x="10648148" y="3081715"/>
                </a:cubicBezTo>
                <a:cubicBezTo>
                  <a:pt x="10634441" y="3078974"/>
                  <a:pt x="10620833" y="3076330"/>
                  <a:pt x="10607224" y="3073589"/>
                </a:cubicBezTo>
                <a:cubicBezTo>
                  <a:pt x="10583530" y="3068889"/>
                  <a:pt x="10559934" y="3064190"/>
                  <a:pt x="10536241" y="3059686"/>
                </a:cubicBezTo>
                <a:cubicBezTo>
                  <a:pt x="10522338" y="3057043"/>
                  <a:pt x="10508337" y="3054399"/>
                  <a:pt x="10494435" y="3051756"/>
                </a:cubicBezTo>
                <a:cubicBezTo>
                  <a:pt x="10470643" y="3047252"/>
                  <a:pt x="10446754" y="3042846"/>
                  <a:pt x="10422865" y="3038538"/>
                </a:cubicBezTo>
                <a:cubicBezTo>
                  <a:pt x="10409647" y="3036188"/>
                  <a:pt x="10396332" y="3033741"/>
                  <a:pt x="10383017" y="3031391"/>
                </a:cubicBezTo>
                <a:cubicBezTo>
                  <a:pt x="10356581" y="3026789"/>
                  <a:pt x="10330245" y="3022286"/>
                  <a:pt x="10303908" y="3017782"/>
                </a:cubicBezTo>
                <a:cubicBezTo>
                  <a:pt x="10293432" y="3016020"/>
                  <a:pt x="10282859" y="3014159"/>
                  <a:pt x="10272284" y="3012397"/>
                </a:cubicBezTo>
                <a:cubicBezTo>
                  <a:pt x="10234982" y="3006229"/>
                  <a:pt x="10197777" y="3000159"/>
                  <a:pt x="10160573" y="2994382"/>
                </a:cubicBezTo>
                <a:cubicBezTo>
                  <a:pt x="10160573" y="2994382"/>
                  <a:pt x="10160475" y="2994382"/>
                  <a:pt x="10160475" y="2994382"/>
                </a:cubicBezTo>
                <a:cubicBezTo>
                  <a:pt x="10123564" y="2988606"/>
                  <a:pt x="10086751" y="2983123"/>
                  <a:pt x="10049840" y="2977738"/>
                </a:cubicBezTo>
                <a:cubicBezTo>
                  <a:pt x="10038776" y="2976171"/>
                  <a:pt x="10027615" y="2974605"/>
                  <a:pt x="10016552" y="2973038"/>
                </a:cubicBezTo>
                <a:cubicBezTo>
                  <a:pt x="9990704" y="2969318"/>
                  <a:pt x="9964759" y="2965695"/>
                  <a:pt x="9938911" y="2962171"/>
                </a:cubicBezTo>
                <a:cubicBezTo>
                  <a:pt x="9925596" y="2960408"/>
                  <a:pt x="9912281" y="2958646"/>
                  <a:pt x="9898966" y="2956884"/>
                </a:cubicBezTo>
                <a:cubicBezTo>
                  <a:pt x="9874978" y="2953751"/>
                  <a:pt x="9850991" y="2950716"/>
                  <a:pt x="9827004" y="2947681"/>
                </a:cubicBezTo>
                <a:cubicBezTo>
                  <a:pt x="9813297" y="2945918"/>
                  <a:pt x="9799590" y="2944254"/>
                  <a:pt x="9785884" y="2942590"/>
                </a:cubicBezTo>
                <a:cubicBezTo>
                  <a:pt x="9761798" y="2939652"/>
                  <a:pt x="9737615" y="2936813"/>
                  <a:pt x="9713530" y="2934072"/>
                </a:cubicBezTo>
                <a:cubicBezTo>
                  <a:pt x="9700410" y="2932505"/>
                  <a:pt x="9687389" y="2931036"/>
                  <a:pt x="9674270" y="2929568"/>
                </a:cubicBezTo>
                <a:cubicBezTo>
                  <a:pt x="9647933" y="2926631"/>
                  <a:pt x="9621596" y="2923791"/>
                  <a:pt x="9595259" y="2921050"/>
                </a:cubicBezTo>
                <a:cubicBezTo>
                  <a:pt x="9584685" y="2919973"/>
                  <a:pt x="9574013" y="2918798"/>
                  <a:pt x="9563341" y="2917721"/>
                </a:cubicBezTo>
                <a:cubicBezTo>
                  <a:pt x="9526332" y="2914001"/>
                  <a:pt x="9489225" y="2910378"/>
                  <a:pt x="9452119" y="2906951"/>
                </a:cubicBezTo>
                <a:cubicBezTo>
                  <a:pt x="9427936" y="2904700"/>
                  <a:pt x="9408159" y="2922714"/>
                  <a:pt x="9408159" y="2946995"/>
                </a:cubicBezTo>
                <a:lnTo>
                  <a:pt x="9408159" y="3425760"/>
                </a:lnTo>
                <a:lnTo>
                  <a:pt x="4443207" y="3425760"/>
                </a:lnTo>
                <a:lnTo>
                  <a:pt x="4443207" y="3366232"/>
                </a:lnTo>
                <a:cubicBezTo>
                  <a:pt x="4443207" y="3341951"/>
                  <a:pt x="4423528" y="3326482"/>
                  <a:pt x="4399443" y="3331377"/>
                </a:cubicBezTo>
                <a:cubicBezTo>
                  <a:pt x="4397582" y="3331867"/>
                  <a:pt x="4395722" y="3332259"/>
                  <a:pt x="4393862" y="3332650"/>
                </a:cubicBezTo>
                <a:cubicBezTo>
                  <a:pt x="4333747" y="3345770"/>
                  <a:pt x="4273632" y="3359085"/>
                  <a:pt x="4213518" y="3372498"/>
                </a:cubicBezTo>
                <a:cubicBezTo>
                  <a:pt x="4199908" y="3375533"/>
                  <a:pt x="4186299" y="3378569"/>
                  <a:pt x="4172690" y="3381604"/>
                </a:cubicBezTo>
                <a:cubicBezTo>
                  <a:pt x="4113065" y="3395017"/>
                  <a:pt x="4053538" y="3408626"/>
                  <a:pt x="3993913" y="3422333"/>
                </a:cubicBezTo>
                <a:cubicBezTo>
                  <a:pt x="3989409" y="3423312"/>
                  <a:pt x="3984905" y="3424291"/>
                  <a:pt x="3980401" y="3425368"/>
                </a:cubicBezTo>
                <a:lnTo>
                  <a:pt x="0" y="3425368"/>
                </a:lnTo>
                <a:lnTo>
                  <a:pt x="0" y="1630834"/>
                </a:lnTo>
                <a:cubicBezTo>
                  <a:pt x="685" y="1630638"/>
                  <a:pt x="1469" y="1630442"/>
                  <a:pt x="2154" y="1630246"/>
                </a:cubicBezTo>
                <a:cubicBezTo>
                  <a:pt x="476219" y="1499541"/>
                  <a:pt x="950284" y="1365898"/>
                  <a:pt x="1424348" y="1234115"/>
                </a:cubicBezTo>
                <a:cubicBezTo>
                  <a:pt x="1426600" y="1233528"/>
                  <a:pt x="1428950" y="1232843"/>
                  <a:pt x="1431202" y="1232255"/>
                </a:cubicBezTo>
                <a:cubicBezTo>
                  <a:pt x="1459791" y="1224227"/>
                  <a:pt x="1488477" y="1216296"/>
                  <a:pt x="1517066" y="1208366"/>
                </a:cubicBezTo>
                <a:cubicBezTo>
                  <a:pt x="1523332" y="1206604"/>
                  <a:pt x="1529500" y="1204939"/>
                  <a:pt x="1535766" y="1203177"/>
                </a:cubicBezTo>
                <a:cubicBezTo>
                  <a:pt x="1563278" y="1195540"/>
                  <a:pt x="1590790" y="1187903"/>
                  <a:pt x="1618302" y="1180267"/>
                </a:cubicBezTo>
                <a:cubicBezTo>
                  <a:pt x="1625057" y="1178406"/>
                  <a:pt x="1631715" y="1176546"/>
                  <a:pt x="1638373" y="1174686"/>
                </a:cubicBezTo>
                <a:cubicBezTo>
                  <a:pt x="1666765" y="1166853"/>
                  <a:pt x="1695061" y="1159021"/>
                  <a:pt x="1723454" y="1151188"/>
                </a:cubicBezTo>
                <a:cubicBezTo>
                  <a:pt x="1725314" y="1150699"/>
                  <a:pt x="1727272" y="1150111"/>
                  <a:pt x="1729132" y="1149622"/>
                </a:cubicBezTo>
                <a:cubicBezTo>
                  <a:pt x="1825375" y="1123089"/>
                  <a:pt x="1921519" y="1096654"/>
                  <a:pt x="2017761" y="1070415"/>
                </a:cubicBezTo>
                <a:cubicBezTo>
                  <a:pt x="2018545" y="1070219"/>
                  <a:pt x="2019230" y="1070024"/>
                  <a:pt x="2020013" y="1069828"/>
                </a:cubicBezTo>
                <a:cubicBezTo>
                  <a:pt x="2048015" y="1062191"/>
                  <a:pt x="2076114" y="1054554"/>
                  <a:pt x="2104213" y="1046918"/>
                </a:cubicBezTo>
                <a:cubicBezTo>
                  <a:pt x="2111165" y="1044959"/>
                  <a:pt x="2118018" y="1043099"/>
                  <a:pt x="2124969" y="1041239"/>
                </a:cubicBezTo>
                <a:cubicBezTo>
                  <a:pt x="2151992" y="1033896"/>
                  <a:pt x="2178916" y="1026651"/>
                  <a:pt x="2205938" y="1019308"/>
                </a:cubicBezTo>
                <a:cubicBezTo>
                  <a:pt x="2213086" y="1017448"/>
                  <a:pt x="2220233" y="1015490"/>
                  <a:pt x="2227380" y="1013531"/>
                </a:cubicBezTo>
                <a:cubicBezTo>
                  <a:pt x="2255186" y="1006090"/>
                  <a:pt x="2282893" y="998552"/>
                  <a:pt x="2310601" y="991111"/>
                </a:cubicBezTo>
                <a:cubicBezTo>
                  <a:pt x="2315104" y="989936"/>
                  <a:pt x="2319706" y="988663"/>
                  <a:pt x="2324210" y="987488"/>
                </a:cubicBezTo>
                <a:cubicBezTo>
                  <a:pt x="2450705" y="953417"/>
                  <a:pt x="2577299" y="919737"/>
                  <a:pt x="2703794" y="886448"/>
                </a:cubicBezTo>
                <a:cubicBezTo>
                  <a:pt x="2705753" y="885959"/>
                  <a:pt x="2707613" y="885469"/>
                  <a:pt x="2709473" y="884980"/>
                </a:cubicBezTo>
                <a:cubicBezTo>
                  <a:pt x="2738943" y="877245"/>
                  <a:pt x="2768511" y="869510"/>
                  <a:pt x="2798079" y="861776"/>
                </a:cubicBezTo>
                <a:cubicBezTo>
                  <a:pt x="2802876" y="860503"/>
                  <a:pt x="2807771" y="859230"/>
                  <a:pt x="2812569" y="857957"/>
                </a:cubicBezTo>
                <a:cubicBezTo>
                  <a:pt x="2841745" y="850321"/>
                  <a:pt x="2871019" y="842684"/>
                  <a:pt x="2900195" y="835145"/>
                </a:cubicBezTo>
                <a:cubicBezTo>
                  <a:pt x="2904014" y="834166"/>
                  <a:pt x="2907832" y="833187"/>
                  <a:pt x="2911651" y="832208"/>
                </a:cubicBezTo>
                <a:cubicBezTo>
                  <a:pt x="3072316" y="790598"/>
                  <a:pt x="3233079" y="749770"/>
                  <a:pt x="3393744" y="710020"/>
                </a:cubicBezTo>
                <a:cubicBezTo>
                  <a:pt x="3395115" y="709727"/>
                  <a:pt x="3396387" y="709335"/>
                  <a:pt x="3397758" y="709041"/>
                </a:cubicBezTo>
                <a:cubicBezTo>
                  <a:pt x="3428697" y="701307"/>
                  <a:pt x="3459635" y="693670"/>
                  <a:pt x="3490574" y="686131"/>
                </a:cubicBezTo>
                <a:cubicBezTo>
                  <a:pt x="3493413" y="685348"/>
                  <a:pt x="3496350" y="684662"/>
                  <a:pt x="3499190" y="683977"/>
                </a:cubicBezTo>
                <a:cubicBezTo>
                  <a:pt x="3693437" y="636394"/>
                  <a:pt x="3887586" y="590378"/>
                  <a:pt x="4081833" y="546124"/>
                </a:cubicBezTo>
                <a:cubicBezTo>
                  <a:pt x="4083595" y="545733"/>
                  <a:pt x="4085260" y="545341"/>
                  <a:pt x="4087022" y="544949"/>
                </a:cubicBezTo>
                <a:cubicBezTo>
                  <a:pt x="4118548" y="537802"/>
                  <a:pt x="4150074" y="530655"/>
                  <a:pt x="4181600" y="523606"/>
                </a:cubicBezTo>
                <a:cubicBezTo>
                  <a:pt x="4182971" y="523312"/>
                  <a:pt x="4184243" y="523018"/>
                  <a:pt x="4185614" y="522725"/>
                </a:cubicBezTo>
                <a:cubicBezTo>
                  <a:pt x="4348139" y="486303"/>
                  <a:pt x="4510763" y="451155"/>
                  <a:pt x="4673386" y="417475"/>
                </a:cubicBezTo>
                <a:cubicBezTo>
                  <a:pt x="4674169" y="417279"/>
                  <a:pt x="4674855" y="417181"/>
                  <a:pt x="4675638" y="416985"/>
                </a:cubicBezTo>
                <a:cubicBezTo>
                  <a:pt x="4706870" y="410523"/>
                  <a:pt x="4738102" y="404159"/>
                  <a:pt x="4769334" y="397795"/>
                </a:cubicBezTo>
                <a:cubicBezTo>
                  <a:pt x="4771978" y="397208"/>
                  <a:pt x="4774622" y="396621"/>
                  <a:pt x="4777265" y="396131"/>
                </a:cubicBezTo>
                <a:cubicBezTo>
                  <a:pt x="4808497" y="389767"/>
                  <a:pt x="4839827" y="383501"/>
                  <a:pt x="4871060" y="377235"/>
                </a:cubicBezTo>
                <a:cubicBezTo>
                  <a:pt x="4871549" y="377137"/>
                  <a:pt x="4872039" y="377039"/>
                  <a:pt x="4872529" y="376941"/>
                </a:cubicBezTo>
                <a:cubicBezTo>
                  <a:pt x="5033683" y="344926"/>
                  <a:pt x="5194739" y="314477"/>
                  <a:pt x="5355895" y="285692"/>
                </a:cubicBezTo>
                <a:cubicBezTo>
                  <a:pt x="5360104" y="284909"/>
                  <a:pt x="5364314" y="284224"/>
                  <a:pt x="5368524" y="283440"/>
                </a:cubicBezTo>
                <a:cubicBezTo>
                  <a:pt x="5397799" y="278153"/>
                  <a:pt x="5427073" y="273062"/>
                  <a:pt x="5456347" y="267971"/>
                </a:cubicBezTo>
                <a:cubicBezTo>
                  <a:pt x="5460655" y="267188"/>
                  <a:pt x="5465061" y="266502"/>
                  <a:pt x="5469467" y="265719"/>
                </a:cubicBezTo>
                <a:cubicBezTo>
                  <a:pt x="5499523" y="260530"/>
                  <a:pt x="5529679" y="255341"/>
                  <a:pt x="5559737" y="250250"/>
                </a:cubicBezTo>
                <a:cubicBezTo>
                  <a:pt x="5560030" y="250250"/>
                  <a:pt x="5560226" y="250152"/>
                  <a:pt x="5560520" y="250152"/>
                </a:cubicBezTo>
                <a:cubicBezTo>
                  <a:pt x="5687406" y="228808"/>
                  <a:pt x="5814294" y="208542"/>
                  <a:pt x="5941181" y="189450"/>
                </a:cubicBezTo>
                <a:cubicBezTo>
                  <a:pt x="5947056" y="188569"/>
                  <a:pt x="5953028" y="187687"/>
                  <a:pt x="5959000" y="186806"/>
                </a:cubicBezTo>
                <a:cubicBezTo>
                  <a:pt x="5985924" y="182792"/>
                  <a:pt x="6012947" y="178876"/>
                  <a:pt x="6039871" y="174959"/>
                </a:cubicBezTo>
                <a:cubicBezTo>
                  <a:pt x="6047703" y="173785"/>
                  <a:pt x="6055634" y="172708"/>
                  <a:pt x="6063467" y="171533"/>
                </a:cubicBezTo>
                <a:cubicBezTo>
                  <a:pt x="6089999" y="167714"/>
                  <a:pt x="6116532" y="163994"/>
                  <a:pt x="6143065" y="160273"/>
                </a:cubicBezTo>
                <a:cubicBezTo>
                  <a:pt x="6150310" y="159196"/>
                  <a:pt x="6157555" y="158217"/>
                  <a:pt x="6164800" y="157238"/>
                </a:cubicBezTo>
                <a:cubicBezTo>
                  <a:pt x="6192508" y="153420"/>
                  <a:pt x="6220216" y="149602"/>
                  <a:pt x="6247923" y="145881"/>
                </a:cubicBezTo>
                <a:cubicBezTo>
                  <a:pt x="6248510" y="145783"/>
                  <a:pt x="6249196" y="145685"/>
                  <a:pt x="6249881" y="145587"/>
                </a:cubicBezTo>
                <a:cubicBezTo>
                  <a:pt x="6341032" y="133447"/>
                  <a:pt x="6432184" y="121894"/>
                  <a:pt x="6523335" y="111124"/>
                </a:cubicBezTo>
                <a:cubicBezTo>
                  <a:pt x="6531951" y="110145"/>
                  <a:pt x="6540567" y="109068"/>
                  <a:pt x="6549182" y="108089"/>
                </a:cubicBezTo>
                <a:cubicBezTo>
                  <a:pt x="6573170" y="105250"/>
                  <a:pt x="6597254" y="102508"/>
                  <a:pt x="6621340" y="99767"/>
                </a:cubicBezTo>
                <a:cubicBezTo>
                  <a:pt x="6632697" y="98494"/>
                  <a:pt x="6644152" y="97221"/>
                  <a:pt x="6655607" y="95949"/>
                </a:cubicBezTo>
                <a:cubicBezTo>
                  <a:pt x="6678811" y="93403"/>
                  <a:pt x="6701917" y="90858"/>
                  <a:pt x="6725023" y="88410"/>
                </a:cubicBezTo>
                <a:cubicBezTo>
                  <a:pt x="6737164" y="87137"/>
                  <a:pt x="6749402" y="85864"/>
                  <a:pt x="6761542" y="84591"/>
                </a:cubicBezTo>
                <a:cubicBezTo>
                  <a:pt x="6784452" y="82242"/>
                  <a:pt x="6807363" y="79892"/>
                  <a:pt x="6830273" y="77542"/>
                </a:cubicBezTo>
                <a:cubicBezTo>
                  <a:pt x="6842021" y="76367"/>
                  <a:pt x="6853770" y="75290"/>
                  <a:pt x="6865519" y="74115"/>
                </a:cubicBezTo>
                <a:cubicBezTo>
                  <a:pt x="6889115" y="71864"/>
                  <a:pt x="6912710" y="69514"/>
                  <a:pt x="6936306" y="67262"/>
                </a:cubicBezTo>
                <a:cubicBezTo>
                  <a:pt x="6937775" y="67164"/>
                  <a:pt x="6939341" y="66968"/>
                  <a:pt x="6940810" y="66870"/>
                </a:cubicBezTo>
                <a:cubicBezTo>
                  <a:pt x="6993288" y="61877"/>
                  <a:pt x="7045863" y="57275"/>
                  <a:pt x="7098342" y="52870"/>
                </a:cubicBezTo>
                <a:cubicBezTo>
                  <a:pt x="7111853" y="51695"/>
                  <a:pt x="7125266" y="50520"/>
                  <a:pt x="7138777" y="49443"/>
                </a:cubicBezTo>
                <a:cubicBezTo>
                  <a:pt x="7158946" y="47779"/>
                  <a:pt x="7179212" y="46212"/>
                  <a:pt x="7199381" y="44646"/>
                </a:cubicBezTo>
                <a:cubicBezTo>
                  <a:pt x="7215145" y="43471"/>
                  <a:pt x="7230810" y="42198"/>
                  <a:pt x="7246572" y="41023"/>
                </a:cubicBezTo>
                <a:cubicBezTo>
                  <a:pt x="7265958" y="39554"/>
                  <a:pt x="7285442" y="38184"/>
                  <a:pt x="7304827" y="36813"/>
                </a:cubicBezTo>
                <a:cubicBezTo>
                  <a:pt x="7321569" y="35638"/>
                  <a:pt x="7338214" y="34561"/>
                  <a:pt x="7354857" y="33386"/>
                </a:cubicBezTo>
                <a:cubicBezTo>
                  <a:pt x="7373656" y="32113"/>
                  <a:pt x="7392454" y="30841"/>
                  <a:pt x="7411252" y="29666"/>
                </a:cubicBezTo>
                <a:cubicBezTo>
                  <a:pt x="7428973" y="28491"/>
                  <a:pt x="7446792" y="27414"/>
                  <a:pt x="7464513" y="26337"/>
                </a:cubicBezTo>
                <a:cubicBezTo>
                  <a:pt x="7482332" y="25260"/>
                  <a:pt x="7500151" y="24085"/>
                  <a:pt x="7517970" y="23106"/>
                </a:cubicBezTo>
                <a:cubicBezTo>
                  <a:pt x="7538727" y="21931"/>
                  <a:pt x="7559483" y="20854"/>
                  <a:pt x="7580239" y="19777"/>
                </a:cubicBezTo>
                <a:cubicBezTo>
                  <a:pt x="7595806" y="18994"/>
                  <a:pt x="7611373" y="18113"/>
                  <a:pt x="7626941" y="17330"/>
                </a:cubicBezTo>
                <a:cubicBezTo>
                  <a:pt x="7660621" y="15665"/>
                  <a:pt x="7694203" y="14196"/>
                  <a:pt x="7727785" y="12728"/>
                </a:cubicBezTo>
                <a:cubicBezTo>
                  <a:pt x="7741981" y="12140"/>
                  <a:pt x="7756080" y="11651"/>
                  <a:pt x="7770276" y="11063"/>
                </a:cubicBezTo>
                <a:cubicBezTo>
                  <a:pt x="7792305" y="10182"/>
                  <a:pt x="7814334" y="9301"/>
                  <a:pt x="7836363" y="8518"/>
                </a:cubicBezTo>
                <a:cubicBezTo>
                  <a:pt x="7851441" y="8028"/>
                  <a:pt x="7866616" y="7539"/>
                  <a:pt x="7881694" y="7049"/>
                </a:cubicBezTo>
                <a:cubicBezTo>
                  <a:pt x="7903135" y="6462"/>
                  <a:pt x="7924479" y="5777"/>
                  <a:pt x="7945921" y="5189"/>
                </a:cubicBezTo>
                <a:cubicBezTo>
                  <a:pt x="7960803" y="4797"/>
                  <a:pt x="7975685" y="4406"/>
                  <a:pt x="7990566" y="4014"/>
                </a:cubicBezTo>
                <a:cubicBezTo>
                  <a:pt x="8012889" y="3427"/>
                  <a:pt x="8035310" y="2937"/>
                  <a:pt x="8057633" y="2546"/>
                </a:cubicBezTo>
                <a:cubicBezTo>
                  <a:pt x="8071339" y="2252"/>
                  <a:pt x="8084948" y="1958"/>
                  <a:pt x="8098656" y="1762"/>
                </a:cubicBezTo>
                <a:cubicBezTo>
                  <a:pt x="8124503" y="1371"/>
                  <a:pt x="8150252" y="1077"/>
                  <a:pt x="8176100" y="783"/>
                </a:cubicBezTo>
                <a:cubicBezTo>
                  <a:pt x="8186184" y="685"/>
                  <a:pt x="8196366" y="587"/>
                  <a:pt x="8206451" y="490"/>
                </a:cubicBezTo>
                <a:cubicBezTo>
                  <a:pt x="8243068" y="196"/>
                  <a:pt x="8279685" y="0"/>
                  <a:pt x="8316302" y="0"/>
                </a:cubicBezTo>
                <a:close/>
              </a:path>
            </a:pathLst>
          </a:custGeom>
          <a:gradFill>
            <a:gsLst>
              <a:gs pos="0">
                <a:schemeClr val="bg1">
                  <a:lumMod val="95000"/>
                </a:schemeClr>
              </a:gs>
              <a:gs pos="100000">
                <a:schemeClr val="bg1">
                  <a:lumMod val="65000"/>
                </a:schemeClr>
              </a:gs>
            </a:gsLst>
            <a:lin ang="5400000" scaled="1"/>
          </a:gradFill>
        </p:spPr>
        <p:txBody>
          <a:bodyPr wrap="square" anchor="ctr">
            <a:noAutofit/>
          </a:bodyPr>
          <a:lstStyle>
            <a:lvl1pPr marL="0" indent="0" algn="ctr">
              <a:buNone/>
              <a:defRPr sz="1000"/>
            </a:lvl1pPr>
          </a:lstStyle>
          <a:p>
            <a:endParaRPr lang="en-US"/>
          </a:p>
        </p:txBody>
      </p:sp>
      <p:sp>
        <p:nvSpPr>
          <p:cNvPr id="3" name="Date Placeholder 2">
            <a:extLst>
              <a:ext uri="{FF2B5EF4-FFF2-40B4-BE49-F238E27FC236}">
                <a16:creationId xmlns:a16="http://schemas.microsoft.com/office/drawing/2014/main" id="{EFEFF3D2-ED39-8FFA-A21A-D0C06A59C59E}"/>
              </a:ext>
            </a:extLst>
          </p:cNvPr>
          <p:cNvSpPr>
            <a:spLocks noGrp="1"/>
          </p:cNvSpPr>
          <p:nvPr>
            <p:ph type="dt" sz="half" idx="10"/>
          </p:nvPr>
        </p:nvSpPr>
        <p:spPr/>
        <p:txBody>
          <a:bodyPr/>
          <a:lstStyle/>
          <a:p>
            <a:fld id="{CDBF44AA-B0AB-4071-9F1B-FEA32577B982}" type="datetimeFigureOut">
              <a:rPr lang="en-US" smtClean="0"/>
              <a:t>4/3/2025</a:t>
            </a:fld>
            <a:endParaRPr lang="en-US"/>
          </a:p>
        </p:txBody>
      </p:sp>
      <p:sp>
        <p:nvSpPr>
          <p:cNvPr id="4" name="Footer Placeholder 3">
            <a:extLst>
              <a:ext uri="{FF2B5EF4-FFF2-40B4-BE49-F238E27FC236}">
                <a16:creationId xmlns:a16="http://schemas.microsoft.com/office/drawing/2014/main" id="{04A5DE89-7CF8-D976-79BD-69B67CC19A2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2E24BA3-725F-4040-83A8-3257566285B3}"/>
              </a:ext>
            </a:extLst>
          </p:cNvPr>
          <p:cNvSpPr>
            <a:spLocks noGrp="1"/>
          </p:cNvSpPr>
          <p:nvPr>
            <p:ph type="sldNum" sz="quarter" idx="12"/>
          </p:nvPr>
        </p:nvSpPr>
        <p:spPr/>
        <p:txBody>
          <a:bodyPr/>
          <a:lstStyle/>
          <a:p>
            <a:fld id="{7CCFCD35-44D2-404A-BE68-DEDE3C652182}" type="slidenum">
              <a:rPr lang="en-US" smtClean="0"/>
              <a:t>‹#›</a:t>
            </a:fld>
            <a:endParaRPr lang="en-US"/>
          </a:p>
        </p:txBody>
      </p:sp>
      <p:sp>
        <p:nvSpPr>
          <p:cNvPr id="20" name="Freeform: Shape 19">
            <a:extLst>
              <a:ext uri="{FF2B5EF4-FFF2-40B4-BE49-F238E27FC236}">
                <a16:creationId xmlns:a16="http://schemas.microsoft.com/office/drawing/2014/main" id="{B7E872F4-5284-D129-4A35-5C5A189D4C8B}"/>
              </a:ext>
            </a:extLst>
          </p:cNvPr>
          <p:cNvSpPr/>
          <p:nvPr userDrawn="1"/>
        </p:nvSpPr>
        <p:spPr>
          <a:xfrm>
            <a:off x="11002548" y="3758609"/>
            <a:ext cx="1189453" cy="3099390"/>
          </a:xfrm>
          <a:custGeom>
            <a:avLst/>
            <a:gdLst>
              <a:gd name="connsiteX0" fmla="*/ 60311 w 1189453"/>
              <a:gd name="connsiteY0" fmla="*/ 0 h 3099390"/>
              <a:gd name="connsiteX1" fmla="*/ 1138559 w 1189453"/>
              <a:gd name="connsiteY1" fmla="*/ 327168 h 3099390"/>
              <a:gd name="connsiteX2" fmla="*/ 1189453 w 1189453"/>
              <a:gd name="connsiteY2" fmla="*/ 346428 h 3099390"/>
              <a:gd name="connsiteX3" fmla="*/ 1189453 w 1189453"/>
              <a:gd name="connsiteY3" fmla="*/ 3099390 h 3099390"/>
              <a:gd name="connsiteX4" fmla="*/ 896306 w 1189453"/>
              <a:gd name="connsiteY4" fmla="*/ 3099390 h 3099390"/>
              <a:gd name="connsiteX5" fmla="*/ 831297 w 1189453"/>
              <a:gd name="connsiteY5" fmla="*/ 3077042 h 3099390"/>
              <a:gd name="connsiteX6" fmla="*/ 0 w 1189453"/>
              <a:gd name="connsiteY6" fmla="*/ 2841452 h 3099390"/>
              <a:gd name="connsiteX7" fmla="*/ 60311 w 1189453"/>
              <a:gd name="connsiteY7" fmla="*/ 2855942 h 3099390"/>
              <a:gd name="connsiteX8" fmla="*/ 60311 w 1189453"/>
              <a:gd name="connsiteY8" fmla="*/ 0 h 309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9453" h="3099390">
                <a:moveTo>
                  <a:pt x="60311" y="0"/>
                </a:moveTo>
                <a:cubicBezTo>
                  <a:pt x="419727" y="88361"/>
                  <a:pt x="779143" y="196719"/>
                  <a:pt x="1138559" y="327168"/>
                </a:cubicBezTo>
                <a:lnTo>
                  <a:pt x="1189453" y="346428"/>
                </a:lnTo>
                <a:lnTo>
                  <a:pt x="1189453" y="3099390"/>
                </a:lnTo>
                <a:lnTo>
                  <a:pt x="896306" y="3099390"/>
                </a:lnTo>
                <a:lnTo>
                  <a:pt x="831297" y="3077042"/>
                </a:lnTo>
                <a:cubicBezTo>
                  <a:pt x="554192" y="2986072"/>
                  <a:pt x="277089" y="2907870"/>
                  <a:pt x="0" y="2841452"/>
                </a:cubicBezTo>
                <a:cubicBezTo>
                  <a:pt x="20071" y="2846347"/>
                  <a:pt x="40240" y="2851047"/>
                  <a:pt x="60311" y="2855942"/>
                </a:cubicBezTo>
                <a:lnTo>
                  <a:pt x="60311" y="0"/>
                </a:lnTo>
                <a:close/>
              </a:path>
            </a:pathLst>
          </a:custGeom>
          <a:solidFill>
            <a:srgbClr val="006E7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3" name="Group 22">
            <a:extLst>
              <a:ext uri="{FF2B5EF4-FFF2-40B4-BE49-F238E27FC236}">
                <a16:creationId xmlns:a16="http://schemas.microsoft.com/office/drawing/2014/main" id="{8AB2A461-5C2E-3D51-BF48-66C1B48F2C97}"/>
              </a:ext>
            </a:extLst>
          </p:cNvPr>
          <p:cNvGrpSpPr/>
          <p:nvPr userDrawn="1"/>
        </p:nvGrpSpPr>
        <p:grpSpPr>
          <a:xfrm>
            <a:off x="612386" y="0"/>
            <a:ext cx="1833634" cy="60960"/>
            <a:chOff x="9725660" y="391160"/>
            <a:chExt cx="2689860" cy="78740"/>
          </a:xfrm>
        </p:grpSpPr>
        <p:sp>
          <p:nvSpPr>
            <p:cNvPr id="24" name="Rectangle 23">
              <a:extLst>
                <a:ext uri="{FF2B5EF4-FFF2-40B4-BE49-F238E27FC236}">
                  <a16:creationId xmlns:a16="http://schemas.microsoft.com/office/drawing/2014/main" id="{651B88C5-2955-DC88-A802-E31309413D5D}"/>
                </a:ext>
              </a:extLst>
            </p:cNvPr>
            <p:cNvSpPr/>
            <p:nvPr userDrawn="1"/>
          </p:nvSpPr>
          <p:spPr>
            <a:xfrm>
              <a:off x="9725660" y="391160"/>
              <a:ext cx="675640" cy="78740"/>
            </a:xfrm>
            <a:prstGeom prst="rect">
              <a:avLst/>
            </a:prstGeom>
            <a:solidFill>
              <a:srgbClr val="ED34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3821596-BD8B-761A-4683-4CAC99CDA60F}"/>
                </a:ext>
              </a:extLst>
            </p:cNvPr>
            <p:cNvSpPr/>
            <p:nvPr userDrawn="1"/>
          </p:nvSpPr>
          <p:spPr>
            <a:xfrm>
              <a:off x="10401300" y="391160"/>
              <a:ext cx="675640" cy="7874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D203A4B-E7E1-EF46-56C1-2AA0C21F96F9}"/>
                </a:ext>
              </a:extLst>
            </p:cNvPr>
            <p:cNvSpPr/>
            <p:nvPr userDrawn="1"/>
          </p:nvSpPr>
          <p:spPr>
            <a:xfrm>
              <a:off x="11064240" y="391160"/>
              <a:ext cx="675640" cy="7874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7140899-B1EE-4EA8-96B3-6340AC83EEC6}"/>
                </a:ext>
              </a:extLst>
            </p:cNvPr>
            <p:cNvSpPr/>
            <p:nvPr userDrawn="1"/>
          </p:nvSpPr>
          <p:spPr>
            <a:xfrm>
              <a:off x="11739880" y="391160"/>
              <a:ext cx="675640" cy="7874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itle 4">
            <a:extLst>
              <a:ext uri="{FF2B5EF4-FFF2-40B4-BE49-F238E27FC236}">
                <a16:creationId xmlns:a16="http://schemas.microsoft.com/office/drawing/2014/main" id="{1D83166C-52E2-028A-ECC5-0FB9EA0D66D0}"/>
              </a:ext>
            </a:extLst>
          </p:cNvPr>
          <p:cNvSpPr>
            <a:spLocks noGrp="1"/>
          </p:cNvSpPr>
          <p:nvPr>
            <p:ph type="title" hasCustomPrompt="1"/>
          </p:nvPr>
        </p:nvSpPr>
        <p:spPr>
          <a:xfrm>
            <a:off x="619125" y="701041"/>
            <a:ext cx="8781812" cy="429447"/>
          </a:xfrm>
        </p:spPr>
        <p:txBody>
          <a:bodyPr lIns="0" tIns="0" rIns="0" bIns="0" anchor="t">
            <a:noAutofit/>
          </a:bodyPr>
          <a:lstStyle>
            <a:lvl1pPr>
              <a:lnSpc>
                <a:spcPct val="90000"/>
              </a:lnSpc>
              <a:defRPr sz="3000" b="1">
                <a:solidFill>
                  <a:schemeClr val="bg1"/>
                </a:solidFill>
                <a:latin typeface="+mj-lt"/>
              </a:defRPr>
            </a:lvl1pPr>
          </a:lstStyle>
          <a:p>
            <a:r>
              <a:rPr lang="en-US"/>
              <a:t>Slide Title Goes Here</a:t>
            </a:r>
          </a:p>
        </p:txBody>
      </p:sp>
      <p:sp>
        <p:nvSpPr>
          <p:cNvPr id="30" name="Text Placeholder 2">
            <a:extLst>
              <a:ext uri="{FF2B5EF4-FFF2-40B4-BE49-F238E27FC236}">
                <a16:creationId xmlns:a16="http://schemas.microsoft.com/office/drawing/2014/main" id="{034149D0-07B1-CB58-7A93-9CE4C8F41EAF}"/>
              </a:ext>
            </a:extLst>
          </p:cNvPr>
          <p:cNvSpPr>
            <a:spLocks noGrp="1"/>
          </p:cNvSpPr>
          <p:nvPr>
            <p:ph type="body" sz="quarter" idx="14"/>
          </p:nvPr>
        </p:nvSpPr>
        <p:spPr>
          <a:xfrm>
            <a:off x="613897" y="1354595"/>
            <a:ext cx="5173445" cy="1941120"/>
          </a:xfrm>
        </p:spPr>
        <p:txBody>
          <a:bodyPr lIns="0" anchor="t">
            <a:normAutofit/>
          </a:bodyPr>
          <a:lstStyle>
            <a:lvl1pPr marL="0" indent="0">
              <a:lnSpc>
                <a:spcPct val="100000"/>
              </a:lnSpc>
              <a:spcBef>
                <a:spcPts val="100"/>
              </a:spcBef>
              <a:buClr>
                <a:schemeClr val="tx2"/>
              </a:buClr>
              <a:buFont typeface="Arial" panose="020B0604020202020204" pitchFamily="34" charset="0"/>
              <a:buNone/>
              <a:defRPr sz="1400" b="0">
                <a:solidFill>
                  <a:schemeClr val="bg1"/>
                </a:solidFill>
              </a:defRPr>
            </a:lvl1pPr>
            <a:lvl2pPr marL="457200" indent="0">
              <a:lnSpc>
                <a:spcPct val="100000"/>
              </a:lnSpc>
              <a:spcBef>
                <a:spcPts val="100"/>
              </a:spcBef>
              <a:buClr>
                <a:schemeClr val="tx2"/>
              </a:buClr>
              <a:buFont typeface="Arial" panose="020B0604020202020204" pitchFamily="34" charset="0"/>
              <a:buNone/>
              <a:defRPr sz="1400" b="0">
                <a:solidFill>
                  <a:schemeClr val="bg1"/>
                </a:solidFill>
              </a:defRPr>
            </a:lvl2pPr>
            <a:lvl3pPr marL="914400" indent="0">
              <a:lnSpc>
                <a:spcPct val="100000"/>
              </a:lnSpc>
              <a:spcBef>
                <a:spcPts val="100"/>
              </a:spcBef>
              <a:buClr>
                <a:schemeClr val="tx2"/>
              </a:buClr>
              <a:buFont typeface="Arial" panose="020B0604020202020204" pitchFamily="34" charset="0"/>
              <a:buNone/>
              <a:defRPr sz="1400" b="0">
                <a:solidFill>
                  <a:schemeClr val="bg1"/>
                </a:solidFill>
              </a:defRPr>
            </a:lvl3pPr>
            <a:lvl4pPr marL="1371600" indent="0">
              <a:lnSpc>
                <a:spcPct val="100000"/>
              </a:lnSpc>
              <a:spcBef>
                <a:spcPts val="100"/>
              </a:spcBef>
              <a:buClr>
                <a:schemeClr val="tx2"/>
              </a:buClr>
              <a:buFont typeface="Arial" panose="020B0604020202020204" pitchFamily="34" charset="0"/>
              <a:buNone/>
              <a:defRPr sz="1400" b="0">
                <a:solidFill>
                  <a:schemeClr val="bg1"/>
                </a:solidFill>
              </a:defRPr>
            </a:lvl4pPr>
            <a:lvl5pPr marL="1828800" indent="0">
              <a:lnSpc>
                <a:spcPct val="100000"/>
              </a:lnSpc>
              <a:spcBef>
                <a:spcPts val="100"/>
              </a:spcBef>
              <a:buClr>
                <a:schemeClr val="tx2"/>
              </a:buClr>
              <a:buFont typeface="Arial" panose="020B0604020202020204" pitchFamily="34" charset="0"/>
              <a:buNone/>
              <a:defRPr sz="14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2">
            <a:extLst>
              <a:ext uri="{FF2B5EF4-FFF2-40B4-BE49-F238E27FC236}">
                <a16:creationId xmlns:a16="http://schemas.microsoft.com/office/drawing/2014/main" id="{13C2DC91-AB99-E297-B1C9-C7C7C6637B2C}"/>
              </a:ext>
            </a:extLst>
          </p:cNvPr>
          <p:cNvSpPr>
            <a:spLocks noGrp="1"/>
          </p:cNvSpPr>
          <p:nvPr>
            <p:ph type="body" sz="quarter" idx="28"/>
          </p:nvPr>
        </p:nvSpPr>
        <p:spPr>
          <a:xfrm>
            <a:off x="6096000" y="1354595"/>
            <a:ext cx="5197034" cy="1941120"/>
          </a:xfrm>
        </p:spPr>
        <p:txBody>
          <a:bodyPr lIns="0" anchor="t">
            <a:normAutofit/>
          </a:bodyPr>
          <a:lstStyle>
            <a:lvl1pPr marL="0" indent="0">
              <a:lnSpc>
                <a:spcPct val="100000"/>
              </a:lnSpc>
              <a:spcBef>
                <a:spcPts val="100"/>
              </a:spcBef>
              <a:buClr>
                <a:schemeClr val="tx2"/>
              </a:buClr>
              <a:buFont typeface="Arial" panose="020B0604020202020204" pitchFamily="34" charset="0"/>
              <a:buNone/>
              <a:defRPr sz="1400" b="0">
                <a:solidFill>
                  <a:schemeClr val="bg1"/>
                </a:solidFill>
              </a:defRPr>
            </a:lvl1pPr>
            <a:lvl2pPr marL="457200" indent="0">
              <a:lnSpc>
                <a:spcPct val="100000"/>
              </a:lnSpc>
              <a:spcBef>
                <a:spcPts val="100"/>
              </a:spcBef>
              <a:buClr>
                <a:schemeClr val="tx2"/>
              </a:buClr>
              <a:buFont typeface="Arial" panose="020B0604020202020204" pitchFamily="34" charset="0"/>
              <a:buNone/>
              <a:defRPr sz="1400" b="0">
                <a:solidFill>
                  <a:schemeClr val="bg1"/>
                </a:solidFill>
              </a:defRPr>
            </a:lvl2pPr>
            <a:lvl3pPr marL="914400" indent="0">
              <a:lnSpc>
                <a:spcPct val="100000"/>
              </a:lnSpc>
              <a:spcBef>
                <a:spcPts val="100"/>
              </a:spcBef>
              <a:buClr>
                <a:schemeClr val="tx2"/>
              </a:buClr>
              <a:buFont typeface="Arial" panose="020B0604020202020204" pitchFamily="34" charset="0"/>
              <a:buNone/>
              <a:defRPr sz="1400" b="0">
                <a:solidFill>
                  <a:schemeClr val="bg1"/>
                </a:solidFill>
              </a:defRPr>
            </a:lvl3pPr>
            <a:lvl4pPr marL="1371600" indent="0">
              <a:lnSpc>
                <a:spcPct val="100000"/>
              </a:lnSpc>
              <a:spcBef>
                <a:spcPts val="100"/>
              </a:spcBef>
              <a:buClr>
                <a:schemeClr val="tx2"/>
              </a:buClr>
              <a:buFont typeface="Arial" panose="020B0604020202020204" pitchFamily="34" charset="0"/>
              <a:buNone/>
              <a:defRPr sz="1400" b="0">
                <a:solidFill>
                  <a:schemeClr val="bg1"/>
                </a:solidFill>
              </a:defRPr>
            </a:lvl4pPr>
            <a:lvl5pPr marL="1828800" indent="0">
              <a:lnSpc>
                <a:spcPct val="100000"/>
              </a:lnSpc>
              <a:spcBef>
                <a:spcPts val="100"/>
              </a:spcBef>
              <a:buClr>
                <a:schemeClr val="tx2"/>
              </a:buClr>
              <a:buFont typeface="Arial" panose="020B0604020202020204" pitchFamily="34" charset="0"/>
              <a:buNone/>
              <a:defRPr sz="14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11614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Image + Caption">
    <p:bg>
      <p:bgPr>
        <a:solidFill>
          <a:schemeClr val="accent1"/>
        </a:solidFill>
        <a:effectLst/>
      </p:bgPr>
    </p:bg>
    <p:spTree>
      <p:nvGrpSpPr>
        <p:cNvPr id="1" name=""/>
        <p:cNvGrpSpPr/>
        <p:nvPr/>
      </p:nvGrpSpPr>
      <p:grpSpPr>
        <a:xfrm>
          <a:off x="0" y="0"/>
          <a:ext cx="0" cy="0"/>
          <a:chOff x="0" y="0"/>
          <a:chExt cx="0" cy="0"/>
        </a:xfrm>
      </p:grpSpPr>
      <p:sp>
        <p:nvSpPr>
          <p:cNvPr id="37" name="Picture Placeholder 36">
            <a:extLst>
              <a:ext uri="{FF2B5EF4-FFF2-40B4-BE49-F238E27FC236}">
                <a16:creationId xmlns:a16="http://schemas.microsoft.com/office/drawing/2014/main" id="{988D10F0-CFD3-A17C-1CAE-8AD24AB2EA2E}"/>
              </a:ext>
            </a:extLst>
          </p:cNvPr>
          <p:cNvSpPr>
            <a:spLocks noGrp="1"/>
          </p:cNvSpPr>
          <p:nvPr>
            <p:ph type="pic" sz="quarter" idx="13"/>
          </p:nvPr>
        </p:nvSpPr>
        <p:spPr>
          <a:xfrm>
            <a:off x="0" y="0"/>
            <a:ext cx="12192000" cy="3567820"/>
          </a:xfrm>
          <a:custGeom>
            <a:avLst/>
            <a:gdLst>
              <a:gd name="connsiteX0" fmla="*/ 0 w 12192000"/>
              <a:gd name="connsiteY0" fmla="*/ 0 h 3567820"/>
              <a:gd name="connsiteX1" fmla="*/ 12192000 w 12192000"/>
              <a:gd name="connsiteY1" fmla="*/ 0 h 3567820"/>
              <a:gd name="connsiteX2" fmla="*/ 12192000 w 12192000"/>
              <a:gd name="connsiteY2" fmla="*/ 32748 h 3567820"/>
              <a:gd name="connsiteX3" fmla="*/ 12192000 w 12192000"/>
              <a:gd name="connsiteY3" fmla="*/ 1165748 h 3567820"/>
              <a:gd name="connsiteX4" fmla="*/ 12192000 w 12192000"/>
              <a:gd name="connsiteY4" fmla="*/ 2430684 h 3567820"/>
              <a:gd name="connsiteX5" fmla="*/ 8910052 w 12192000"/>
              <a:gd name="connsiteY5" fmla="*/ 2430684 h 3567820"/>
              <a:gd name="connsiteX6" fmla="*/ 8788288 w 12192000"/>
              <a:gd name="connsiteY6" fmla="*/ 2477583 h 3567820"/>
              <a:gd name="connsiteX7" fmla="*/ 6342412 w 12192000"/>
              <a:gd name="connsiteY7" fmla="*/ 2509941 h 3567820"/>
              <a:gd name="connsiteX8" fmla="*/ 6187659 w 12192000"/>
              <a:gd name="connsiteY8" fmla="*/ 2430684 h 3567820"/>
              <a:gd name="connsiteX9" fmla="*/ 5501640 w 12192000"/>
              <a:gd name="connsiteY9" fmla="*/ 2430684 h 3567820"/>
              <a:gd name="connsiteX10" fmla="*/ 5501640 w 12192000"/>
              <a:gd name="connsiteY10" fmla="*/ 3567820 h 3567820"/>
              <a:gd name="connsiteX11" fmla="*/ 0 w 12192000"/>
              <a:gd name="connsiteY11" fmla="*/ 3567820 h 3567820"/>
              <a:gd name="connsiteX12" fmla="*/ 0 w 12192000"/>
              <a:gd name="connsiteY12" fmla="*/ 2430684 h 3567820"/>
              <a:gd name="connsiteX13" fmla="*/ 0 w 12192000"/>
              <a:gd name="connsiteY13" fmla="*/ 32748 h 3567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3567820">
                <a:moveTo>
                  <a:pt x="0" y="0"/>
                </a:moveTo>
                <a:lnTo>
                  <a:pt x="12192000" y="0"/>
                </a:lnTo>
                <a:lnTo>
                  <a:pt x="12192000" y="32748"/>
                </a:lnTo>
                <a:lnTo>
                  <a:pt x="12192000" y="1165748"/>
                </a:lnTo>
                <a:lnTo>
                  <a:pt x="12192000" y="2430684"/>
                </a:lnTo>
                <a:lnTo>
                  <a:pt x="8910052" y="2430684"/>
                </a:lnTo>
                <a:lnTo>
                  <a:pt x="8788288" y="2477583"/>
                </a:lnTo>
                <a:cubicBezTo>
                  <a:pt x="7972996" y="2766349"/>
                  <a:pt x="7157704" y="2885511"/>
                  <a:pt x="6342412" y="2509941"/>
                </a:cubicBezTo>
                <a:lnTo>
                  <a:pt x="6187659" y="2430684"/>
                </a:lnTo>
                <a:lnTo>
                  <a:pt x="5501640" y="2430684"/>
                </a:lnTo>
                <a:lnTo>
                  <a:pt x="5501640" y="3567820"/>
                </a:lnTo>
                <a:lnTo>
                  <a:pt x="0" y="3567820"/>
                </a:lnTo>
                <a:lnTo>
                  <a:pt x="0" y="2430684"/>
                </a:lnTo>
                <a:lnTo>
                  <a:pt x="0" y="32748"/>
                </a:lnTo>
                <a:close/>
              </a:path>
            </a:pathLst>
          </a:custGeom>
          <a:gradFill>
            <a:gsLst>
              <a:gs pos="0">
                <a:schemeClr val="bg1">
                  <a:lumMod val="95000"/>
                </a:schemeClr>
              </a:gs>
              <a:gs pos="100000">
                <a:schemeClr val="bg1">
                  <a:lumMod val="65000"/>
                </a:schemeClr>
              </a:gs>
            </a:gsLst>
            <a:lin ang="5400000" scaled="1"/>
          </a:gradFill>
        </p:spPr>
        <p:txBody>
          <a:bodyPr wrap="square" anchor="ctr">
            <a:noAutofit/>
          </a:bodyPr>
          <a:lstStyle>
            <a:lvl1pPr marL="0" indent="0" algn="ctr">
              <a:buNone/>
              <a:defRPr sz="1000"/>
            </a:lvl1pPr>
          </a:lstStyle>
          <a:p>
            <a:endParaRPr lang="en-US"/>
          </a:p>
        </p:txBody>
      </p:sp>
      <p:sp>
        <p:nvSpPr>
          <p:cNvPr id="34" name="Freeform: Shape 33">
            <a:extLst>
              <a:ext uri="{FF2B5EF4-FFF2-40B4-BE49-F238E27FC236}">
                <a16:creationId xmlns:a16="http://schemas.microsoft.com/office/drawing/2014/main" id="{360A7F0C-2DAC-60C3-0596-156090BB4A9B}"/>
              </a:ext>
            </a:extLst>
          </p:cNvPr>
          <p:cNvSpPr/>
          <p:nvPr userDrawn="1"/>
        </p:nvSpPr>
        <p:spPr>
          <a:xfrm>
            <a:off x="0" y="2816012"/>
            <a:ext cx="12192001" cy="4056620"/>
          </a:xfrm>
          <a:custGeom>
            <a:avLst/>
            <a:gdLst>
              <a:gd name="connsiteX0" fmla="*/ 0 w 12192001"/>
              <a:gd name="connsiteY0" fmla="*/ 728659 h 4056620"/>
              <a:gd name="connsiteX1" fmla="*/ 5501640 w 12192001"/>
              <a:gd name="connsiteY1" fmla="*/ 728659 h 4056620"/>
              <a:gd name="connsiteX2" fmla="*/ 5501640 w 12192001"/>
              <a:gd name="connsiteY2" fmla="*/ 744937 h 4056620"/>
              <a:gd name="connsiteX3" fmla="*/ 5527120 w 12192001"/>
              <a:gd name="connsiteY3" fmla="*/ 793436 h 4056620"/>
              <a:gd name="connsiteX4" fmla="*/ 9973957 w 12192001"/>
              <a:gd name="connsiteY4" fmla="*/ 811578 h 4056620"/>
              <a:gd name="connsiteX5" fmla="*/ 10153879 w 12192001"/>
              <a:gd name="connsiteY5" fmla="*/ 728659 h 4056620"/>
              <a:gd name="connsiteX6" fmla="*/ 12192000 w 12192001"/>
              <a:gd name="connsiteY6" fmla="*/ 728659 h 4056620"/>
              <a:gd name="connsiteX7" fmla="*/ 12192000 w 12192001"/>
              <a:gd name="connsiteY7" fmla="*/ 4056620 h 4056620"/>
              <a:gd name="connsiteX8" fmla="*/ 0 w 12192001"/>
              <a:gd name="connsiteY8" fmla="*/ 4056620 h 4056620"/>
              <a:gd name="connsiteX9" fmla="*/ 12192001 w 12192001"/>
              <a:gd name="connsiteY9" fmla="*/ 0 h 4056620"/>
              <a:gd name="connsiteX10" fmla="*/ 12192001 w 12192001"/>
              <a:gd name="connsiteY10" fmla="*/ 728658 h 4056620"/>
              <a:gd name="connsiteX11" fmla="*/ 10153880 w 12192001"/>
              <a:gd name="connsiteY11" fmla="*/ 728658 h 4056620"/>
              <a:gd name="connsiteX12" fmla="*/ 10378208 w 12192001"/>
              <a:gd name="connsiteY12" fmla="*/ 625274 h 4056620"/>
              <a:gd name="connsiteX13" fmla="*/ 11995313 w 12192001"/>
              <a:gd name="connsiteY13" fmla="*/ 36605 h 405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1" h="4056620">
                <a:moveTo>
                  <a:pt x="0" y="728659"/>
                </a:moveTo>
                <a:lnTo>
                  <a:pt x="5501640" y="728659"/>
                </a:lnTo>
                <a:lnTo>
                  <a:pt x="5501640" y="744937"/>
                </a:lnTo>
                <a:cubicBezTo>
                  <a:pt x="5501640" y="758086"/>
                  <a:pt x="5513150" y="780286"/>
                  <a:pt x="5527120" y="793436"/>
                </a:cubicBezTo>
                <a:cubicBezTo>
                  <a:pt x="7009603" y="2141790"/>
                  <a:pt x="8491719" y="1496477"/>
                  <a:pt x="9973957" y="811578"/>
                </a:cubicBezTo>
                <a:lnTo>
                  <a:pt x="10153879" y="728659"/>
                </a:lnTo>
                <a:lnTo>
                  <a:pt x="12192000" y="728659"/>
                </a:lnTo>
                <a:lnTo>
                  <a:pt x="12192000" y="4056620"/>
                </a:lnTo>
                <a:lnTo>
                  <a:pt x="0" y="4056620"/>
                </a:lnTo>
                <a:close/>
                <a:moveTo>
                  <a:pt x="12192001" y="0"/>
                </a:moveTo>
                <a:lnTo>
                  <a:pt x="12192001" y="728658"/>
                </a:lnTo>
                <a:lnTo>
                  <a:pt x="10153880" y="728658"/>
                </a:lnTo>
                <a:lnTo>
                  <a:pt x="10378208" y="625274"/>
                </a:lnTo>
                <a:cubicBezTo>
                  <a:pt x="10917213" y="379475"/>
                  <a:pt x="11456241" y="151932"/>
                  <a:pt x="11995313" y="36605"/>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Date Placeholder 2">
            <a:extLst>
              <a:ext uri="{FF2B5EF4-FFF2-40B4-BE49-F238E27FC236}">
                <a16:creationId xmlns:a16="http://schemas.microsoft.com/office/drawing/2014/main" id="{04F49B81-2D9B-44B1-EF89-796DB5791FDC}"/>
              </a:ext>
            </a:extLst>
          </p:cNvPr>
          <p:cNvSpPr>
            <a:spLocks noGrp="1"/>
          </p:cNvSpPr>
          <p:nvPr>
            <p:ph type="dt" sz="half" idx="10"/>
          </p:nvPr>
        </p:nvSpPr>
        <p:spPr/>
        <p:txBody>
          <a:bodyPr/>
          <a:lstStyle/>
          <a:p>
            <a:fld id="{CDBF44AA-B0AB-4071-9F1B-FEA32577B982}" type="datetimeFigureOut">
              <a:rPr lang="en-US" smtClean="0"/>
              <a:t>4/3/2025</a:t>
            </a:fld>
            <a:endParaRPr lang="en-US"/>
          </a:p>
        </p:txBody>
      </p:sp>
      <p:sp>
        <p:nvSpPr>
          <p:cNvPr id="4" name="Footer Placeholder 3">
            <a:extLst>
              <a:ext uri="{FF2B5EF4-FFF2-40B4-BE49-F238E27FC236}">
                <a16:creationId xmlns:a16="http://schemas.microsoft.com/office/drawing/2014/main" id="{4BDF4587-6FA8-757F-520F-C338E9D9F3A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022257-37C3-C9AF-C9B4-333CEE4EA09E}"/>
              </a:ext>
            </a:extLst>
          </p:cNvPr>
          <p:cNvSpPr>
            <a:spLocks noGrp="1"/>
          </p:cNvSpPr>
          <p:nvPr>
            <p:ph type="sldNum" sz="quarter" idx="12"/>
          </p:nvPr>
        </p:nvSpPr>
        <p:spPr/>
        <p:txBody>
          <a:bodyPr/>
          <a:lstStyle/>
          <a:p>
            <a:fld id="{7CCFCD35-44D2-404A-BE68-DEDE3C652182}" type="slidenum">
              <a:rPr lang="en-US" smtClean="0"/>
              <a:t>‹#›</a:t>
            </a:fld>
            <a:endParaRPr lang="en-US"/>
          </a:p>
        </p:txBody>
      </p:sp>
      <p:sp>
        <p:nvSpPr>
          <p:cNvPr id="15" name="Freeform: Shape 14">
            <a:extLst>
              <a:ext uri="{FF2B5EF4-FFF2-40B4-BE49-F238E27FC236}">
                <a16:creationId xmlns:a16="http://schemas.microsoft.com/office/drawing/2014/main" id="{20A05A5E-304A-34F1-094E-2CB7FC5B3842}"/>
              </a:ext>
            </a:extLst>
          </p:cNvPr>
          <p:cNvSpPr/>
          <p:nvPr userDrawn="1"/>
        </p:nvSpPr>
        <p:spPr>
          <a:xfrm>
            <a:off x="6867758" y="4491115"/>
            <a:ext cx="5324242" cy="2366884"/>
          </a:xfrm>
          <a:custGeom>
            <a:avLst/>
            <a:gdLst>
              <a:gd name="connsiteX0" fmla="*/ 6376590 w 6376590"/>
              <a:gd name="connsiteY0" fmla="*/ 0 h 2834704"/>
              <a:gd name="connsiteX1" fmla="*/ 6376590 w 6376590"/>
              <a:gd name="connsiteY1" fmla="*/ 2007118 h 2834704"/>
              <a:gd name="connsiteX2" fmla="*/ 6089032 w 6376590"/>
              <a:gd name="connsiteY2" fmla="*/ 2062788 h 2834704"/>
              <a:gd name="connsiteX3" fmla="*/ 4069527 w 6376590"/>
              <a:gd name="connsiteY3" fmla="*/ 2818503 h 2834704"/>
              <a:gd name="connsiteX4" fmla="*/ 4034410 w 6376590"/>
              <a:gd name="connsiteY4" fmla="*/ 2834704 h 2834704"/>
              <a:gd name="connsiteX5" fmla="*/ 0 w 6376590"/>
              <a:gd name="connsiteY5" fmla="*/ 2834704 h 2834704"/>
              <a:gd name="connsiteX6" fmla="*/ 0 w 6376590"/>
              <a:gd name="connsiteY6" fmla="*/ 1856025 h 2834704"/>
              <a:gd name="connsiteX7" fmla="*/ 30515 w 6376590"/>
              <a:gd name="connsiteY7" fmla="*/ 1831410 h 2834704"/>
              <a:gd name="connsiteX8" fmla="*/ 6192157 w 6376590"/>
              <a:gd name="connsiteY8" fmla="*/ 33281 h 2834704"/>
              <a:gd name="connsiteX9" fmla="*/ 6376590 w 6376590"/>
              <a:gd name="connsiteY9" fmla="*/ 0 h 283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590" h="2834704">
                <a:moveTo>
                  <a:pt x="6376590" y="0"/>
                </a:moveTo>
                <a:lnTo>
                  <a:pt x="6376590" y="2007118"/>
                </a:lnTo>
                <a:lnTo>
                  <a:pt x="6089032" y="2062788"/>
                </a:lnTo>
                <a:cubicBezTo>
                  <a:pt x="5415864" y="2214383"/>
                  <a:pt x="4742696" y="2508822"/>
                  <a:pt x="4069527" y="2818503"/>
                </a:cubicBezTo>
                <a:lnTo>
                  <a:pt x="4034410" y="2834704"/>
                </a:lnTo>
                <a:lnTo>
                  <a:pt x="0" y="2834704"/>
                </a:lnTo>
                <a:lnTo>
                  <a:pt x="0" y="1856025"/>
                </a:lnTo>
                <a:cubicBezTo>
                  <a:pt x="0" y="1838303"/>
                  <a:pt x="13775" y="1827473"/>
                  <a:pt x="30515" y="1831410"/>
                </a:cubicBezTo>
                <a:cubicBezTo>
                  <a:pt x="2084720" y="2257703"/>
                  <a:pt x="4138011" y="450077"/>
                  <a:pt x="6192157" y="33281"/>
                </a:cubicBezTo>
                <a:lnTo>
                  <a:pt x="6376590" y="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6BEC2009-DD0D-BCFA-1E22-CB51B234856F}"/>
              </a:ext>
            </a:extLst>
          </p:cNvPr>
          <p:cNvSpPr/>
          <p:nvPr userDrawn="1"/>
        </p:nvSpPr>
        <p:spPr>
          <a:xfrm>
            <a:off x="5501639" y="1152122"/>
            <a:ext cx="6690360" cy="3255718"/>
          </a:xfrm>
          <a:custGeom>
            <a:avLst/>
            <a:gdLst>
              <a:gd name="connsiteX0" fmla="*/ 1 w 6690360"/>
              <a:gd name="connsiteY0" fmla="*/ 2402073 h 3255718"/>
              <a:gd name="connsiteX1" fmla="*/ 4652240 w 6690360"/>
              <a:gd name="connsiteY1" fmla="*/ 2402073 h 3255718"/>
              <a:gd name="connsiteX2" fmla="*/ 4472318 w 6690360"/>
              <a:gd name="connsiteY2" fmla="*/ 2484992 h 3255718"/>
              <a:gd name="connsiteX3" fmla="*/ 25481 w 6690360"/>
              <a:gd name="connsiteY3" fmla="*/ 2466850 h 3255718"/>
              <a:gd name="connsiteX4" fmla="*/ 1 w 6690360"/>
              <a:gd name="connsiteY4" fmla="*/ 2418351 h 3255718"/>
              <a:gd name="connsiteX5" fmla="*/ 6690360 w 6690360"/>
              <a:gd name="connsiteY5" fmla="*/ 0 h 3255718"/>
              <a:gd name="connsiteX6" fmla="*/ 6690360 w 6690360"/>
              <a:gd name="connsiteY6" fmla="*/ 1673414 h 3255718"/>
              <a:gd name="connsiteX7" fmla="*/ 6493672 w 6690360"/>
              <a:gd name="connsiteY7" fmla="*/ 1710019 h 3255718"/>
              <a:gd name="connsiteX8" fmla="*/ 4876567 w 6690360"/>
              <a:gd name="connsiteY8" fmla="*/ 2298688 h 3255718"/>
              <a:gd name="connsiteX9" fmla="*/ 4652239 w 6690360"/>
              <a:gd name="connsiteY9" fmla="*/ 2402072 h 3255718"/>
              <a:gd name="connsiteX10" fmla="*/ 0 w 6690360"/>
              <a:gd name="connsiteY10" fmla="*/ 2402072 h 3255718"/>
              <a:gd name="connsiteX11" fmla="*/ 0 w 6690360"/>
              <a:gd name="connsiteY11" fmla="*/ 794136 h 3255718"/>
              <a:gd name="connsiteX12" fmla="*/ 25480 w 6690360"/>
              <a:gd name="connsiteY12" fmla="*/ 791669 h 3255718"/>
              <a:gd name="connsiteX13" fmla="*/ 6547816 w 6690360"/>
              <a:gd name="connsiteY13" fmla="*/ 22900 h 325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90360" h="3255718">
                <a:moveTo>
                  <a:pt x="1" y="2402073"/>
                </a:moveTo>
                <a:lnTo>
                  <a:pt x="4652240" y="2402073"/>
                </a:lnTo>
                <a:lnTo>
                  <a:pt x="4472318" y="2484992"/>
                </a:lnTo>
                <a:cubicBezTo>
                  <a:pt x="2990080" y="3169891"/>
                  <a:pt x="1507964" y="3815204"/>
                  <a:pt x="25481" y="2466850"/>
                </a:cubicBezTo>
                <a:cubicBezTo>
                  <a:pt x="11511" y="2453700"/>
                  <a:pt x="1" y="2431500"/>
                  <a:pt x="1" y="2418351"/>
                </a:cubicBezTo>
                <a:close/>
                <a:moveTo>
                  <a:pt x="6690360" y="0"/>
                </a:moveTo>
                <a:lnTo>
                  <a:pt x="6690360" y="1673414"/>
                </a:lnTo>
                <a:lnTo>
                  <a:pt x="6493672" y="1710019"/>
                </a:lnTo>
                <a:cubicBezTo>
                  <a:pt x="5954600" y="1825346"/>
                  <a:pt x="5415572" y="2052889"/>
                  <a:pt x="4876567" y="2298688"/>
                </a:cubicBezTo>
                <a:lnTo>
                  <a:pt x="4652239" y="2402072"/>
                </a:lnTo>
                <a:lnTo>
                  <a:pt x="0" y="2402072"/>
                </a:lnTo>
                <a:lnTo>
                  <a:pt x="0" y="794136"/>
                </a:lnTo>
                <a:cubicBezTo>
                  <a:pt x="0" y="779339"/>
                  <a:pt x="11510" y="778519"/>
                  <a:pt x="25480" y="791669"/>
                </a:cubicBezTo>
                <a:cubicBezTo>
                  <a:pt x="2199592" y="2769051"/>
                  <a:pt x="4373704" y="457653"/>
                  <a:pt x="6547816" y="22900"/>
                </a:cubicBezTo>
                <a:close/>
              </a:path>
            </a:pathLst>
          </a:custGeom>
          <a:solidFill>
            <a:srgbClr val="006E7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0FE7F6E3-9D4C-4E0E-122B-A76F235B704F}"/>
              </a:ext>
            </a:extLst>
          </p:cNvPr>
          <p:cNvSpPr/>
          <p:nvPr userDrawn="1"/>
        </p:nvSpPr>
        <p:spPr>
          <a:xfrm>
            <a:off x="6867758" y="4491116"/>
            <a:ext cx="5324242" cy="2366884"/>
          </a:xfrm>
          <a:custGeom>
            <a:avLst/>
            <a:gdLst>
              <a:gd name="connsiteX0" fmla="*/ 6376590 w 6376590"/>
              <a:gd name="connsiteY0" fmla="*/ 0 h 2834704"/>
              <a:gd name="connsiteX1" fmla="*/ 6376590 w 6376590"/>
              <a:gd name="connsiteY1" fmla="*/ 2007118 h 2834704"/>
              <a:gd name="connsiteX2" fmla="*/ 6089032 w 6376590"/>
              <a:gd name="connsiteY2" fmla="*/ 2062788 h 2834704"/>
              <a:gd name="connsiteX3" fmla="*/ 4069527 w 6376590"/>
              <a:gd name="connsiteY3" fmla="*/ 2818503 h 2834704"/>
              <a:gd name="connsiteX4" fmla="*/ 4034410 w 6376590"/>
              <a:gd name="connsiteY4" fmla="*/ 2834704 h 2834704"/>
              <a:gd name="connsiteX5" fmla="*/ 0 w 6376590"/>
              <a:gd name="connsiteY5" fmla="*/ 2834704 h 2834704"/>
              <a:gd name="connsiteX6" fmla="*/ 0 w 6376590"/>
              <a:gd name="connsiteY6" fmla="*/ 1856025 h 2834704"/>
              <a:gd name="connsiteX7" fmla="*/ 30515 w 6376590"/>
              <a:gd name="connsiteY7" fmla="*/ 1831410 h 2834704"/>
              <a:gd name="connsiteX8" fmla="*/ 6192157 w 6376590"/>
              <a:gd name="connsiteY8" fmla="*/ 33281 h 2834704"/>
              <a:gd name="connsiteX9" fmla="*/ 6376590 w 6376590"/>
              <a:gd name="connsiteY9" fmla="*/ 0 h 283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590" h="2834704">
                <a:moveTo>
                  <a:pt x="6376590" y="0"/>
                </a:moveTo>
                <a:lnTo>
                  <a:pt x="6376590" y="2007118"/>
                </a:lnTo>
                <a:lnTo>
                  <a:pt x="6089032" y="2062788"/>
                </a:lnTo>
                <a:cubicBezTo>
                  <a:pt x="5415864" y="2214383"/>
                  <a:pt x="4742696" y="2508822"/>
                  <a:pt x="4069527" y="2818503"/>
                </a:cubicBezTo>
                <a:lnTo>
                  <a:pt x="4034410" y="2834704"/>
                </a:lnTo>
                <a:lnTo>
                  <a:pt x="0" y="2834704"/>
                </a:lnTo>
                <a:lnTo>
                  <a:pt x="0" y="1856025"/>
                </a:lnTo>
                <a:cubicBezTo>
                  <a:pt x="0" y="1838303"/>
                  <a:pt x="13775" y="1827473"/>
                  <a:pt x="30515" y="1831410"/>
                </a:cubicBezTo>
                <a:cubicBezTo>
                  <a:pt x="2084720" y="2257703"/>
                  <a:pt x="4138011" y="450077"/>
                  <a:pt x="6192157" y="33281"/>
                </a:cubicBezTo>
                <a:lnTo>
                  <a:pt x="6376590" y="0"/>
                </a:lnTo>
                <a:close/>
              </a:path>
            </a:pathLst>
          </a:custGeom>
          <a:solidFill>
            <a:srgbClr val="006E7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Title 4">
            <a:extLst>
              <a:ext uri="{FF2B5EF4-FFF2-40B4-BE49-F238E27FC236}">
                <a16:creationId xmlns:a16="http://schemas.microsoft.com/office/drawing/2014/main" id="{D47A7D39-8440-5470-12D9-B9A7AA4CEEF5}"/>
              </a:ext>
            </a:extLst>
          </p:cNvPr>
          <p:cNvSpPr>
            <a:spLocks noGrp="1"/>
          </p:cNvSpPr>
          <p:nvPr>
            <p:ph type="title" hasCustomPrompt="1"/>
          </p:nvPr>
        </p:nvSpPr>
        <p:spPr>
          <a:xfrm>
            <a:off x="619125" y="4236333"/>
            <a:ext cx="6545604" cy="1968859"/>
          </a:xfrm>
        </p:spPr>
        <p:txBody>
          <a:bodyPr lIns="0" tIns="0" rIns="0" bIns="0" anchor="t">
            <a:noAutofit/>
          </a:bodyPr>
          <a:lstStyle>
            <a:lvl1pPr>
              <a:lnSpc>
                <a:spcPct val="90000"/>
              </a:lnSpc>
              <a:defRPr sz="3000" b="1">
                <a:solidFill>
                  <a:schemeClr val="bg1"/>
                </a:solidFill>
                <a:latin typeface="+mj-lt"/>
              </a:defRPr>
            </a:lvl1pPr>
          </a:lstStyle>
          <a:p>
            <a:r>
              <a:rPr lang="en-US"/>
              <a:t>Slide Title Goes Here</a:t>
            </a:r>
          </a:p>
        </p:txBody>
      </p:sp>
      <p:pic>
        <p:nvPicPr>
          <p:cNvPr id="6" name="Picture 5">
            <a:extLst>
              <a:ext uri="{FF2B5EF4-FFF2-40B4-BE49-F238E27FC236}">
                <a16:creationId xmlns:a16="http://schemas.microsoft.com/office/drawing/2014/main" id="{5A0B5C8B-72F8-10B5-03F7-538E10A43E48}"/>
              </a:ext>
            </a:extLst>
          </p:cNvPr>
          <p:cNvPicPr>
            <a:picLocks noChangeAspect="1"/>
          </p:cNvPicPr>
          <p:nvPr userDrawn="1"/>
        </p:nvPicPr>
        <p:blipFill>
          <a:blip r:embed="rId2"/>
          <a:stretch>
            <a:fillRect/>
          </a:stretch>
        </p:blipFill>
        <p:spPr>
          <a:xfrm>
            <a:off x="7831119" y="5156738"/>
            <a:ext cx="4123244" cy="1648054"/>
          </a:xfrm>
          <a:prstGeom prst="rect">
            <a:avLst/>
          </a:prstGeom>
        </p:spPr>
      </p:pic>
    </p:spTree>
    <p:extLst>
      <p:ext uri="{BB962C8B-B14F-4D97-AF65-F5344CB8AC3E}">
        <p14:creationId xmlns:p14="http://schemas.microsoft.com/office/powerpoint/2010/main" val="15394556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Image + Caption">
    <p:spTree>
      <p:nvGrpSpPr>
        <p:cNvPr id="1" name=""/>
        <p:cNvGrpSpPr/>
        <p:nvPr/>
      </p:nvGrpSpPr>
      <p:grpSpPr>
        <a:xfrm>
          <a:off x="0" y="0"/>
          <a:ext cx="0" cy="0"/>
          <a:chOff x="0" y="0"/>
          <a:chExt cx="0" cy="0"/>
        </a:xfrm>
      </p:grpSpPr>
      <p:sp>
        <p:nvSpPr>
          <p:cNvPr id="68" name="Picture Placeholder 67">
            <a:extLst>
              <a:ext uri="{FF2B5EF4-FFF2-40B4-BE49-F238E27FC236}">
                <a16:creationId xmlns:a16="http://schemas.microsoft.com/office/drawing/2014/main" id="{2FC54DFE-BC57-2646-DFA5-BAC921E7CB7E}"/>
              </a:ext>
            </a:extLst>
          </p:cNvPr>
          <p:cNvSpPr>
            <a:spLocks noGrp="1"/>
          </p:cNvSpPr>
          <p:nvPr>
            <p:ph type="pic" sz="quarter" idx="13"/>
          </p:nvPr>
        </p:nvSpPr>
        <p:spPr>
          <a:xfrm>
            <a:off x="-1" y="-1"/>
            <a:ext cx="12192001" cy="4326959"/>
          </a:xfrm>
          <a:custGeom>
            <a:avLst/>
            <a:gdLst>
              <a:gd name="connsiteX0" fmla="*/ 0 w 12192001"/>
              <a:gd name="connsiteY0" fmla="*/ 0 h 4326959"/>
              <a:gd name="connsiteX1" fmla="*/ 12192001 w 12192001"/>
              <a:gd name="connsiteY1" fmla="*/ 0 h 4326959"/>
              <a:gd name="connsiteX2" fmla="*/ 12192001 w 12192001"/>
              <a:gd name="connsiteY2" fmla="*/ 4296848 h 4326959"/>
              <a:gd name="connsiteX3" fmla="*/ 12192000 w 12192001"/>
              <a:gd name="connsiteY3" fmla="*/ 4296848 h 4326959"/>
              <a:gd name="connsiteX4" fmla="*/ 12192000 w 12192001"/>
              <a:gd name="connsiteY4" fmla="*/ 2749385 h 4326959"/>
              <a:gd name="connsiteX5" fmla="*/ 12049456 w 12192001"/>
              <a:gd name="connsiteY5" fmla="*/ 2772285 h 4326959"/>
              <a:gd name="connsiteX6" fmla="*/ 7565350 w 12192001"/>
              <a:gd name="connsiteY6" fmla="*/ 4326525 h 4326959"/>
              <a:gd name="connsiteX7" fmla="*/ 7527959 w 12192001"/>
              <a:gd name="connsiteY7" fmla="*/ 4326959 h 4326959"/>
              <a:gd name="connsiteX8" fmla="*/ 7527959 w 12192001"/>
              <a:gd name="connsiteY8" fmla="*/ 2273917 h 4326959"/>
              <a:gd name="connsiteX9" fmla="*/ 7451727 w 12192001"/>
              <a:gd name="connsiteY9" fmla="*/ 2241529 h 4326959"/>
              <a:gd name="connsiteX10" fmla="*/ 0 w 12192001"/>
              <a:gd name="connsiteY10" fmla="*/ 1889670 h 432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1" h="4326959">
                <a:moveTo>
                  <a:pt x="0" y="0"/>
                </a:moveTo>
                <a:lnTo>
                  <a:pt x="12192001" y="0"/>
                </a:lnTo>
                <a:lnTo>
                  <a:pt x="12192001" y="4296848"/>
                </a:lnTo>
                <a:lnTo>
                  <a:pt x="12192000" y="4296848"/>
                </a:lnTo>
                <a:lnTo>
                  <a:pt x="12192000" y="2749385"/>
                </a:lnTo>
                <a:lnTo>
                  <a:pt x="12049456" y="2772285"/>
                </a:lnTo>
                <a:cubicBezTo>
                  <a:pt x="10554754" y="3071178"/>
                  <a:pt x="9060052" y="4257079"/>
                  <a:pt x="7565350" y="4326525"/>
                </a:cubicBezTo>
                <a:lnTo>
                  <a:pt x="7527959" y="4326959"/>
                </a:lnTo>
                <a:lnTo>
                  <a:pt x="7527959" y="2273917"/>
                </a:lnTo>
                <a:cubicBezTo>
                  <a:pt x="7528069" y="2250452"/>
                  <a:pt x="7493699" y="2236021"/>
                  <a:pt x="7451727" y="2241529"/>
                </a:cubicBezTo>
                <a:cubicBezTo>
                  <a:pt x="4967781" y="2566509"/>
                  <a:pt x="2483946" y="2620599"/>
                  <a:pt x="0" y="1889670"/>
                </a:cubicBezTo>
                <a:close/>
              </a:path>
            </a:pathLst>
          </a:custGeom>
          <a:gradFill>
            <a:gsLst>
              <a:gs pos="0">
                <a:schemeClr val="bg1">
                  <a:lumMod val="95000"/>
                </a:schemeClr>
              </a:gs>
              <a:gs pos="100000">
                <a:schemeClr val="bg1">
                  <a:lumMod val="65000"/>
                </a:schemeClr>
              </a:gs>
            </a:gsLst>
            <a:lin ang="5400000" scaled="1"/>
          </a:gradFill>
        </p:spPr>
        <p:txBody>
          <a:bodyPr wrap="square" anchor="ctr">
            <a:noAutofit/>
          </a:bodyPr>
          <a:lstStyle>
            <a:lvl1pPr marL="0" indent="0" algn="ctr">
              <a:buNone/>
              <a:defRPr sz="1000"/>
            </a:lvl1pPr>
          </a:lstStyle>
          <a:p>
            <a:endParaRPr lang="en-US"/>
          </a:p>
        </p:txBody>
      </p:sp>
      <p:sp>
        <p:nvSpPr>
          <p:cNvPr id="50" name="Freeform: Shape 49">
            <a:extLst>
              <a:ext uri="{FF2B5EF4-FFF2-40B4-BE49-F238E27FC236}">
                <a16:creationId xmlns:a16="http://schemas.microsoft.com/office/drawing/2014/main" id="{EC1D9F8D-7841-9524-134B-405E20E4CB6E}"/>
              </a:ext>
            </a:extLst>
          </p:cNvPr>
          <p:cNvSpPr/>
          <p:nvPr userDrawn="1"/>
        </p:nvSpPr>
        <p:spPr>
          <a:xfrm>
            <a:off x="-1" y="1889670"/>
            <a:ext cx="12192001" cy="4966349"/>
          </a:xfrm>
          <a:custGeom>
            <a:avLst/>
            <a:gdLst>
              <a:gd name="connsiteX0" fmla="*/ 0 w 12192001"/>
              <a:gd name="connsiteY0" fmla="*/ 0 h 4966349"/>
              <a:gd name="connsiteX1" fmla="*/ 7451727 w 12192001"/>
              <a:gd name="connsiteY1" fmla="*/ 351859 h 4966349"/>
              <a:gd name="connsiteX2" fmla="*/ 7527959 w 12192001"/>
              <a:gd name="connsiteY2" fmla="*/ 384247 h 4966349"/>
              <a:gd name="connsiteX3" fmla="*/ 7527959 w 12192001"/>
              <a:gd name="connsiteY3" fmla="*/ 3056681 h 4966349"/>
              <a:gd name="connsiteX4" fmla="*/ 7604082 w 12192001"/>
              <a:gd name="connsiteY4" fmla="*/ 3088849 h 4966349"/>
              <a:gd name="connsiteX5" fmla="*/ 8637737 w 12192001"/>
              <a:gd name="connsiteY5" fmla="*/ 2935282 h 4966349"/>
              <a:gd name="connsiteX6" fmla="*/ 8791083 w 12192001"/>
              <a:gd name="connsiteY6" fmla="*/ 2910716 h 4966349"/>
              <a:gd name="connsiteX7" fmla="*/ 8791083 w 12192001"/>
              <a:gd name="connsiteY7" fmla="*/ 2912478 h 4966349"/>
              <a:gd name="connsiteX8" fmla="*/ 12192001 w 12192001"/>
              <a:gd name="connsiteY8" fmla="*/ 2407178 h 4966349"/>
              <a:gd name="connsiteX9" fmla="*/ 12192001 w 12192001"/>
              <a:gd name="connsiteY9" fmla="*/ 4966349 h 4966349"/>
              <a:gd name="connsiteX10" fmla="*/ 8791083 w 12192001"/>
              <a:gd name="connsiteY10" fmla="*/ 4966349 h 4966349"/>
              <a:gd name="connsiteX11" fmla="*/ 7604082 w 12192001"/>
              <a:gd name="connsiteY11" fmla="*/ 4966349 h 4966349"/>
              <a:gd name="connsiteX12" fmla="*/ 0 w 12192001"/>
              <a:gd name="connsiteY12" fmla="*/ 4966349 h 4966349"/>
              <a:gd name="connsiteX13" fmla="*/ 0 w 12192001"/>
              <a:gd name="connsiteY13" fmla="*/ 0 h 4966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1" h="4966349">
                <a:moveTo>
                  <a:pt x="0" y="0"/>
                </a:moveTo>
                <a:cubicBezTo>
                  <a:pt x="2483946" y="730929"/>
                  <a:pt x="4967781" y="676839"/>
                  <a:pt x="7451727" y="351859"/>
                </a:cubicBezTo>
                <a:cubicBezTo>
                  <a:pt x="7493699" y="346351"/>
                  <a:pt x="7528069" y="360782"/>
                  <a:pt x="7527959" y="384247"/>
                </a:cubicBezTo>
                <a:lnTo>
                  <a:pt x="7527959" y="3056681"/>
                </a:lnTo>
                <a:cubicBezTo>
                  <a:pt x="7527959" y="3080146"/>
                  <a:pt x="7561889" y="3094467"/>
                  <a:pt x="7604082" y="3088849"/>
                </a:cubicBezTo>
                <a:lnTo>
                  <a:pt x="8637737" y="2935282"/>
                </a:lnTo>
                <a:cubicBezTo>
                  <a:pt x="8688852" y="2927130"/>
                  <a:pt x="8739968" y="2919088"/>
                  <a:pt x="8791083" y="2910716"/>
                </a:cubicBezTo>
                <a:lnTo>
                  <a:pt x="8791083" y="2912478"/>
                </a:lnTo>
                <a:lnTo>
                  <a:pt x="12192001" y="2407178"/>
                </a:lnTo>
                <a:lnTo>
                  <a:pt x="12192001" y="4966349"/>
                </a:lnTo>
                <a:lnTo>
                  <a:pt x="8791083" y="4966349"/>
                </a:lnTo>
                <a:lnTo>
                  <a:pt x="7604082" y="4966349"/>
                </a:lnTo>
                <a:lnTo>
                  <a:pt x="0" y="4966349"/>
                </a:lnTo>
                <a:lnTo>
                  <a:pt x="0"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Date Placeholder 2">
            <a:extLst>
              <a:ext uri="{FF2B5EF4-FFF2-40B4-BE49-F238E27FC236}">
                <a16:creationId xmlns:a16="http://schemas.microsoft.com/office/drawing/2014/main" id="{565962F1-3A1C-B813-E743-34E5ECE8BCD5}"/>
              </a:ext>
            </a:extLst>
          </p:cNvPr>
          <p:cNvSpPr>
            <a:spLocks noGrp="1"/>
          </p:cNvSpPr>
          <p:nvPr>
            <p:ph type="dt" sz="half" idx="10"/>
          </p:nvPr>
        </p:nvSpPr>
        <p:spPr/>
        <p:txBody>
          <a:bodyPr/>
          <a:lstStyle/>
          <a:p>
            <a:fld id="{CDBF44AA-B0AB-4071-9F1B-FEA32577B982}" type="datetimeFigureOut">
              <a:rPr lang="en-US" smtClean="0"/>
              <a:t>4/3/2025</a:t>
            </a:fld>
            <a:endParaRPr lang="en-US"/>
          </a:p>
        </p:txBody>
      </p:sp>
      <p:sp>
        <p:nvSpPr>
          <p:cNvPr id="4" name="Footer Placeholder 3">
            <a:extLst>
              <a:ext uri="{FF2B5EF4-FFF2-40B4-BE49-F238E27FC236}">
                <a16:creationId xmlns:a16="http://schemas.microsoft.com/office/drawing/2014/main" id="{D92914F9-0020-F29F-96AD-C2465F7F2E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8F2662-B3CA-4CAB-0895-FBC6D77E6CB2}"/>
              </a:ext>
            </a:extLst>
          </p:cNvPr>
          <p:cNvSpPr>
            <a:spLocks noGrp="1"/>
          </p:cNvSpPr>
          <p:nvPr>
            <p:ph type="sldNum" sz="quarter" idx="12"/>
          </p:nvPr>
        </p:nvSpPr>
        <p:spPr/>
        <p:txBody>
          <a:bodyPr/>
          <a:lstStyle/>
          <a:p>
            <a:fld id="{7CCFCD35-44D2-404A-BE68-DEDE3C652182}" type="slidenum">
              <a:rPr lang="en-US" smtClean="0"/>
              <a:t>‹#›</a:t>
            </a:fld>
            <a:endParaRPr lang="en-US"/>
          </a:p>
        </p:txBody>
      </p:sp>
      <p:sp>
        <p:nvSpPr>
          <p:cNvPr id="69" name="Freeform: Shape 68">
            <a:extLst>
              <a:ext uri="{FF2B5EF4-FFF2-40B4-BE49-F238E27FC236}">
                <a16:creationId xmlns:a16="http://schemas.microsoft.com/office/drawing/2014/main" id="{24368C84-3241-79A2-B4D5-662C3CE9D4DD}"/>
              </a:ext>
            </a:extLst>
          </p:cNvPr>
          <p:cNvSpPr/>
          <p:nvPr userDrawn="1"/>
        </p:nvSpPr>
        <p:spPr>
          <a:xfrm>
            <a:off x="5501639" y="2749384"/>
            <a:ext cx="6690361" cy="3255718"/>
          </a:xfrm>
          <a:custGeom>
            <a:avLst/>
            <a:gdLst>
              <a:gd name="connsiteX0" fmla="*/ 2 w 6690361"/>
              <a:gd name="connsiteY0" fmla="*/ 2402073 h 3255718"/>
              <a:gd name="connsiteX1" fmla="*/ 4652241 w 6690361"/>
              <a:gd name="connsiteY1" fmla="*/ 2402073 h 3255718"/>
              <a:gd name="connsiteX2" fmla="*/ 4472319 w 6690361"/>
              <a:gd name="connsiteY2" fmla="*/ 2484992 h 3255718"/>
              <a:gd name="connsiteX3" fmla="*/ 25482 w 6690361"/>
              <a:gd name="connsiteY3" fmla="*/ 2466850 h 3255718"/>
              <a:gd name="connsiteX4" fmla="*/ 2 w 6690361"/>
              <a:gd name="connsiteY4" fmla="*/ 2418351 h 3255718"/>
              <a:gd name="connsiteX5" fmla="*/ 3289443 w 6690361"/>
              <a:gd name="connsiteY5" fmla="*/ 2051001 h 3255718"/>
              <a:gd name="connsiteX6" fmla="*/ 3289443 w 6690361"/>
              <a:gd name="connsiteY6" fmla="*/ 2052763 h 3255718"/>
              <a:gd name="connsiteX7" fmla="*/ 3289444 w 6690361"/>
              <a:gd name="connsiteY7" fmla="*/ 2052763 h 3255718"/>
              <a:gd name="connsiteX8" fmla="*/ 3289444 w 6690361"/>
              <a:gd name="connsiteY8" fmla="*/ 2051001 h 3255718"/>
              <a:gd name="connsiteX9" fmla="*/ 6690361 w 6690361"/>
              <a:gd name="connsiteY9" fmla="*/ 0 h 3255718"/>
              <a:gd name="connsiteX10" fmla="*/ 6690361 w 6690361"/>
              <a:gd name="connsiteY10" fmla="*/ 1547463 h 3255718"/>
              <a:gd name="connsiteX11" fmla="*/ 6690360 w 6690361"/>
              <a:gd name="connsiteY11" fmla="*/ 1547463 h 3255718"/>
              <a:gd name="connsiteX12" fmla="*/ 6690360 w 6690361"/>
              <a:gd name="connsiteY12" fmla="*/ 1673414 h 3255718"/>
              <a:gd name="connsiteX13" fmla="*/ 6493672 w 6690361"/>
              <a:gd name="connsiteY13" fmla="*/ 1710019 h 3255718"/>
              <a:gd name="connsiteX14" fmla="*/ 4876567 w 6690361"/>
              <a:gd name="connsiteY14" fmla="*/ 2298688 h 3255718"/>
              <a:gd name="connsiteX15" fmla="*/ 4652239 w 6690361"/>
              <a:gd name="connsiteY15" fmla="*/ 2402072 h 3255718"/>
              <a:gd name="connsiteX16" fmla="*/ 0 w 6690361"/>
              <a:gd name="connsiteY16" fmla="*/ 2402072 h 3255718"/>
              <a:gd name="connsiteX17" fmla="*/ 0 w 6690361"/>
              <a:gd name="connsiteY17" fmla="*/ 794136 h 3255718"/>
              <a:gd name="connsiteX18" fmla="*/ 7501 w 6690361"/>
              <a:gd name="connsiteY18" fmla="*/ 782422 h 3255718"/>
              <a:gd name="connsiteX19" fmla="*/ 25480 w 6690361"/>
              <a:gd name="connsiteY19" fmla="*/ 791669 h 3255718"/>
              <a:gd name="connsiteX20" fmla="*/ 1859887 w 6690361"/>
              <a:gd name="connsiteY20" fmla="*/ 1579502 h 3255718"/>
              <a:gd name="connsiteX21" fmla="*/ 2026319 w 6690361"/>
              <a:gd name="connsiteY21" fmla="*/ 1577574 h 3255718"/>
              <a:gd name="connsiteX22" fmla="*/ 2026319 w 6690361"/>
              <a:gd name="connsiteY22" fmla="*/ 2196966 h 3255718"/>
              <a:gd name="connsiteX23" fmla="*/ 2102442 w 6690361"/>
              <a:gd name="connsiteY23" fmla="*/ 2229134 h 3255718"/>
              <a:gd name="connsiteX24" fmla="*/ 2102443 w 6690361"/>
              <a:gd name="connsiteY24" fmla="*/ 2229134 h 3255718"/>
              <a:gd name="connsiteX25" fmla="*/ 2048560 w 6690361"/>
              <a:gd name="connsiteY25" fmla="*/ 2223956 h 3255718"/>
              <a:gd name="connsiteX26" fmla="*/ 2026320 w 6690361"/>
              <a:gd name="connsiteY26" fmla="*/ 2196966 h 3255718"/>
              <a:gd name="connsiteX27" fmla="*/ 2026320 w 6690361"/>
              <a:gd name="connsiteY27" fmla="*/ 1577574 h 3255718"/>
              <a:gd name="connsiteX28" fmla="*/ 2063711 w 6690361"/>
              <a:gd name="connsiteY28" fmla="*/ 1577140 h 3255718"/>
              <a:gd name="connsiteX29" fmla="*/ 6547817 w 6690361"/>
              <a:gd name="connsiteY29" fmla="*/ 22900 h 325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690361" h="3255718">
                <a:moveTo>
                  <a:pt x="2" y="2402073"/>
                </a:moveTo>
                <a:lnTo>
                  <a:pt x="4652241" y="2402073"/>
                </a:lnTo>
                <a:lnTo>
                  <a:pt x="4472319" y="2484992"/>
                </a:lnTo>
                <a:cubicBezTo>
                  <a:pt x="2990081" y="3169891"/>
                  <a:pt x="1507965" y="3815204"/>
                  <a:pt x="25482" y="2466850"/>
                </a:cubicBezTo>
                <a:cubicBezTo>
                  <a:pt x="11512" y="2453700"/>
                  <a:pt x="2" y="2431500"/>
                  <a:pt x="2" y="2418351"/>
                </a:cubicBezTo>
                <a:close/>
                <a:moveTo>
                  <a:pt x="3289443" y="2051001"/>
                </a:moveTo>
                <a:lnTo>
                  <a:pt x="3289443" y="2052763"/>
                </a:lnTo>
                <a:lnTo>
                  <a:pt x="3289444" y="2052763"/>
                </a:lnTo>
                <a:lnTo>
                  <a:pt x="3289444" y="2051001"/>
                </a:lnTo>
                <a:close/>
                <a:moveTo>
                  <a:pt x="6690361" y="0"/>
                </a:moveTo>
                <a:lnTo>
                  <a:pt x="6690361" y="1547463"/>
                </a:lnTo>
                <a:lnTo>
                  <a:pt x="6690360" y="1547463"/>
                </a:lnTo>
                <a:lnTo>
                  <a:pt x="6690360" y="1673414"/>
                </a:lnTo>
                <a:lnTo>
                  <a:pt x="6493672" y="1710019"/>
                </a:lnTo>
                <a:cubicBezTo>
                  <a:pt x="5954600" y="1825346"/>
                  <a:pt x="5415572" y="2052889"/>
                  <a:pt x="4876567" y="2298688"/>
                </a:cubicBezTo>
                <a:lnTo>
                  <a:pt x="4652239" y="2402072"/>
                </a:lnTo>
                <a:lnTo>
                  <a:pt x="0" y="2402072"/>
                </a:lnTo>
                <a:lnTo>
                  <a:pt x="0" y="794136"/>
                </a:lnTo>
                <a:cubicBezTo>
                  <a:pt x="0" y="786738"/>
                  <a:pt x="2878" y="782833"/>
                  <a:pt x="7501" y="782422"/>
                </a:cubicBezTo>
                <a:cubicBezTo>
                  <a:pt x="12125" y="782012"/>
                  <a:pt x="18495" y="785094"/>
                  <a:pt x="25480" y="791669"/>
                </a:cubicBezTo>
                <a:cubicBezTo>
                  <a:pt x="636949" y="1347808"/>
                  <a:pt x="1248418" y="1564697"/>
                  <a:pt x="1859887" y="1579502"/>
                </a:cubicBezTo>
                <a:lnTo>
                  <a:pt x="2026319" y="1577574"/>
                </a:lnTo>
                <a:lnTo>
                  <a:pt x="2026319" y="2196966"/>
                </a:lnTo>
                <a:cubicBezTo>
                  <a:pt x="2026319" y="2220431"/>
                  <a:pt x="2060249" y="2234752"/>
                  <a:pt x="2102442" y="2229134"/>
                </a:cubicBezTo>
                <a:lnTo>
                  <a:pt x="2102443" y="2229134"/>
                </a:lnTo>
                <a:lnTo>
                  <a:pt x="2048560" y="2223956"/>
                </a:lnTo>
                <a:cubicBezTo>
                  <a:pt x="2034803" y="2218145"/>
                  <a:pt x="2026320" y="2208699"/>
                  <a:pt x="2026320" y="2196966"/>
                </a:cubicBezTo>
                <a:lnTo>
                  <a:pt x="2026320" y="1577574"/>
                </a:lnTo>
                <a:lnTo>
                  <a:pt x="2063711" y="1577140"/>
                </a:lnTo>
                <a:cubicBezTo>
                  <a:pt x="3558413" y="1507694"/>
                  <a:pt x="5053115" y="321793"/>
                  <a:pt x="6547817" y="22900"/>
                </a:cubicBezTo>
                <a:close/>
              </a:path>
            </a:pathLst>
          </a:custGeom>
          <a:solidFill>
            <a:srgbClr val="006E7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0" name="Text Placeholder 5">
            <a:extLst>
              <a:ext uri="{FF2B5EF4-FFF2-40B4-BE49-F238E27FC236}">
                <a16:creationId xmlns:a16="http://schemas.microsoft.com/office/drawing/2014/main" id="{22599B32-A6D7-5BDF-ADFB-89E2CF664199}"/>
              </a:ext>
            </a:extLst>
          </p:cNvPr>
          <p:cNvSpPr>
            <a:spLocks noGrp="1"/>
          </p:cNvSpPr>
          <p:nvPr>
            <p:ph type="body" sz="quarter" idx="50" hasCustomPrompt="1"/>
          </p:nvPr>
        </p:nvSpPr>
        <p:spPr>
          <a:xfrm>
            <a:off x="634999" y="3857007"/>
            <a:ext cx="5916272" cy="2159670"/>
          </a:xfrm>
        </p:spPr>
        <p:txBody>
          <a:bodyPr lIns="0" tIns="0" rIns="0" bIns="0" anchor="t">
            <a:noAutofit/>
          </a:bodyPr>
          <a:lstStyle>
            <a:lvl1pPr marL="0" indent="0" algn="l" defTabSz="0">
              <a:lnSpc>
                <a:spcPct val="100000"/>
              </a:lnSpc>
              <a:spcBef>
                <a:spcPts val="0"/>
              </a:spcBef>
              <a:buNone/>
              <a:defRPr sz="1400" b="0" spc="0">
                <a:solidFill>
                  <a:schemeClr val="bg1"/>
                </a:solidFill>
                <a:latin typeface="+mn-lt"/>
              </a:defRPr>
            </a:lvl1pPr>
          </a:lstStyle>
          <a:p>
            <a:pPr lvl="0"/>
            <a:r>
              <a:rPr lang="en-US"/>
              <a:t>Add Text</a:t>
            </a:r>
          </a:p>
        </p:txBody>
      </p:sp>
      <p:sp>
        <p:nvSpPr>
          <p:cNvPr id="71" name="Title 1">
            <a:extLst>
              <a:ext uri="{FF2B5EF4-FFF2-40B4-BE49-F238E27FC236}">
                <a16:creationId xmlns:a16="http://schemas.microsoft.com/office/drawing/2014/main" id="{726A7ABA-2C70-BF10-E257-F6EE98B637D6}"/>
              </a:ext>
            </a:extLst>
          </p:cNvPr>
          <p:cNvSpPr>
            <a:spLocks noGrp="1"/>
          </p:cNvSpPr>
          <p:nvPr>
            <p:ph type="title" hasCustomPrompt="1"/>
          </p:nvPr>
        </p:nvSpPr>
        <p:spPr>
          <a:xfrm>
            <a:off x="634999" y="3148413"/>
            <a:ext cx="5916272" cy="619057"/>
          </a:xfrm>
        </p:spPr>
        <p:txBody>
          <a:bodyPr lIns="0" anchor="b">
            <a:noAutofit/>
          </a:bodyPr>
          <a:lstStyle>
            <a:lvl1pPr>
              <a:lnSpc>
                <a:spcPct val="90000"/>
              </a:lnSpc>
              <a:defRPr sz="3000" b="1">
                <a:solidFill>
                  <a:schemeClr val="bg1"/>
                </a:solidFill>
                <a:latin typeface="+mj-lt"/>
              </a:defRPr>
            </a:lvl1pPr>
          </a:lstStyle>
          <a:p>
            <a:r>
              <a:rPr lang="en-US"/>
              <a:t>Your Title Goes Here</a:t>
            </a:r>
          </a:p>
        </p:txBody>
      </p:sp>
      <p:pic>
        <p:nvPicPr>
          <p:cNvPr id="8" name="Picture 7">
            <a:extLst>
              <a:ext uri="{FF2B5EF4-FFF2-40B4-BE49-F238E27FC236}">
                <a16:creationId xmlns:a16="http://schemas.microsoft.com/office/drawing/2014/main" id="{042AE9EA-72FC-14FE-05E2-7C4F07B4CF44}"/>
              </a:ext>
            </a:extLst>
          </p:cNvPr>
          <p:cNvPicPr>
            <a:picLocks noChangeAspect="1"/>
          </p:cNvPicPr>
          <p:nvPr userDrawn="1"/>
        </p:nvPicPr>
        <p:blipFill>
          <a:blip r:embed="rId2"/>
          <a:stretch>
            <a:fillRect/>
          </a:stretch>
        </p:blipFill>
        <p:spPr>
          <a:xfrm>
            <a:off x="7831119" y="5156738"/>
            <a:ext cx="4123244" cy="1648054"/>
          </a:xfrm>
          <a:prstGeom prst="rect">
            <a:avLst/>
          </a:prstGeom>
        </p:spPr>
      </p:pic>
    </p:spTree>
    <p:extLst>
      <p:ext uri="{BB962C8B-B14F-4D97-AF65-F5344CB8AC3E}">
        <p14:creationId xmlns:p14="http://schemas.microsoft.com/office/powerpoint/2010/main" val="403415200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Content + Laptop mockup">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5A43C67-7D2E-2CAC-C289-AA0B8CBFEB44}"/>
              </a:ext>
            </a:extLst>
          </p:cNvPr>
          <p:cNvSpPr>
            <a:spLocks noGrp="1"/>
          </p:cNvSpPr>
          <p:nvPr>
            <p:ph type="dt" sz="half" idx="10"/>
          </p:nvPr>
        </p:nvSpPr>
        <p:spPr/>
        <p:txBody>
          <a:bodyPr/>
          <a:lstStyle/>
          <a:p>
            <a:fld id="{CDBF44AA-B0AB-4071-9F1B-FEA32577B982}" type="datetimeFigureOut">
              <a:rPr lang="en-US" smtClean="0"/>
              <a:t>4/3/2025</a:t>
            </a:fld>
            <a:endParaRPr lang="en-US"/>
          </a:p>
        </p:txBody>
      </p:sp>
      <p:sp>
        <p:nvSpPr>
          <p:cNvPr id="4" name="Footer Placeholder 3">
            <a:extLst>
              <a:ext uri="{FF2B5EF4-FFF2-40B4-BE49-F238E27FC236}">
                <a16:creationId xmlns:a16="http://schemas.microsoft.com/office/drawing/2014/main" id="{035DE24F-D47E-DC03-9D83-1959B92391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CD8AD6-CDCA-18EC-E9D2-30FE511BD086}"/>
              </a:ext>
            </a:extLst>
          </p:cNvPr>
          <p:cNvSpPr>
            <a:spLocks noGrp="1"/>
          </p:cNvSpPr>
          <p:nvPr>
            <p:ph type="sldNum" sz="quarter" idx="12"/>
          </p:nvPr>
        </p:nvSpPr>
        <p:spPr/>
        <p:txBody>
          <a:bodyPr/>
          <a:lstStyle/>
          <a:p>
            <a:fld id="{7CCFCD35-44D2-404A-BE68-DEDE3C652182}" type="slidenum">
              <a:rPr lang="en-US" smtClean="0"/>
              <a:t>‹#›</a:t>
            </a:fld>
            <a:endParaRPr lang="en-US"/>
          </a:p>
        </p:txBody>
      </p:sp>
      <p:pic>
        <p:nvPicPr>
          <p:cNvPr id="6" name="Picture 5">
            <a:extLst>
              <a:ext uri="{FF2B5EF4-FFF2-40B4-BE49-F238E27FC236}">
                <a16:creationId xmlns:a16="http://schemas.microsoft.com/office/drawing/2014/main" id="{7C21B496-45DA-355E-F01E-0E3085D2292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37272"/>
          <a:stretch/>
        </p:blipFill>
        <p:spPr>
          <a:xfrm>
            <a:off x="0" y="356459"/>
            <a:ext cx="6096000" cy="6030254"/>
          </a:xfrm>
          <a:custGeom>
            <a:avLst/>
            <a:gdLst>
              <a:gd name="connsiteX0" fmla="*/ 0 w 6096000"/>
              <a:gd name="connsiteY0" fmla="*/ 0 h 6030254"/>
              <a:gd name="connsiteX1" fmla="*/ 6096000 w 6096000"/>
              <a:gd name="connsiteY1" fmla="*/ 0 h 6030254"/>
              <a:gd name="connsiteX2" fmla="*/ 6096000 w 6096000"/>
              <a:gd name="connsiteY2" fmla="*/ 6030254 h 6030254"/>
              <a:gd name="connsiteX3" fmla="*/ 0 w 6096000"/>
              <a:gd name="connsiteY3" fmla="*/ 6030254 h 6030254"/>
            </a:gdLst>
            <a:ahLst/>
            <a:cxnLst>
              <a:cxn ang="0">
                <a:pos x="connsiteX0" y="connsiteY0"/>
              </a:cxn>
              <a:cxn ang="0">
                <a:pos x="connsiteX1" y="connsiteY1"/>
              </a:cxn>
              <a:cxn ang="0">
                <a:pos x="connsiteX2" y="connsiteY2"/>
              </a:cxn>
              <a:cxn ang="0">
                <a:pos x="connsiteX3" y="connsiteY3"/>
              </a:cxn>
            </a:cxnLst>
            <a:rect l="l" t="t" r="r" b="b"/>
            <a:pathLst>
              <a:path w="6096000" h="6030254">
                <a:moveTo>
                  <a:pt x="0" y="0"/>
                </a:moveTo>
                <a:lnTo>
                  <a:pt x="6096000" y="0"/>
                </a:lnTo>
                <a:lnTo>
                  <a:pt x="6096000" y="6030254"/>
                </a:lnTo>
                <a:lnTo>
                  <a:pt x="0" y="6030254"/>
                </a:lnTo>
                <a:close/>
              </a:path>
            </a:pathLst>
          </a:custGeom>
          <a:effectLst/>
        </p:spPr>
      </p:pic>
      <p:sp>
        <p:nvSpPr>
          <p:cNvPr id="7" name="Picture Placeholder 9">
            <a:extLst>
              <a:ext uri="{FF2B5EF4-FFF2-40B4-BE49-F238E27FC236}">
                <a16:creationId xmlns:a16="http://schemas.microsoft.com/office/drawing/2014/main" id="{F8D45F76-2092-1B2C-F2FB-135FBFC67D15}"/>
              </a:ext>
            </a:extLst>
          </p:cNvPr>
          <p:cNvSpPr>
            <a:spLocks noGrp="1"/>
          </p:cNvSpPr>
          <p:nvPr>
            <p:ph type="pic" sz="quarter" idx="31"/>
          </p:nvPr>
        </p:nvSpPr>
        <p:spPr>
          <a:xfrm>
            <a:off x="0" y="495301"/>
            <a:ext cx="5356490" cy="5331619"/>
          </a:xfrm>
          <a:custGeom>
            <a:avLst/>
            <a:gdLst>
              <a:gd name="connsiteX0" fmla="*/ 0 w 5356490"/>
              <a:gd name="connsiteY0" fmla="*/ 0 h 5331619"/>
              <a:gd name="connsiteX1" fmla="*/ 5094827 w 5356490"/>
              <a:gd name="connsiteY1" fmla="*/ 0 h 5331619"/>
              <a:gd name="connsiteX2" fmla="*/ 5316008 w 5356490"/>
              <a:gd name="connsiteY2" fmla="*/ 230706 h 5331619"/>
              <a:gd name="connsiteX3" fmla="*/ 5356490 w 5356490"/>
              <a:gd name="connsiteY3" fmla="*/ 5298282 h 5331619"/>
              <a:gd name="connsiteX4" fmla="*/ 5356489 w 5356490"/>
              <a:gd name="connsiteY4" fmla="*/ 5331619 h 5331619"/>
              <a:gd name="connsiteX5" fmla="*/ 0 w 5356490"/>
              <a:gd name="connsiteY5" fmla="*/ 5327006 h 533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56490" h="5331619">
                <a:moveTo>
                  <a:pt x="0" y="0"/>
                </a:moveTo>
                <a:lnTo>
                  <a:pt x="5094827" y="0"/>
                </a:lnTo>
                <a:cubicBezTo>
                  <a:pt x="5231448" y="0"/>
                  <a:pt x="5316008" y="94085"/>
                  <a:pt x="5316008" y="230706"/>
                </a:cubicBezTo>
                <a:lnTo>
                  <a:pt x="5356490" y="5298282"/>
                </a:lnTo>
                <a:cubicBezTo>
                  <a:pt x="5356490" y="5309394"/>
                  <a:pt x="5356489" y="5320507"/>
                  <a:pt x="5356489" y="5331619"/>
                </a:cubicBezTo>
                <a:lnTo>
                  <a:pt x="0" y="5327006"/>
                </a:ln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9" name="Text Placeholder 2">
            <a:extLst>
              <a:ext uri="{FF2B5EF4-FFF2-40B4-BE49-F238E27FC236}">
                <a16:creationId xmlns:a16="http://schemas.microsoft.com/office/drawing/2014/main" id="{2BCACE97-4641-8982-BE5E-254CE6845B7B}"/>
              </a:ext>
            </a:extLst>
          </p:cNvPr>
          <p:cNvSpPr>
            <a:spLocks noGrp="1"/>
          </p:cNvSpPr>
          <p:nvPr>
            <p:ph type="body" sz="quarter" idx="14"/>
          </p:nvPr>
        </p:nvSpPr>
        <p:spPr>
          <a:xfrm>
            <a:off x="6096000" y="2472153"/>
            <a:ext cx="4989065" cy="3037396"/>
          </a:xfrm>
        </p:spPr>
        <p:txBody>
          <a:bodyPr lIns="0" anchor="t">
            <a:normAutofit/>
          </a:bodyPr>
          <a:lstStyle>
            <a:lvl1pPr marL="0" indent="0">
              <a:lnSpc>
                <a:spcPct val="100000"/>
              </a:lnSpc>
              <a:spcBef>
                <a:spcPts val="100"/>
              </a:spcBef>
              <a:buClr>
                <a:schemeClr val="tx2"/>
              </a:buClr>
              <a:buFont typeface="Arial" panose="020B0604020202020204" pitchFamily="34" charset="0"/>
              <a:buNone/>
              <a:defRPr sz="1400" b="0">
                <a:solidFill>
                  <a:schemeClr val="tx1"/>
                </a:solidFill>
              </a:defRPr>
            </a:lvl1pPr>
            <a:lvl2pPr marL="457200" indent="0">
              <a:lnSpc>
                <a:spcPct val="100000"/>
              </a:lnSpc>
              <a:spcBef>
                <a:spcPts val="100"/>
              </a:spcBef>
              <a:buClr>
                <a:schemeClr val="tx2"/>
              </a:buClr>
              <a:buFont typeface="Arial" panose="020B0604020202020204" pitchFamily="34" charset="0"/>
              <a:buNone/>
              <a:defRPr sz="1400" b="0">
                <a:solidFill>
                  <a:schemeClr val="tx1"/>
                </a:solidFill>
              </a:defRPr>
            </a:lvl2pPr>
            <a:lvl3pPr marL="914400" indent="0">
              <a:lnSpc>
                <a:spcPct val="100000"/>
              </a:lnSpc>
              <a:spcBef>
                <a:spcPts val="100"/>
              </a:spcBef>
              <a:buClr>
                <a:schemeClr val="tx2"/>
              </a:buClr>
              <a:buFont typeface="Arial" panose="020B0604020202020204" pitchFamily="34" charset="0"/>
              <a:buNone/>
              <a:defRPr sz="1400" b="0">
                <a:solidFill>
                  <a:schemeClr val="tx1"/>
                </a:solidFill>
              </a:defRPr>
            </a:lvl3pPr>
            <a:lvl4pPr marL="1371600" indent="0">
              <a:lnSpc>
                <a:spcPct val="100000"/>
              </a:lnSpc>
              <a:spcBef>
                <a:spcPts val="100"/>
              </a:spcBef>
              <a:buClr>
                <a:schemeClr val="tx2"/>
              </a:buClr>
              <a:buFont typeface="Arial" panose="020B0604020202020204" pitchFamily="34" charset="0"/>
              <a:buNone/>
              <a:defRPr sz="1400" b="0">
                <a:solidFill>
                  <a:schemeClr val="tx1"/>
                </a:solidFill>
              </a:defRPr>
            </a:lvl4pPr>
            <a:lvl5pPr marL="1828800" indent="0">
              <a:lnSpc>
                <a:spcPct val="100000"/>
              </a:lnSpc>
              <a:spcBef>
                <a:spcPts val="100"/>
              </a:spcBef>
              <a:buClr>
                <a:schemeClr val="tx2"/>
              </a:buClr>
              <a:buFont typeface="Arial" panose="020B0604020202020204" pitchFamily="34" charset="0"/>
              <a:buNone/>
              <a:defRPr sz="1400" b="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4">
            <a:extLst>
              <a:ext uri="{FF2B5EF4-FFF2-40B4-BE49-F238E27FC236}">
                <a16:creationId xmlns:a16="http://schemas.microsoft.com/office/drawing/2014/main" id="{544E0342-6E27-E7BB-0370-EE39FE260625}"/>
              </a:ext>
            </a:extLst>
          </p:cNvPr>
          <p:cNvSpPr>
            <a:spLocks noGrp="1"/>
          </p:cNvSpPr>
          <p:nvPr>
            <p:ph type="title" hasCustomPrompt="1"/>
          </p:nvPr>
        </p:nvSpPr>
        <p:spPr>
          <a:xfrm>
            <a:off x="6096000" y="1992715"/>
            <a:ext cx="4989065" cy="429447"/>
          </a:xfrm>
        </p:spPr>
        <p:txBody>
          <a:bodyPr lIns="0" tIns="0" rIns="0" bIns="0" anchor="t">
            <a:noAutofit/>
          </a:bodyPr>
          <a:lstStyle>
            <a:lvl1pPr>
              <a:lnSpc>
                <a:spcPct val="90000"/>
              </a:lnSpc>
              <a:defRPr sz="3000" b="1">
                <a:latin typeface="+mj-lt"/>
              </a:defRPr>
            </a:lvl1pPr>
          </a:lstStyle>
          <a:p>
            <a:r>
              <a:rPr lang="en-US"/>
              <a:t>Slide Title Goes Here</a:t>
            </a:r>
          </a:p>
        </p:txBody>
      </p:sp>
      <p:pic>
        <p:nvPicPr>
          <p:cNvPr id="2" name="Picture 1">
            <a:extLst>
              <a:ext uri="{FF2B5EF4-FFF2-40B4-BE49-F238E27FC236}">
                <a16:creationId xmlns:a16="http://schemas.microsoft.com/office/drawing/2014/main" id="{5CB604B1-7329-43A5-9CB2-DC5D00E912BC}"/>
              </a:ext>
            </a:extLst>
          </p:cNvPr>
          <p:cNvPicPr>
            <a:picLocks noChangeAspect="1"/>
          </p:cNvPicPr>
          <p:nvPr userDrawn="1"/>
        </p:nvPicPr>
        <p:blipFill>
          <a:blip r:embed="rId3"/>
          <a:stretch>
            <a:fillRect/>
          </a:stretch>
        </p:blipFill>
        <p:spPr>
          <a:xfrm>
            <a:off x="8015878" y="136525"/>
            <a:ext cx="4176122" cy="1670449"/>
          </a:xfrm>
          <a:prstGeom prst="rect">
            <a:avLst/>
          </a:prstGeom>
        </p:spPr>
      </p:pic>
    </p:spTree>
    <p:extLst>
      <p:ext uri="{BB962C8B-B14F-4D97-AF65-F5344CB8AC3E}">
        <p14:creationId xmlns:p14="http://schemas.microsoft.com/office/powerpoint/2010/main" val="19385428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Content + Laptop mockup">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1B1C25D-284B-3484-7FDC-DE9F24E6BF3E}"/>
              </a:ext>
            </a:extLst>
          </p:cNvPr>
          <p:cNvSpPr>
            <a:spLocks noGrp="1"/>
          </p:cNvSpPr>
          <p:nvPr>
            <p:ph type="dt" sz="half" idx="10"/>
          </p:nvPr>
        </p:nvSpPr>
        <p:spPr/>
        <p:txBody>
          <a:bodyPr/>
          <a:lstStyle/>
          <a:p>
            <a:fld id="{CDBF44AA-B0AB-4071-9F1B-FEA32577B982}" type="datetimeFigureOut">
              <a:rPr lang="en-US" smtClean="0"/>
              <a:t>4/3/2025</a:t>
            </a:fld>
            <a:endParaRPr lang="en-US"/>
          </a:p>
        </p:txBody>
      </p:sp>
      <p:sp>
        <p:nvSpPr>
          <p:cNvPr id="4" name="Footer Placeholder 3">
            <a:extLst>
              <a:ext uri="{FF2B5EF4-FFF2-40B4-BE49-F238E27FC236}">
                <a16:creationId xmlns:a16="http://schemas.microsoft.com/office/drawing/2014/main" id="{79B44713-82D9-C220-2072-44CC204DA7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8FD176-9E01-9376-924C-0C040036FE1D}"/>
              </a:ext>
            </a:extLst>
          </p:cNvPr>
          <p:cNvSpPr>
            <a:spLocks noGrp="1"/>
          </p:cNvSpPr>
          <p:nvPr>
            <p:ph type="sldNum" sz="quarter" idx="12"/>
          </p:nvPr>
        </p:nvSpPr>
        <p:spPr/>
        <p:txBody>
          <a:bodyPr/>
          <a:lstStyle/>
          <a:p>
            <a:fld id="{7CCFCD35-44D2-404A-BE68-DEDE3C652182}" type="slidenum">
              <a:rPr lang="en-US" smtClean="0"/>
              <a:t>‹#›</a:t>
            </a:fld>
            <a:endParaRPr lang="en-US"/>
          </a:p>
        </p:txBody>
      </p:sp>
      <p:sp>
        <p:nvSpPr>
          <p:cNvPr id="6" name="Rectangle 5">
            <a:extLst>
              <a:ext uri="{FF2B5EF4-FFF2-40B4-BE49-F238E27FC236}">
                <a16:creationId xmlns:a16="http://schemas.microsoft.com/office/drawing/2014/main" id="{6B31A483-1085-3E42-9E2C-A2F18FB1FE64}"/>
              </a:ext>
            </a:extLst>
          </p:cNvPr>
          <p:cNvSpPr/>
          <p:nvPr userDrawn="1"/>
        </p:nvSpPr>
        <p:spPr>
          <a:xfrm>
            <a:off x="629855" y="1540136"/>
            <a:ext cx="5785342" cy="4185012"/>
          </a:xfrm>
          <a:prstGeom prst="rect">
            <a:avLst/>
          </a:prstGeom>
          <a:solidFill>
            <a:schemeClr val="accent1"/>
          </a:solidFill>
          <a:ln>
            <a:noFill/>
          </a:ln>
          <a:effectLst>
            <a:outerShdw blurRad="38100" dist="12700" dir="54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pPr algn="r"/>
            <a:endParaRPr lang="en-US" b="1">
              <a:solidFill>
                <a:schemeClr val="tx1"/>
              </a:solidFill>
              <a:latin typeface="Open Sans" charset="0"/>
              <a:ea typeface="Open Sans" charset="0"/>
              <a:cs typeface="Open Sans" charset="0"/>
            </a:endParaRPr>
          </a:p>
        </p:txBody>
      </p:sp>
      <p:pic>
        <p:nvPicPr>
          <p:cNvPr id="7" name="Picture 6">
            <a:extLst>
              <a:ext uri="{FF2B5EF4-FFF2-40B4-BE49-F238E27FC236}">
                <a16:creationId xmlns:a16="http://schemas.microsoft.com/office/drawing/2014/main" id="{BDD900C7-DC8A-D440-1E48-E914A02C5D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99246" y="1328805"/>
            <a:ext cx="7901686" cy="4810805"/>
          </a:xfrm>
          <a:prstGeom prst="rect">
            <a:avLst/>
          </a:prstGeom>
        </p:spPr>
      </p:pic>
      <p:sp>
        <p:nvSpPr>
          <p:cNvPr id="8" name="Picture Placeholder 13">
            <a:extLst>
              <a:ext uri="{FF2B5EF4-FFF2-40B4-BE49-F238E27FC236}">
                <a16:creationId xmlns:a16="http://schemas.microsoft.com/office/drawing/2014/main" id="{CFEDE371-FFDB-CC82-C2B4-204B1E780269}"/>
              </a:ext>
            </a:extLst>
          </p:cNvPr>
          <p:cNvSpPr>
            <a:spLocks noGrp="1"/>
          </p:cNvSpPr>
          <p:nvPr>
            <p:ph type="pic" sz="quarter" idx="47"/>
          </p:nvPr>
        </p:nvSpPr>
        <p:spPr>
          <a:xfrm>
            <a:off x="5641402" y="1357178"/>
            <a:ext cx="6808507" cy="4393763"/>
          </a:xfrm>
          <a:prstGeom prst="round2SameRect">
            <a:avLst>
              <a:gd name="adj1" fmla="val 4086"/>
              <a:gd name="adj2" fmla="val 0"/>
            </a:avLst>
          </a:prstGeom>
          <a:gradFill>
            <a:gsLst>
              <a:gs pos="0">
                <a:schemeClr val="tx1">
                  <a:alpha val="40000"/>
                </a:schemeClr>
              </a:gs>
              <a:gs pos="99000">
                <a:schemeClr val="tx1">
                  <a:alpha val="20000"/>
                </a:schemeClr>
              </a:gs>
            </a:gsLst>
            <a:lin ang="5400000" scaled="1"/>
          </a:gradFill>
          <a:ln>
            <a:noFill/>
          </a:ln>
          <a:effectLst>
            <a:outerShdw blurRad="12700" dist="12700" dir="5400000" algn="t" rotWithShape="0">
              <a:prstClr val="black">
                <a:alpha val="12000"/>
              </a:prstClr>
            </a:outerShdw>
          </a:effectLst>
        </p:spPr>
        <p:txBody>
          <a:bodyPr wrap="square" anchor="ctr">
            <a:noAutofit/>
          </a:bodyPr>
          <a:lstStyle>
            <a:lvl1pPr algn="ctr">
              <a:defRPr sz="1200">
                <a:solidFill>
                  <a:schemeClr val="tx1"/>
                </a:solidFill>
              </a:defRPr>
            </a:lvl1pPr>
          </a:lstStyle>
          <a:p>
            <a:endParaRPr lang="en-US"/>
          </a:p>
        </p:txBody>
      </p:sp>
      <p:sp>
        <p:nvSpPr>
          <p:cNvPr id="12" name="Title 4">
            <a:extLst>
              <a:ext uri="{FF2B5EF4-FFF2-40B4-BE49-F238E27FC236}">
                <a16:creationId xmlns:a16="http://schemas.microsoft.com/office/drawing/2014/main" id="{1592AB3A-7C93-A644-8443-35A6B42A20C8}"/>
              </a:ext>
            </a:extLst>
          </p:cNvPr>
          <p:cNvSpPr>
            <a:spLocks noGrp="1"/>
          </p:cNvSpPr>
          <p:nvPr>
            <p:ph type="title" hasCustomPrompt="1"/>
          </p:nvPr>
        </p:nvSpPr>
        <p:spPr>
          <a:xfrm>
            <a:off x="1003139" y="2036271"/>
            <a:ext cx="4182319" cy="3192743"/>
          </a:xfrm>
        </p:spPr>
        <p:txBody>
          <a:bodyPr lIns="0" tIns="0" rIns="0" bIns="0" anchor="ctr">
            <a:noAutofit/>
          </a:bodyPr>
          <a:lstStyle>
            <a:lvl1pPr>
              <a:lnSpc>
                <a:spcPct val="90000"/>
              </a:lnSpc>
              <a:defRPr sz="3000" b="1">
                <a:solidFill>
                  <a:schemeClr val="bg1"/>
                </a:solidFill>
                <a:latin typeface="+mj-lt"/>
              </a:defRPr>
            </a:lvl1pPr>
          </a:lstStyle>
          <a:p>
            <a:r>
              <a:rPr lang="en-US"/>
              <a:t>Slide Title Goes Here</a:t>
            </a:r>
          </a:p>
        </p:txBody>
      </p:sp>
      <p:pic>
        <p:nvPicPr>
          <p:cNvPr id="2" name="Picture 1">
            <a:extLst>
              <a:ext uri="{FF2B5EF4-FFF2-40B4-BE49-F238E27FC236}">
                <a16:creationId xmlns:a16="http://schemas.microsoft.com/office/drawing/2014/main" id="{1972A267-8C7D-B74D-B782-1107F5BA87D7}"/>
              </a:ext>
            </a:extLst>
          </p:cNvPr>
          <p:cNvPicPr>
            <a:picLocks noChangeAspect="1"/>
          </p:cNvPicPr>
          <p:nvPr userDrawn="1"/>
        </p:nvPicPr>
        <p:blipFill>
          <a:blip r:embed="rId3"/>
          <a:stretch>
            <a:fillRect/>
          </a:stretch>
        </p:blipFill>
        <p:spPr>
          <a:xfrm>
            <a:off x="8015878" y="136525"/>
            <a:ext cx="4176122" cy="1670449"/>
          </a:xfrm>
          <a:prstGeom prst="rect">
            <a:avLst/>
          </a:prstGeom>
        </p:spPr>
      </p:pic>
    </p:spTree>
    <p:extLst>
      <p:ext uri="{BB962C8B-B14F-4D97-AF65-F5344CB8AC3E}">
        <p14:creationId xmlns:p14="http://schemas.microsoft.com/office/powerpoint/2010/main" val="16844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0"/>
                                  </p:stCondLst>
                                  <p:childTnLst>
                                    <p:animScale>
                                      <p:cBhvr>
                                        <p:cTn id="14" dur="500" fill="hold"/>
                                        <p:tgtEl>
                                          <p:spTgt spid="6"/>
                                        </p:tgtEl>
                                      </p:cBhvr>
                                      <p:by x="110000" y="110000"/>
                                    </p:animScale>
                                  </p:childTnLst>
                                </p:cTn>
                              </p:par>
                              <p:par>
                                <p:cTn id="15" presetID="22" presetClass="entr" presetSubtype="4" fill="hold" grpId="0" nodeType="withEffect">
                                  <p:stCondLst>
                                    <p:cond delay="50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Content + Mobile mockup">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1B1C25D-284B-3484-7FDC-DE9F24E6BF3E}"/>
              </a:ext>
            </a:extLst>
          </p:cNvPr>
          <p:cNvSpPr>
            <a:spLocks noGrp="1"/>
          </p:cNvSpPr>
          <p:nvPr>
            <p:ph type="dt" sz="half" idx="10"/>
          </p:nvPr>
        </p:nvSpPr>
        <p:spPr/>
        <p:txBody>
          <a:bodyPr/>
          <a:lstStyle/>
          <a:p>
            <a:fld id="{CDBF44AA-B0AB-4071-9F1B-FEA32577B982}" type="datetimeFigureOut">
              <a:rPr lang="en-US" smtClean="0"/>
              <a:t>4/3/2025</a:t>
            </a:fld>
            <a:endParaRPr lang="en-US"/>
          </a:p>
        </p:txBody>
      </p:sp>
      <p:sp>
        <p:nvSpPr>
          <p:cNvPr id="4" name="Footer Placeholder 3">
            <a:extLst>
              <a:ext uri="{FF2B5EF4-FFF2-40B4-BE49-F238E27FC236}">
                <a16:creationId xmlns:a16="http://schemas.microsoft.com/office/drawing/2014/main" id="{79B44713-82D9-C220-2072-44CC204DA7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8FD176-9E01-9376-924C-0C040036FE1D}"/>
              </a:ext>
            </a:extLst>
          </p:cNvPr>
          <p:cNvSpPr>
            <a:spLocks noGrp="1"/>
          </p:cNvSpPr>
          <p:nvPr>
            <p:ph type="sldNum" sz="quarter" idx="12"/>
          </p:nvPr>
        </p:nvSpPr>
        <p:spPr/>
        <p:txBody>
          <a:bodyPr/>
          <a:lstStyle/>
          <a:p>
            <a:fld id="{7CCFCD35-44D2-404A-BE68-DEDE3C652182}" type="slidenum">
              <a:rPr lang="en-US" smtClean="0"/>
              <a:t>‹#›</a:t>
            </a:fld>
            <a:endParaRPr lang="en-US"/>
          </a:p>
        </p:txBody>
      </p:sp>
      <p:pic>
        <p:nvPicPr>
          <p:cNvPr id="10" name="Graphic 9">
            <a:extLst>
              <a:ext uri="{FF2B5EF4-FFF2-40B4-BE49-F238E27FC236}">
                <a16:creationId xmlns:a16="http://schemas.microsoft.com/office/drawing/2014/main" id="{B0C9BEE2-5825-D77D-E797-A2BE097EF69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14551" y="681355"/>
            <a:ext cx="1281184" cy="429447"/>
          </a:xfrm>
          <a:prstGeom prst="rect">
            <a:avLst/>
          </a:prstGeom>
        </p:spPr>
      </p:pic>
      <p:sp>
        <p:nvSpPr>
          <p:cNvPr id="2" name="Rectangle 1">
            <a:extLst>
              <a:ext uri="{FF2B5EF4-FFF2-40B4-BE49-F238E27FC236}">
                <a16:creationId xmlns:a16="http://schemas.microsoft.com/office/drawing/2014/main" id="{F90343E4-B3DB-5667-6A89-2E98E05E3668}"/>
              </a:ext>
            </a:extLst>
          </p:cNvPr>
          <p:cNvSpPr/>
          <p:nvPr userDrawn="1"/>
        </p:nvSpPr>
        <p:spPr>
          <a:xfrm>
            <a:off x="8679542" y="0"/>
            <a:ext cx="3512457"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a:solidFill>
                <a:schemeClr val="tx1"/>
              </a:solidFill>
            </a:endParaRPr>
          </a:p>
        </p:txBody>
      </p:sp>
      <p:pic>
        <p:nvPicPr>
          <p:cNvPr id="9" name="Picture 8">
            <a:extLst>
              <a:ext uri="{FF2B5EF4-FFF2-40B4-BE49-F238E27FC236}">
                <a16:creationId xmlns:a16="http://schemas.microsoft.com/office/drawing/2014/main" id="{8FE1A703-EFC4-4208-6DAF-6BF0FD4A4D78}"/>
              </a:ext>
            </a:extLst>
          </p:cNvPr>
          <p:cNvPicPr>
            <a:picLocks noChangeAspect="1"/>
          </p:cNvPicPr>
          <p:nvPr userDrawn="1"/>
        </p:nvPicPr>
        <p:blipFill>
          <a:blip r:embed="rId4" cstate="print">
            <a:grayscl/>
            <a:extLst>
              <a:ext uri="{28A0092B-C50C-407E-A947-70E740481C1C}">
                <a14:useLocalDpi xmlns:a14="http://schemas.microsoft.com/office/drawing/2010/main" val="0"/>
              </a:ext>
            </a:extLst>
          </a:blip>
          <a:stretch>
            <a:fillRect/>
          </a:stretch>
        </p:blipFill>
        <p:spPr>
          <a:xfrm>
            <a:off x="7248361" y="1125538"/>
            <a:ext cx="6366039" cy="5732462"/>
          </a:xfrm>
          <a:prstGeom prst="rect">
            <a:avLst/>
          </a:prstGeom>
        </p:spPr>
      </p:pic>
      <p:sp>
        <p:nvSpPr>
          <p:cNvPr id="11" name="Picture Placeholder 13">
            <a:extLst>
              <a:ext uri="{FF2B5EF4-FFF2-40B4-BE49-F238E27FC236}">
                <a16:creationId xmlns:a16="http://schemas.microsoft.com/office/drawing/2014/main" id="{DB4C0084-9A93-829D-0025-AAF6C8BF4ECC}"/>
              </a:ext>
            </a:extLst>
          </p:cNvPr>
          <p:cNvSpPr>
            <a:spLocks noGrp="1"/>
          </p:cNvSpPr>
          <p:nvPr>
            <p:ph type="pic" sz="quarter" idx="46"/>
          </p:nvPr>
        </p:nvSpPr>
        <p:spPr>
          <a:xfrm>
            <a:off x="7880350" y="1259682"/>
            <a:ext cx="2009775" cy="4371181"/>
          </a:xfrm>
          <a:custGeom>
            <a:avLst/>
            <a:gdLst>
              <a:gd name="connsiteX0" fmla="*/ 250164 w 2509837"/>
              <a:gd name="connsiteY0" fmla="*/ 0 h 5326062"/>
              <a:gd name="connsiteX1" fmla="*/ 524933 w 2509837"/>
              <a:gd name="connsiteY1" fmla="*/ 0 h 5326062"/>
              <a:gd name="connsiteX2" fmla="*/ 557742 w 2509837"/>
              <a:gd name="connsiteY2" fmla="*/ 36205 h 5326062"/>
              <a:gd name="connsiteX3" fmla="*/ 557742 w 2509837"/>
              <a:gd name="connsiteY3" fmla="*/ 64363 h 5326062"/>
              <a:gd name="connsiteX4" fmla="*/ 701278 w 2509837"/>
              <a:gd name="connsiteY4" fmla="*/ 197113 h 5326062"/>
              <a:gd name="connsiteX5" fmla="*/ 1816761 w 2509837"/>
              <a:gd name="connsiteY5" fmla="*/ 197113 h 5326062"/>
              <a:gd name="connsiteX6" fmla="*/ 1956197 w 2509837"/>
              <a:gd name="connsiteY6" fmla="*/ 60341 h 5326062"/>
              <a:gd name="connsiteX7" fmla="*/ 1956197 w 2509837"/>
              <a:gd name="connsiteY7" fmla="*/ 36205 h 5326062"/>
              <a:gd name="connsiteX8" fmla="*/ 1989005 w 2509837"/>
              <a:gd name="connsiteY8" fmla="*/ 0 h 5326062"/>
              <a:gd name="connsiteX9" fmla="*/ 2259673 w 2509837"/>
              <a:gd name="connsiteY9" fmla="*/ 0 h 5326062"/>
              <a:gd name="connsiteX10" fmla="*/ 2509837 w 2509837"/>
              <a:gd name="connsiteY10" fmla="*/ 249408 h 5326062"/>
              <a:gd name="connsiteX11" fmla="*/ 2509837 w 2509837"/>
              <a:gd name="connsiteY11" fmla="*/ 5080677 h 5326062"/>
              <a:gd name="connsiteX12" fmla="*/ 2259673 w 2509837"/>
              <a:gd name="connsiteY12" fmla="*/ 5326062 h 5326062"/>
              <a:gd name="connsiteX13" fmla="*/ 250164 w 2509837"/>
              <a:gd name="connsiteY13" fmla="*/ 5326062 h 5326062"/>
              <a:gd name="connsiteX14" fmla="*/ 0 w 2509837"/>
              <a:gd name="connsiteY14" fmla="*/ 5080677 h 5326062"/>
              <a:gd name="connsiteX15" fmla="*/ 0 w 2509837"/>
              <a:gd name="connsiteY15" fmla="*/ 249408 h 5326062"/>
              <a:gd name="connsiteX16" fmla="*/ 250164 w 2509837"/>
              <a:gd name="connsiteY16" fmla="*/ 0 h 53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837" h="532606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58693" y="197113"/>
                  <a:pt x="1718336" y="197113"/>
                  <a:pt x="1816761" y="197113"/>
                </a:cubicBezTo>
                <a:cubicBezTo>
                  <a:pt x="1915186" y="197113"/>
                  <a:pt x="1956197" y="108613"/>
                  <a:pt x="1956197" y="60341"/>
                </a:cubicBezTo>
                <a:cubicBezTo>
                  <a:pt x="1956197" y="60341"/>
                  <a:pt x="1956197" y="60341"/>
                  <a:pt x="1956197" y="36205"/>
                </a:cubicBezTo>
                <a:cubicBezTo>
                  <a:pt x="1956197" y="16091"/>
                  <a:pt x="1972601" y="0"/>
                  <a:pt x="1989005" y="0"/>
                </a:cubicBezTo>
                <a:cubicBezTo>
                  <a:pt x="1989005" y="0"/>
                  <a:pt x="1989005" y="0"/>
                  <a:pt x="2259673" y="0"/>
                </a:cubicBezTo>
                <a:cubicBezTo>
                  <a:pt x="2395008" y="0"/>
                  <a:pt x="2509837" y="112636"/>
                  <a:pt x="2509837" y="249408"/>
                </a:cubicBezTo>
                <a:cubicBezTo>
                  <a:pt x="2509837" y="249408"/>
                  <a:pt x="2509837" y="249408"/>
                  <a:pt x="2509837" y="5080677"/>
                </a:cubicBezTo>
                <a:cubicBezTo>
                  <a:pt x="2509837" y="5217449"/>
                  <a:pt x="2395008" y="5326062"/>
                  <a:pt x="2259673" y="5326062"/>
                </a:cubicBezTo>
                <a:cubicBezTo>
                  <a:pt x="2259673" y="5326062"/>
                  <a:pt x="2259673" y="5326062"/>
                  <a:pt x="250164" y="5326062"/>
                </a:cubicBezTo>
                <a:cubicBezTo>
                  <a:pt x="114829" y="5326062"/>
                  <a:pt x="0" y="5217449"/>
                  <a:pt x="0" y="5080677"/>
                </a:cubicBezTo>
                <a:cubicBezTo>
                  <a:pt x="0" y="5080677"/>
                  <a:pt x="0" y="5080677"/>
                  <a:pt x="0" y="249408"/>
                </a:cubicBezTo>
                <a:cubicBezTo>
                  <a:pt x="0" y="112636"/>
                  <a:pt x="114829" y="0"/>
                  <a:pt x="250164" y="0"/>
                </a:cubicBez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8" name="Text Placeholder 2">
            <a:extLst>
              <a:ext uri="{FF2B5EF4-FFF2-40B4-BE49-F238E27FC236}">
                <a16:creationId xmlns:a16="http://schemas.microsoft.com/office/drawing/2014/main" id="{514D2AC3-CB30-6D4C-F810-BC43DED1F521}"/>
              </a:ext>
            </a:extLst>
          </p:cNvPr>
          <p:cNvSpPr>
            <a:spLocks noGrp="1"/>
          </p:cNvSpPr>
          <p:nvPr>
            <p:ph type="body" sz="quarter" idx="14"/>
          </p:nvPr>
        </p:nvSpPr>
        <p:spPr>
          <a:xfrm>
            <a:off x="613897" y="2510911"/>
            <a:ext cx="5015865" cy="3497266"/>
          </a:xfrm>
        </p:spPr>
        <p:txBody>
          <a:bodyPr lIns="0" anchor="t">
            <a:normAutofit/>
          </a:bodyPr>
          <a:lstStyle>
            <a:lvl1pPr marL="0" indent="0">
              <a:lnSpc>
                <a:spcPct val="100000"/>
              </a:lnSpc>
              <a:spcBef>
                <a:spcPts val="100"/>
              </a:spcBef>
              <a:buClr>
                <a:schemeClr val="tx2"/>
              </a:buClr>
              <a:buFont typeface="Arial" panose="020B0604020202020204" pitchFamily="34" charset="0"/>
              <a:buNone/>
              <a:defRPr sz="1400" b="0">
                <a:solidFill>
                  <a:schemeClr val="tx1"/>
                </a:solidFill>
              </a:defRPr>
            </a:lvl1pPr>
            <a:lvl2pPr marL="457200" indent="0">
              <a:lnSpc>
                <a:spcPct val="100000"/>
              </a:lnSpc>
              <a:spcBef>
                <a:spcPts val="100"/>
              </a:spcBef>
              <a:buClr>
                <a:schemeClr val="tx2"/>
              </a:buClr>
              <a:buFont typeface="Arial" panose="020B0604020202020204" pitchFamily="34" charset="0"/>
              <a:buNone/>
              <a:defRPr sz="1400" b="0">
                <a:solidFill>
                  <a:schemeClr val="tx1"/>
                </a:solidFill>
              </a:defRPr>
            </a:lvl2pPr>
            <a:lvl3pPr marL="914400" indent="0">
              <a:lnSpc>
                <a:spcPct val="100000"/>
              </a:lnSpc>
              <a:spcBef>
                <a:spcPts val="100"/>
              </a:spcBef>
              <a:buClr>
                <a:schemeClr val="tx2"/>
              </a:buClr>
              <a:buFont typeface="Arial" panose="020B0604020202020204" pitchFamily="34" charset="0"/>
              <a:buNone/>
              <a:defRPr sz="1400" b="0">
                <a:solidFill>
                  <a:schemeClr val="tx1"/>
                </a:solidFill>
              </a:defRPr>
            </a:lvl3pPr>
            <a:lvl4pPr marL="1371600" indent="0">
              <a:lnSpc>
                <a:spcPct val="100000"/>
              </a:lnSpc>
              <a:spcBef>
                <a:spcPts val="100"/>
              </a:spcBef>
              <a:buClr>
                <a:schemeClr val="tx2"/>
              </a:buClr>
              <a:buFont typeface="Arial" panose="020B0604020202020204" pitchFamily="34" charset="0"/>
              <a:buNone/>
              <a:defRPr sz="1400" b="0">
                <a:solidFill>
                  <a:schemeClr val="tx1"/>
                </a:solidFill>
              </a:defRPr>
            </a:lvl4pPr>
            <a:lvl5pPr marL="1828800" indent="0">
              <a:lnSpc>
                <a:spcPct val="100000"/>
              </a:lnSpc>
              <a:spcBef>
                <a:spcPts val="100"/>
              </a:spcBef>
              <a:buClr>
                <a:schemeClr val="tx2"/>
              </a:buClr>
              <a:buFont typeface="Arial" panose="020B0604020202020204" pitchFamily="34" charset="0"/>
              <a:buNone/>
              <a:defRPr sz="1400" b="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4CA39119-03EA-CDB3-C371-C20E52D7487A}"/>
              </a:ext>
            </a:extLst>
          </p:cNvPr>
          <p:cNvSpPr>
            <a:spLocks noGrp="1"/>
          </p:cNvSpPr>
          <p:nvPr>
            <p:ph type="ctrTitle" hasCustomPrompt="1"/>
          </p:nvPr>
        </p:nvSpPr>
        <p:spPr>
          <a:xfrm>
            <a:off x="613897" y="1811559"/>
            <a:ext cx="5015865" cy="557747"/>
          </a:xfrm>
        </p:spPr>
        <p:txBody>
          <a:bodyPr lIns="0" tIns="0" rIns="0" bIns="0" anchor="b">
            <a:noAutofit/>
          </a:bodyPr>
          <a:lstStyle>
            <a:lvl1pPr algn="l">
              <a:lnSpc>
                <a:spcPct val="100000"/>
              </a:lnSpc>
              <a:defRPr sz="3000" b="1">
                <a:solidFill>
                  <a:schemeClr val="tx1"/>
                </a:solidFill>
              </a:defRPr>
            </a:lvl1pPr>
          </a:lstStyle>
          <a:p>
            <a:r>
              <a:rPr lang="en-US"/>
              <a:t>Click to add title</a:t>
            </a:r>
            <a:endParaRPr lang="en-PK"/>
          </a:p>
        </p:txBody>
      </p:sp>
      <p:pic>
        <p:nvPicPr>
          <p:cNvPr id="6" name="Picture 5">
            <a:extLst>
              <a:ext uri="{FF2B5EF4-FFF2-40B4-BE49-F238E27FC236}">
                <a16:creationId xmlns:a16="http://schemas.microsoft.com/office/drawing/2014/main" id="{9FCDFFDE-CAF9-C815-D678-D10EB1245324}"/>
              </a:ext>
            </a:extLst>
          </p:cNvPr>
          <p:cNvPicPr>
            <a:picLocks noChangeAspect="1"/>
          </p:cNvPicPr>
          <p:nvPr userDrawn="1"/>
        </p:nvPicPr>
        <p:blipFill>
          <a:blip r:embed="rId5"/>
          <a:stretch>
            <a:fillRect/>
          </a:stretch>
        </p:blipFill>
        <p:spPr>
          <a:xfrm>
            <a:off x="138968" y="158106"/>
            <a:ext cx="4040307" cy="1616123"/>
          </a:xfrm>
          <a:prstGeom prst="rect">
            <a:avLst/>
          </a:prstGeom>
        </p:spPr>
      </p:pic>
    </p:spTree>
    <p:extLst>
      <p:ext uri="{BB962C8B-B14F-4D97-AF65-F5344CB8AC3E}">
        <p14:creationId xmlns:p14="http://schemas.microsoft.com/office/powerpoint/2010/main" val="423365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par>
                                <p:cTn id="8" presetID="6" presetClass="emph" presetSubtype="0" accel="50000" decel="50000" autoRev="1" fill="hold" grpId="1" nodeType="withEffect">
                                  <p:stCondLst>
                                    <p:cond delay="0"/>
                                  </p:stCondLst>
                                  <p:childTnLst>
                                    <p:animScale>
                                      <p:cBhvr>
                                        <p:cTn id="9" dur="500" fill="hold"/>
                                        <p:tgtEl>
                                          <p:spTgt spid="2"/>
                                        </p:tgtEl>
                                      </p:cBhvr>
                                      <p:by x="110000" y="110000"/>
                                    </p:animScale>
                                  </p:childTnLst>
                                </p:cTn>
                              </p:par>
                              <p:par>
                                <p:cTn id="10" presetID="2" presetClass="entr" presetSubtype="6" decel="50000" fill="hold" nodeType="withEffect">
                                  <p:stCondLst>
                                    <p:cond delay="25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1+#ppt_h/2"/>
                                          </p:val>
                                        </p:tav>
                                        <p:tav tm="100000">
                                          <p:val>
                                            <p:strVal val="#ppt_y"/>
                                          </p:val>
                                        </p:tav>
                                      </p:tavLst>
                                    </p:anim>
                                  </p:childTnLst>
                                </p:cTn>
                              </p:par>
                              <p:par>
                                <p:cTn id="14" presetID="10" presetClass="entr" presetSubtype="0" fill="hold" grpId="0" nodeType="withEffect">
                                  <p:stCondLst>
                                    <p:cond delay="100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1" grpId="0" animBg="1"/>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Content + Mobile mockup">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1B1C25D-284B-3484-7FDC-DE9F24E6BF3E}"/>
              </a:ext>
            </a:extLst>
          </p:cNvPr>
          <p:cNvSpPr>
            <a:spLocks noGrp="1"/>
          </p:cNvSpPr>
          <p:nvPr>
            <p:ph type="dt" sz="half" idx="10"/>
          </p:nvPr>
        </p:nvSpPr>
        <p:spPr/>
        <p:txBody>
          <a:bodyPr/>
          <a:lstStyle/>
          <a:p>
            <a:fld id="{CDBF44AA-B0AB-4071-9F1B-FEA32577B982}" type="datetimeFigureOut">
              <a:rPr lang="en-US" smtClean="0"/>
              <a:t>4/3/2025</a:t>
            </a:fld>
            <a:endParaRPr lang="en-US"/>
          </a:p>
        </p:txBody>
      </p:sp>
      <p:sp>
        <p:nvSpPr>
          <p:cNvPr id="4" name="Footer Placeholder 3">
            <a:extLst>
              <a:ext uri="{FF2B5EF4-FFF2-40B4-BE49-F238E27FC236}">
                <a16:creationId xmlns:a16="http://schemas.microsoft.com/office/drawing/2014/main" id="{79B44713-82D9-C220-2072-44CC204DA7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8FD176-9E01-9376-924C-0C040036FE1D}"/>
              </a:ext>
            </a:extLst>
          </p:cNvPr>
          <p:cNvSpPr>
            <a:spLocks noGrp="1"/>
          </p:cNvSpPr>
          <p:nvPr>
            <p:ph type="sldNum" sz="quarter" idx="12"/>
          </p:nvPr>
        </p:nvSpPr>
        <p:spPr/>
        <p:txBody>
          <a:bodyPr/>
          <a:lstStyle/>
          <a:p>
            <a:fld id="{7CCFCD35-44D2-404A-BE68-DEDE3C652182}" type="slidenum">
              <a:rPr lang="en-US" smtClean="0"/>
              <a:t>‹#›</a:t>
            </a:fld>
            <a:endParaRPr lang="en-US"/>
          </a:p>
        </p:txBody>
      </p:sp>
      <p:pic>
        <p:nvPicPr>
          <p:cNvPr id="6" name="Picture 5">
            <a:extLst>
              <a:ext uri="{FF2B5EF4-FFF2-40B4-BE49-F238E27FC236}">
                <a16:creationId xmlns:a16="http://schemas.microsoft.com/office/drawing/2014/main" id="{8DCBA666-2433-E7CF-A431-24BA94A0F2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667658"/>
            <a:ext cx="2803071" cy="5606142"/>
          </a:xfrm>
          <a:prstGeom prst="rect">
            <a:avLst/>
          </a:prstGeom>
        </p:spPr>
      </p:pic>
      <p:sp>
        <p:nvSpPr>
          <p:cNvPr id="7" name="Picture Placeholder 13">
            <a:extLst>
              <a:ext uri="{FF2B5EF4-FFF2-40B4-BE49-F238E27FC236}">
                <a16:creationId xmlns:a16="http://schemas.microsoft.com/office/drawing/2014/main" id="{F628EAAE-6A19-DC29-3D82-737C55B4D434}"/>
              </a:ext>
            </a:extLst>
          </p:cNvPr>
          <p:cNvSpPr>
            <a:spLocks noGrp="1"/>
          </p:cNvSpPr>
          <p:nvPr>
            <p:ph type="pic" sz="quarter" idx="46"/>
          </p:nvPr>
        </p:nvSpPr>
        <p:spPr>
          <a:xfrm>
            <a:off x="6271874" y="822780"/>
            <a:ext cx="2448015" cy="5298281"/>
          </a:xfrm>
          <a:custGeom>
            <a:avLst/>
            <a:gdLst>
              <a:gd name="connsiteX0" fmla="*/ 250164 w 2509837"/>
              <a:gd name="connsiteY0" fmla="*/ 0 h 5326062"/>
              <a:gd name="connsiteX1" fmla="*/ 524933 w 2509837"/>
              <a:gd name="connsiteY1" fmla="*/ 0 h 5326062"/>
              <a:gd name="connsiteX2" fmla="*/ 557742 w 2509837"/>
              <a:gd name="connsiteY2" fmla="*/ 36205 h 5326062"/>
              <a:gd name="connsiteX3" fmla="*/ 557742 w 2509837"/>
              <a:gd name="connsiteY3" fmla="*/ 64363 h 5326062"/>
              <a:gd name="connsiteX4" fmla="*/ 701278 w 2509837"/>
              <a:gd name="connsiteY4" fmla="*/ 197113 h 5326062"/>
              <a:gd name="connsiteX5" fmla="*/ 1816761 w 2509837"/>
              <a:gd name="connsiteY5" fmla="*/ 197113 h 5326062"/>
              <a:gd name="connsiteX6" fmla="*/ 1956197 w 2509837"/>
              <a:gd name="connsiteY6" fmla="*/ 60341 h 5326062"/>
              <a:gd name="connsiteX7" fmla="*/ 1956197 w 2509837"/>
              <a:gd name="connsiteY7" fmla="*/ 36205 h 5326062"/>
              <a:gd name="connsiteX8" fmla="*/ 1989005 w 2509837"/>
              <a:gd name="connsiteY8" fmla="*/ 0 h 5326062"/>
              <a:gd name="connsiteX9" fmla="*/ 2259673 w 2509837"/>
              <a:gd name="connsiteY9" fmla="*/ 0 h 5326062"/>
              <a:gd name="connsiteX10" fmla="*/ 2509837 w 2509837"/>
              <a:gd name="connsiteY10" fmla="*/ 249408 h 5326062"/>
              <a:gd name="connsiteX11" fmla="*/ 2509837 w 2509837"/>
              <a:gd name="connsiteY11" fmla="*/ 5080677 h 5326062"/>
              <a:gd name="connsiteX12" fmla="*/ 2259673 w 2509837"/>
              <a:gd name="connsiteY12" fmla="*/ 5326062 h 5326062"/>
              <a:gd name="connsiteX13" fmla="*/ 250164 w 2509837"/>
              <a:gd name="connsiteY13" fmla="*/ 5326062 h 5326062"/>
              <a:gd name="connsiteX14" fmla="*/ 0 w 2509837"/>
              <a:gd name="connsiteY14" fmla="*/ 5080677 h 5326062"/>
              <a:gd name="connsiteX15" fmla="*/ 0 w 2509837"/>
              <a:gd name="connsiteY15" fmla="*/ 249408 h 5326062"/>
              <a:gd name="connsiteX16" fmla="*/ 250164 w 2509837"/>
              <a:gd name="connsiteY16" fmla="*/ 0 h 53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837" h="532606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58693" y="197113"/>
                  <a:pt x="1718336" y="197113"/>
                  <a:pt x="1816761" y="197113"/>
                </a:cubicBezTo>
                <a:cubicBezTo>
                  <a:pt x="1915186" y="197113"/>
                  <a:pt x="1956197" y="108613"/>
                  <a:pt x="1956197" y="60341"/>
                </a:cubicBezTo>
                <a:cubicBezTo>
                  <a:pt x="1956197" y="60341"/>
                  <a:pt x="1956197" y="60341"/>
                  <a:pt x="1956197" y="36205"/>
                </a:cubicBezTo>
                <a:cubicBezTo>
                  <a:pt x="1956197" y="16091"/>
                  <a:pt x="1972601" y="0"/>
                  <a:pt x="1989005" y="0"/>
                </a:cubicBezTo>
                <a:cubicBezTo>
                  <a:pt x="1989005" y="0"/>
                  <a:pt x="1989005" y="0"/>
                  <a:pt x="2259673" y="0"/>
                </a:cubicBezTo>
                <a:cubicBezTo>
                  <a:pt x="2395008" y="0"/>
                  <a:pt x="2509837" y="112636"/>
                  <a:pt x="2509837" y="249408"/>
                </a:cubicBezTo>
                <a:cubicBezTo>
                  <a:pt x="2509837" y="249408"/>
                  <a:pt x="2509837" y="249408"/>
                  <a:pt x="2509837" y="5080677"/>
                </a:cubicBezTo>
                <a:cubicBezTo>
                  <a:pt x="2509837" y="5217449"/>
                  <a:pt x="2395008" y="5326062"/>
                  <a:pt x="2259673" y="5326062"/>
                </a:cubicBezTo>
                <a:cubicBezTo>
                  <a:pt x="2259673" y="5326062"/>
                  <a:pt x="2259673" y="5326062"/>
                  <a:pt x="250164" y="5326062"/>
                </a:cubicBezTo>
                <a:cubicBezTo>
                  <a:pt x="114829" y="5326062"/>
                  <a:pt x="0" y="5217449"/>
                  <a:pt x="0" y="5080677"/>
                </a:cubicBezTo>
                <a:cubicBezTo>
                  <a:pt x="0" y="5080677"/>
                  <a:pt x="0" y="5080677"/>
                  <a:pt x="0" y="249408"/>
                </a:cubicBezTo>
                <a:cubicBezTo>
                  <a:pt x="0" y="112636"/>
                  <a:pt x="114829" y="0"/>
                  <a:pt x="250164" y="0"/>
                </a:cubicBez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8" name="Picture Placeholder 13">
            <a:extLst>
              <a:ext uri="{FF2B5EF4-FFF2-40B4-BE49-F238E27FC236}">
                <a16:creationId xmlns:a16="http://schemas.microsoft.com/office/drawing/2014/main" id="{7AB3C3D3-AC3E-D5B8-2118-50E8D76CABB2}"/>
              </a:ext>
            </a:extLst>
          </p:cNvPr>
          <p:cNvSpPr>
            <a:spLocks noGrp="1"/>
          </p:cNvSpPr>
          <p:nvPr>
            <p:ph type="pic" sz="quarter" idx="47"/>
          </p:nvPr>
        </p:nvSpPr>
        <p:spPr>
          <a:xfrm>
            <a:off x="9074945" y="822780"/>
            <a:ext cx="2448015" cy="5298281"/>
          </a:xfrm>
          <a:custGeom>
            <a:avLst/>
            <a:gdLst>
              <a:gd name="connsiteX0" fmla="*/ 250164 w 2509837"/>
              <a:gd name="connsiteY0" fmla="*/ 0 h 5326062"/>
              <a:gd name="connsiteX1" fmla="*/ 524933 w 2509837"/>
              <a:gd name="connsiteY1" fmla="*/ 0 h 5326062"/>
              <a:gd name="connsiteX2" fmla="*/ 557742 w 2509837"/>
              <a:gd name="connsiteY2" fmla="*/ 36205 h 5326062"/>
              <a:gd name="connsiteX3" fmla="*/ 557742 w 2509837"/>
              <a:gd name="connsiteY3" fmla="*/ 64363 h 5326062"/>
              <a:gd name="connsiteX4" fmla="*/ 701278 w 2509837"/>
              <a:gd name="connsiteY4" fmla="*/ 197113 h 5326062"/>
              <a:gd name="connsiteX5" fmla="*/ 1816761 w 2509837"/>
              <a:gd name="connsiteY5" fmla="*/ 197113 h 5326062"/>
              <a:gd name="connsiteX6" fmla="*/ 1956197 w 2509837"/>
              <a:gd name="connsiteY6" fmla="*/ 60341 h 5326062"/>
              <a:gd name="connsiteX7" fmla="*/ 1956197 w 2509837"/>
              <a:gd name="connsiteY7" fmla="*/ 36205 h 5326062"/>
              <a:gd name="connsiteX8" fmla="*/ 1989005 w 2509837"/>
              <a:gd name="connsiteY8" fmla="*/ 0 h 5326062"/>
              <a:gd name="connsiteX9" fmla="*/ 2259673 w 2509837"/>
              <a:gd name="connsiteY9" fmla="*/ 0 h 5326062"/>
              <a:gd name="connsiteX10" fmla="*/ 2509837 w 2509837"/>
              <a:gd name="connsiteY10" fmla="*/ 249408 h 5326062"/>
              <a:gd name="connsiteX11" fmla="*/ 2509837 w 2509837"/>
              <a:gd name="connsiteY11" fmla="*/ 5080677 h 5326062"/>
              <a:gd name="connsiteX12" fmla="*/ 2259673 w 2509837"/>
              <a:gd name="connsiteY12" fmla="*/ 5326062 h 5326062"/>
              <a:gd name="connsiteX13" fmla="*/ 250164 w 2509837"/>
              <a:gd name="connsiteY13" fmla="*/ 5326062 h 5326062"/>
              <a:gd name="connsiteX14" fmla="*/ 0 w 2509837"/>
              <a:gd name="connsiteY14" fmla="*/ 5080677 h 5326062"/>
              <a:gd name="connsiteX15" fmla="*/ 0 w 2509837"/>
              <a:gd name="connsiteY15" fmla="*/ 249408 h 5326062"/>
              <a:gd name="connsiteX16" fmla="*/ 250164 w 2509837"/>
              <a:gd name="connsiteY16" fmla="*/ 0 h 53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837" h="532606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58693" y="197113"/>
                  <a:pt x="1718336" y="197113"/>
                  <a:pt x="1816761" y="197113"/>
                </a:cubicBezTo>
                <a:cubicBezTo>
                  <a:pt x="1915186" y="197113"/>
                  <a:pt x="1956197" y="108613"/>
                  <a:pt x="1956197" y="60341"/>
                </a:cubicBezTo>
                <a:cubicBezTo>
                  <a:pt x="1956197" y="60341"/>
                  <a:pt x="1956197" y="60341"/>
                  <a:pt x="1956197" y="36205"/>
                </a:cubicBezTo>
                <a:cubicBezTo>
                  <a:pt x="1956197" y="16091"/>
                  <a:pt x="1972601" y="0"/>
                  <a:pt x="1989005" y="0"/>
                </a:cubicBezTo>
                <a:cubicBezTo>
                  <a:pt x="1989005" y="0"/>
                  <a:pt x="1989005" y="0"/>
                  <a:pt x="2259673" y="0"/>
                </a:cubicBezTo>
                <a:cubicBezTo>
                  <a:pt x="2395008" y="0"/>
                  <a:pt x="2509837" y="112636"/>
                  <a:pt x="2509837" y="249408"/>
                </a:cubicBezTo>
                <a:cubicBezTo>
                  <a:pt x="2509837" y="249408"/>
                  <a:pt x="2509837" y="249408"/>
                  <a:pt x="2509837" y="5080677"/>
                </a:cubicBezTo>
                <a:cubicBezTo>
                  <a:pt x="2509837" y="5217449"/>
                  <a:pt x="2395008" y="5326062"/>
                  <a:pt x="2259673" y="5326062"/>
                </a:cubicBezTo>
                <a:cubicBezTo>
                  <a:pt x="2259673" y="5326062"/>
                  <a:pt x="2259673" y="5326062"/>
                  <a:pt x="250164" y="5326062"/>
                </a:cubicBezTo>
                <a:cubicBezTo>
                  <a:pt x="114829" y="5326062"/>
                  <a:pt x="0" y="5217449"/>
                  <a:pt x="0" y="5080677"/>
                </a:cubicBezTo>
                <a:cubicBezTo>
                  <a:pt x="0" y="5080677"/>
                  <a:pt x="0" y="5080677"/>
                  <a:pt x="0" y="249408"/>
                </a:cubicBezTo>
                <a:cubicBezTo>
                  <a:pt x="0" y="112636"/>
                  <a:pt x="114829" y="0"/>
                  <a:pt x="250164" y="0"/>
                </a:cubicBezTo>
                <a:close/>
              </a:path>
            </a:pathLst>
          </a:custGeom>
          <a:gradFill>
            <a:gsLst>
              <a:gs pos="0">
                <a:schemeClr val="tx1">
                  <a:alpha val="40000"/>
                </a:schemeClr>
              </a:gs>
              <a:gs pos="99000">
                <a:schemeClr val="tx1">
                  <a:alpha val="20000"/>
                </a:schemeClr>
              </a:gs>
            </a:gsLst>
            <a:lin ang="5400000" scaled="1"/>
          </a:gradFill>
          <a:ln>
            <a:noFill/>
          </a:ln>
          <a:effectLst>
            <a:outerShdw blurRad="50800" dist="12700" dir="5400000" algn="t" rotWithShape="0">
              <a:prstClr val="black">
                <a:alpha val="10000"/>
              </a:prstClr>
            </a:outerShdw>
          </a:effectLst>
        </p:spPr>
        <p:txBody>
          <a:bodyPr wrap="square" anchor="ctr">
            <a:noAutofit/>
          </a:bodyPr>
          <a:lstStyle>
            <a:lvl1pPr algn="ctr">
              <a:defRPr sz="1200">
                <a:solidFill>
                  <a:schemeClr val="tx1"/>
                </a:solidFill>
              </a:defRPr>
            </a:lvl1pPr>
          </a:lstStyle>
          <a:p>
            <a:endParaRPr lang="en-US"/>
          </a:p>
        </p:txBody>
      </p:sp>
      <p:sp>
        <p:nvSpPr>
          <p:cNvPr id="14" name="Picture Placeholder 13">
            <a:extLst>
              <a:ext uri="{FF2B5EF4-FFF2-40B4-BE49-F238E27FC236}">
                <a16:creationId xmlns:a16="http://schemas.microsoft.com/office/drawing/2014/main" id="{4C4FC1C0-3D28-1026-0C1F-6A2BCEE2AE30}"/>
              </a:ext>
            </a:extLst>
          </p:cNvPr>
          <p:cNvSpPr>
            <a:spLocks noGrp="1"/>
          </p:cNvSpPr>
          <p:nvPr>
            <p:ph type="pic" sz="quarter" idx="48"/>
          </p:nvPr>
        </p:nvSpPr>
        <p:spPr>
          <a:xfrm>
            <a:off x="11698834" y="822780"/>
            <a:ext cx="2448015" cy="5298281"/>
          </a:xfrm>
          <a:custGeom>
            <a:avLst/>
            <a:gdLst>
              <a:gd name="connsiteX0" fmla="*/ 250164 w 2509837"/>
              <a:gd name="connsiteY0" fmla="*/ 0 h 5326062"/>
              <a:gd name="connsiteX1" fmla="*/ 524933 w 2509837"/>
              <a:gd name="connsiteY1" fmla="*/ 0 h 5326062"/>
              <a:gd name="connsiteX2" fmla="*/ 557742 w 2509837"/>
              <a:gd name="connsiteY2" fmla="*/ 36205 h 5326062"/>
              <a:gd name="connsiteX3" fmla="*/ 557742 w 2509837"/>
              <a:gd name="connsiteY3" fmla="*/ 64363 h 5326062"/>
              <a:gd name="connsiteX4" fmla="*/ 701278 w 2509837"/>
              <a:gd name="connsiteY4" fmla="*/ 197113 h 5326062"/>
              <a:gd name="connsiteX5" fmla="*/ 1816761 w 2509837"/>
              <a:gd name="connsiteY5" fmla="*/ 197113 h 5326062"/>
              <a:gd name="connsiteX6" fmla="*/ 1956197 w 2509837"/>
              <a:gd name="connsiteY6" fmla="*/ 60341 h 5326062"/>
              <a:gd name="connsiteX7" fmla="*/ 1956197 w 2509837"/>
              <a:gd name="connsiteY7" fmla="*/ 36205 h 5326062"/>
              <a:gd name="connsiteX8" fmla="*/ 1989005 w 2509837"/>
              <a:gd name="connsiteY8" fmla="*/ 0 h 5326062"/>
              <a:gd name="connsiteX9" fmla="*/ 2259673 w 2509837"/>
              <a:gd name="connsiteY9" fmla="*/ 0 h 5326062"/>
              <a:gd name="connsiteX10" fmla="*/ 2509837 w 2509837"/>
              <a:gd name="connsiteY10" fmla="*/ 249408 h 5326062"/>
              <a:gd name="connsiteX11" fmla="*/ 2509837 w 2509837"/>
              <a:gd name="connsiteY11" fmla="*/ 5080677 h 5326062"/>
              <a:gd name="connsiteX12" fmla="*/ 2259673 w 2509837"/>
              <a:gd name="connsiteY12" fmla="*/ 5326062 h 5326062"/>
              <a:gd name="connsiteX13" fmla="*/ 250164 w 2509837"/>
              <a:gd name="connsiteY13" fmla="*/ 5326062 h 5326062"/>
              <a:gd name="connsiteX14" fmla="*/ 0 w 2509837"/>
              <a:gd name="connsiteY14" fmla="*/ 5080677 h 5326062"/>
              <a:gd name="connsiteX15" fmla="*/ 0 w 2509837"/>
              <a:gd name="connsiteY15" fmla="*/ 249408 h 5326062"/>
              <a:gd name="connsiteX16" fmla="*/ 250164 w 2509837"/>
              <a:gd name="connsiteY16" fmla="*/ 0 h 53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837" h="532606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58693" y="197113"/>
                  <a:pt x="1718336" y="197113"/>
                  <a:pt x="1816761" y="197113"/>
                </a:cubicBezTo>
                <a:cubicBezTo>
                  <a:pt x="1915186" y="197113"/>
                  <a:pt x="1956197" y="108613"/>
                  <a:pt x="1956197" y="60341"/>
                </a:cubicBezTo>
                <a:cubicBezTo>
                  <a:pt x="1956197" y="60341"/>
                  <a:pt x="1956197" y="60341"/>
                  <a:pt x="1956197" y="36205"/>
                </a:cubicBezTo>
                <a:cubicBezTo>
                  <a:pt x="1956197" y="16091"/>
                  <a:pt x="1972601" y="0"/>
                  <a:pt x="1989005" y="0"/>
                </a:cubicBezTo>
                <a:cubicBezTo>
                  <a:pt x="1989005" y="0"/>
                  <a:pt x="1989005" y="0"/>
                  <a:pt x="2259673" y="0"/>
                </a:cubicBezTo>
                <a:cubicBezTo>
                  <a:pt x="2395008" y="0"/>
                  <a:pt x="2509837" y="112636"/>
                  <a:pt x="2509837" y="249408"/>
                </a:cubicBezTo>
                <a:cubicBezTo>
                  <a:pt x="2509837" y="249408"/>
                  <a:pt x="2509837" y="249408"/>
                  <a:pt x="2509837" y="5080677"/>
                </a:cubicBezTo>
                <a:cubicBezTo>
                  <a:pt x="2509837" y="5217449"/>
                  <a:pt x="2395008" y="5326062"/>
                  <a:pt x="2259673" y="5326062"/>
                </a:cubicBezTo>
                <a:cubicBezTo>
                  <a:pt x="2259673" y="5326062"/>
                  <a:pt x="2259673" y="5326062"/>
                  <a:pt x="250164" y="5326062"/>
                </a:cubicBezTo>
                <a:cubicBezTo>
                  <a:pt x="114829" y="5326062"/>
                  <a:pt x="0" y="5217449"/>
                  <a:pt x="0" y="5080677"/>
                </a:cubicBezTo>
                <a:cubicBezTo>
                  <a:pt x="0" y="5080677"/>
                  <a:pt x="0" y="5080677"/>
                  <a:pt x="0" y="249408"/>
                </a:cubicBezTo>
                <a:cubicBezTo>
                  <a:pt x="0" y="112636"/>
                  <a:pt x="114829" y="0"/>
                  <a:pt x="250164" y="0"/>
                </a:cubicBezTo>
                <a:close/>
              </a:path>
            </a:pathLst>
          </a:custGeom>
          <a:gradFill>
            <a:gsLst>
              <a:gs pos="0">
                <a:schemeClr val="tx1">
                  <a:alpha val="40000"/>
                </a:schemeClr>
              </a:gs>
              <a:gs pos="99000">
                <a:schemeClr val="tx1">
                  <a:alpha val="20000"/>
                </a:schemeClr>
              </a:gs>
            </a:gsLst>
            <a:lin ang="5400000" scaled="1"/>
          </a:gradFill>
          <a:ln>
            <a:noFill/>
          </a:ln>
          <a:effectLst>
            <a:outerShdw blurRad="50800" dist="12700" dir="5400000" algn="t" rotWithShape="0">
              <a:prstClr val="black">
                <a:alpha val="10000"/>
              </a:prstClr>
            </a:outerShdw>
          </a:effectLst>
        </p:spPr>
        <p:txBody>
          <a:bodyPr wrap="square" anchor="ctr">
            <a:noAutofit/>
          </a:bodyPr>
          <a:lstStyle>
            <a:lvl1pPr algn="ctr">
              <a:defRPr sz="1200">
                <a:solidFill>
                  <a:schemeClr val="tx1"/>
                </a:solidFill>
              </a:defRPr>
            </a:lvl1pPr>
          </a:lstStyle>
          <a:p>
            <a:endParaRPr lang="en-US"/>
          </a:p>
        </p:txBody>
      </p:sp>
      <p:sp>
        <p:nvSpPr>
          <p:cNvPr id="11" name="Text Placeholder 2">
            <a:extLst>
              <a:ext uri="{FF2B5EF4-FFF2-40B4-BE49-F238E27FC236}">
                <a16:creationId xmlns:a16="http://schemas.microsoft.com/office/drawing/2014/main" id="{1ACCB86A-D982-BDE8-B239-A2F7F85F29A0}"/>
              </a:ext>
            </a:extLst>
          </p:cNvPr>
          <p:cNvSpPr>
            <a:spLocks noGrp="1"/>
          </p:cNvSpPr>
          <p:nvPr>
            <p:ph type="body" sz="quarter" idx="14"/>
          </p:nvPr>
        </p:nvSpPr>
        <p:spPr>
          <a:xfrm>
            <a:off x="613897" y="2510911"/>
            <a:ext cx="5015865" cy="3497266"/>
          </a:xfrm>
        </p:spPr>
        <p:txBody>
          <a:bodyPr lIns="0" anchor="t">
            <a:normAutofit/>
          </a:bodyPr>
          <a:lstStyle>
            <a:lvl1pPr marL="0" indent="0">
              <a:lnSpc>
                <a:spcPct val="100000"/>
              </a:lnSpc>
              <a:spcBef>
                <a:spcPts val="100"/>
              </a:spcBef>
              <a:buClr>
                <a:schemeClr val="tx2"/>
              </a:buClr>
              <a:buFont typeface="Arial" panose="020B0604020202020204" pitchFamily="34" charset="0"/>
              <a:buNone/>
              <a:defRPr sz="1400" b="0">
                <a:solidFill>
                  <a:schemeClr val="tx1"/>
                </a:solidFill>
              </a:defRPr>
            </a:lvl1pPr>
            <a:lvl2pPr marL="457200" indent="0">
              <a:lnSpc>
                <a:spcPct val="100000"/>
              </a:lnSpc>
              <a:spcBef>
                <a:spcPts val="100"/>
              </a:spcBef>
              <a:buClr>
                <a:schemeClr val="tx2"/>
              </a:buClr>
              <a:buFont typeface="Arial" panose="020B0604020202020204" pitchFamily="34" charset="0"/>
              <a:buNone/>
              <a:defRPr sz="1400" b="0">
                <a:solidFill>
                  <a:schemeClr val="tx1"/>
                </a:solidFill>
              </a:defRPr>
            </a:lvl2pPr>
            <a:lvl3pPr marL="914400" indent="0">
              <a:lnSpc>
                <a:spcPct val="100000"/>
              </a:lnSpc>
              <a:spcBef>
                <a:spcPts val="100"/>
              </a:spcBef>
              <a:buClr>
                <a:schemeClr val="tx2"/>
              </a:buClr>
              <a:buFont typeface="Arial" panose="020B0604020202020204" pitchFamily="34" charset="0"/>
              <a:buNone/>
              <a:defRPr sz="1400" b="0">
                <a:solidFill>
                  <a:schemeClr val="tx1"/>
                </a:solidFill>
              </a:defRPr>
            </a:lvl3pPr>
            <a:lvl4pPr marL="1371600" indent="0">
              <a:lnSpc>
                <a:spcPct val="100000"/>
              </a:lnSpc>
              <a:spcBef>
                <a:spcPts val="100"/>
              </a:spcBef>
              <a:buClr>
                <a:schemeClr val="tx2"/>
              </a:buClr>
              <a:buFont typeface="Arial" panose="020B0604020202020204" pitchFamily="34" charset="0"/>
              <a:buNone/>
              <a:defRPr sz="1400" b="0">
                <a:solidFill>
                  <a:schemeClr val="tx1"/>
                </a:solidFill>
              </a:defRPr>
            </a:lvl4pPr>
            <a:lvl5pPr marL="1828800" indent="0">
              <a:lnSpc>
                <a:spcPct val="100000"/>
              </a:lnSpc>
              <a:spcBef>
                <a:spcPts val="100"/>
              </a:spcBef>
              <a:buClr>
                <a:schemeClr val="tx2"/>
              </a:buClr>
              <a:buFont typeface="Arial" panose="020B0604020202020204" pitchFamily="34" charset="0"/>
              <a:buNone/>
              <a:defRPr sz="1400" b="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FC8D99C6-7594-BFBD-733E-5EF9ECA1A0C3}"/>
              </a:ext>
            </a:extLst>
          </p:cNvPr>
          <p:cNvSpPr>
            <a:spLocks noGrp="1"/>
          </p:cNvSpPr>
          <p:nvPr>
            <p:ph type="ctrTitle" hasCustomPrompt="1"/>
          </p:nvPr>
        </p:nvSpPr>
        <p:spPr>
          <a:xfrm>
            <a:off x="613897" y="1811559"/>
            <a:ext cx="5015865" cy="557747"/>
          </a:xfrm>
        </p:spPr>
        <p:txBody>
          <a:bodyPr lIns="0" tIns="0" rIns="0" bIns="0" anchor="b">
            <a:noAutofit/>
          </a:bodyPr>
          <a:lstStyle>
            <a:lvl1pPr algn="l">
              <a:lnSpc>
                <a:spcPct val="100000"/>
              </a:lnSpc>
              <a:defRPr sz="3000" b="1">
                <a:solidFill>
                  <a:schemeClr val="tx1"/>
                </a:solidFill>
              </a:defRPr>
            </a:lvl1pPr>
          </a:lstStyle>
          <a:p>
            <a:r>
              <a:rPr lang="en-US"/>
              <a:t>Click to add title</a:t>
            </a:r>
            <a:endParaRPr lang="en-PK"/>
          </a:p>
        </p:txBody>
      </p:sp>
      <p:pic>
        <p:nvPicPr>
          <p:cNvPr id="2" name="Picture 1">
            <a:extLst>
              <a:ext uri="{FF2B5EF4-FFF2-40B4-BE49-F238E27FC236}">
                <a16:creationId xmlns:a16="http://schemas.microsoft.com/office/drawing/2014/main" id="{6811750B-3491-56A8-21A6-F2FD0CF031AA}"/>
              </a:ext>
            </a:extLst>
          </p:cNvPr>
          <p:cNvPicPr>
            <a:picLocks noChangeAspect="1"/>
          </p:cNvPicPr>
          <p:nvPr userDrawn="1"/>
        </p:nvPicPr>
        <p:blipFill>
          <a:blip r:embed="rId3"/>
          <a:stretch>
            <a:fillRect/>
          </a:stretch>
        </p:blipFill>
        <p:spPr>
          <a:xfrm>
            <a:off x="138968" y="158106"/>
            <a:ext cx="4040307" cy="1616123"/>
          </a:xfrm>
          <a:prstGeom prst="rect">
            <a:avLst/>
          </a:prstGeom>
        </p:spPr>
      </p:pic>
    </p:spTree>
    <p:extLst>
      <p:ext uri="{BB962C8B-B14F-4D97-AF65-F5344CB8AC3E}">
        <p14:creationId xmlns:p14="http://schemas.microsoft.com/office/powerpoint/2010/main" val="2086098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decel="50000" fill="hold" grpId="0" nodeType="withEffect">
                                  <p:stCondLst>
                                    <p:cond delay="25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decel="50000" fill="hold" grpId="0"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000" fill="hold"/>
                                        <p:tgtEl>
                                          <p:spTgt spid="14"/>
                                        </p:tgtEl>
                                        <p:attrNameLst>
                                          <p:attrName>ppt_x</p:attrName>
                                        </p:attrNameLst>
                                      </p:cBhvr>
                                      <p:tavLst>
                                        <p:tav tm="0">
                                          <p:val>
                                            <p:strVal val="#ppt_x"/>
                                          </p:val>
                                        </p:tav>
                                        <p:tav tm="100000">
                                          <p:val>
                                            <p:strVal val="#ppt_x"/>
                                          </p:val>
                                        </p:tav>
                                      </p:tavLst>
                                    </p:anim>
                                    <p:anim calcmode="lin" valueType="num">
                                      <p:cBhvr additive="base">
                                        <p:cTn id="16" dur="1000" fill="hold"/>
                                        <p:tgtEl>
                                          <p:spTgt spid="14"/>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50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4" grpId="0" animBg="1"/>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KPI/ 3 Stats slide">
    <p:spTree>
      <p:nvGrpSpPr>
        <p:cNvPr id="1" name=""/>
        <p:cNvGrpSpPr/>
        <p:nvPr/>
      </p:nvGrpSpPr>
      <p:grpSpPr>
        <a:xfrm>
          <a:off x="0" y="0"/>
          <a:ext cx="0" cy="0"/>
          <a:chOff x="0" y="0"/>
          <a:chExt cx="0" cy="0"/>
        </a:xfrm>
      </p:grpSpPr>
      <p:sp>
        <p:nvSpPr>
          <p:cNvPr id="25" name="Text Placeholder 5">
            <a:extLst>
              <a:ext uri="{FF2B5EF4-FFF2-40B4-BE49-F238E27FC236}">
                <a16:creationId xmlns:a16="http://schemas.microsoft.com/office/drawing/2014/main" id="{D58CCF2D-B323-BD00-3761-2785EEA7CC18}"/>
              </a:ext>
            </a:extLst>
          </p:cNvPr>
          <p:cNvSpPr>
            <a:spLocks noGrp="1"/>
          </p:cNvSpPr>
          <p:nvPr>
            <p:ph type="body" sz="quarter" idx="30" hasCustomPrompt="1"/>
          </p:nvPr>
        </p:nvSpPr>
        <p:spPr>
          <a:xfrm>
            <a:off x="886923" y="4978727"/>
            <a:ext cx="2454686" cy="915436"/>
          </a:xfrm>
        </p:spPr>
        <p:txBody>
          <a:bodyPr lIns="0" tIns="0" rIns="0" bIns="0" anchor="t">
            <a:normAutofit/>
          </a:bodyPr>
          <a:lstStyle>
            <a:lvl1pPr marL="0" indent="0" algn="ctr" defTabSz="0">
              <a:lnSpc>
                <a:spcPct val="100000"/>
              </a:lnSpc>
              <a:spcBef>
                <a:spcPts val="0"/>
              </a:spcBef>
              <a:buNone/>
              <a:defRPr sz="1400" spc="0">
                <a:solidFill>
                  <a:schemeClr val="tx1"/>
                </a:solidFill>
                <a:latin typeface="+mn-lt"/>
              </a:defRPr>
            </a:lvl1pPr>
          </a:lstStyle>
          <a:p>
            <a:pPr lvl="0"/>
            <a:r>
              <a:rPr lang="en-US"/>
              <a:t>Click To Add Title</a:t>
            </a:r>
          </a:p>
        </p:txBody>
      </p:sp>
      <p:sp>
        <p:nvSpPr>
          <p:cNvPr id="26" name="Text Placeholder 5">
            <a:extLst>
              <a:ext uri="{FF2B5EF4-FFF2-40B4-BE49-F238E27FC236}">
                <a16:creationId xmlns:a16="http://schemas.microsoft.com/office/drawing/2014/main" id="{35A2C1BB-0237-F9B8-4248-8EBF6F51A03E}"/>
              </a:ext>
            </a:extLst>
          </p:cNvPr>
          <p:cNvSpPr>
            <a:spLocks noGrp="1"/>
          </p:cNvSpPr>
          <p:nvPr>
            <p:ph type="body" sz="quarter" idx="31" hasCustomPrompt="1"/>
          </p:nvPr>
        </p:nvSpPr>
        <p:spPr>
          <a:xfrm>
            <a:off x="886923" y="4610553"/>
            <a:ext cx="2454686" cy="275401"/>
          </a:xfrm>
        </p:spPr>
        <p:txBody>
          <a:bodyPr lIns="0" tIns="45720" rIns="0" anchor="ctr">
            <a:noAutofit/>
          </a:bodyPr>
          <a:lstStyle>
            <a:lvl1pPr marL="0" indent="0" algn="ctr" defTabSz="0">
              <a:lnSpc>
                <a:spcPct val="100000"/>
              </a:lnSpc>
              <a:spcBef>
                <a:spcPts val="0"/>
              </a:spcBef>
              <a:buNone/>
              <a:defRPr sz="2000" b="1" spc="0">
                <a:solidFill>
                  <a:schemeClr val="tx1"/>
                </a:solidFill>
                <a:latin typeface="+mj-lt"/>
              </a:defRPr>
            </a:lvl1pPr>
          </a:lstStyle>
          <a:p>
            <a:pPr lvl="0"/>
            <a:r>
              <a:rPr lang="en-US"/>
              <a:t>Click To Add Title</a:t>
            </a:r>
          </a:p>
        </p:txBody>
      </p:sp>
      <p:sp>
        <p:nvSpPr>
          <p:cNvPr id="3" name="Date Placeholder 2">
            <a:extLst>
              <a:ext uri="{FF2B5EF4-FFF2-40B4-BE49-F238E27FC236}">
                <a16:creationId xmlns:a16="http://schemas.microsoft.com/office/drawing/2014/main" id="{A10AAD11-FDA5-7C5B-85B7-2A3FCAD5ADD3}"/>
              </a:ext>
            </a:extLst>
          </p:cNvPr>
          <p:cNvSpPr>
            <a:spLocks noGrp="1"/>
          </p:cNvSpPr>
          <p:nvPr>
            <p:ph type="dt" sz="half" idx="10"/>
          </p:nvPr>
        </p:nvSpPr>
        <p:spPr/>
        <p:txBody>
          <a:bodyPr/>
          <a:lstStyle/>
          <a:p>
            <a:fld id="{CDBF44AA-B0AB-4071-9F1B-FEA32577B982}" type="datetimeFigureOut">
              <a:rPr lang="en-US" smtClean="0"/>
              <a:t>4/3/2025</a:t>
            </a:fld>
            <a:endParaRPr lang="en-US"/>
          </a:p>
        </p:txBody>
      </p:sp>
      <p:sp>
        <p:nvSpPr>
          <p:cNvPr id="4" name="Footer Placeholder 3">
            <a:extLst>
              <a:ext uri="{FF2B5EF4-FFF2-40B4-BE49-F238E27FC236}">
                <a16:creationId xmlns:a16="http://schemas.microsoft.com/office/drawing/2014/main" id="{88038EF0-E226-E744-C3DB-0F861546D1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739874-F8AA-B4E3-DF4C-3498B9777E9C}"/>
              </a:ext>
            </a:extLst>
          </p:cNvPr>
          <p:cNvSpPr>
            <a:spLocks noGrp="1"/>
          </p:cNvSpPr>
          <p:nvPr>
            <p:ph type="sldNum" sz="quarter" idx="12"/>
          </p:nvPr>
        </p:nvSpPr>
        <p:spPr/>
        <p:txBody>
          <a:bodyPr/>
          <a:lstStyle/>
          <a:p>
            <a:fld id="{7CCFCD35-44D2-404A-BE68-DEDE3C652182}" type="slidenum">
              <a:rPr lang="en-US" smtClean="0"/>
              <a:t>‹#›</a:t>
            </a:fld>
            <a:endParaRPr lang="en-US"/>
          </a:p>
        </p:txBody>
      </p:sp>
      <p:sp>
        <p:nvSpPr>
          <p:cNvPr id="17" name="Title 4">
            <a:extLst>
              <a:ext uri="{FF2B5EF4-FFF2-40B4-BE49-F238E27FC236}">
                <a16:creationId xmlns:a16="http://schemas.microsoft.com/office/drawing/2014/main" id="{0ACB8376-CB0C-2BF3-F6AD-1C84DA128BA5}"/>
              </a:ext>
            </a:extLst>
          </p:cNvPr>
          <p:cNvSpPr>
            <a:spLocks noGrp="1"/>
          </p:cNvSpPr>
          <p:nvPr>
            <p:ph type="title" hasCustomPrompt="1"/>
          </p:nvPr>
        </p:nvSpPr>
        <p:spPr>
          <a:xfrm>
            <a:off x="619125" y="701041"/>
            <a:ext cx="8781812" cy="429447"/>
          </a:xfrm>
        </p:spPr>
        <p:txBody>
          <a:bodyPr lIns="0" tIns="0" rIns="0" bIns="0" anchor="t">
            <a:noAutofit/>
          </a:bodyPr>
          <a:lstStyle>
            <a:lvl1pPr>
              <a:lnSpc>
                <a:spcPct val="90000"/>
              </a:lnSpc>
              <a:defRPr sz="3000" b="1">
                <a:latin typeface="+mj-lt"/>
              </a:defRPr>
            </a:lvl1pPr>
          </a:lstStyle>
          <a:p>
            <a:r>
              <a:rPr lang="en-US"/>
              <a:t>Slide Title Goes Here</a:t>
            </a:r>
          </a:p>
        </p:txBody>
      </p:sp>
      <p:sp>
        <p:nvSpPr>
          <p:cNvPr id="18" name="Text Placeholder 5">
            <a:extLst>
              <a:ext uri="{FF2B5EF4-FFF2-40B4-BE49-F238E27FC236}">
                <a16:creationId xmlns:a16="http://schemas.microsoft.com/office/drawing/2014/main" id="{62BEDA8D-003F-303B-C4C7-694EA7D6803E}"/>
              </a:ext>
            </a:extLst>
          </p:cNvPr>
          <p:cNvSpPr>
            <a:spLocks noGrp="1"/>
          </p:cNvSpPr>
          <p:nvPr>
            <p:ph type="body" sz="quarter" idx="27" hasCustomPrompt="1"/>
          </p:nvPr>
        </p:nvSpPr>
        <p:spPr>
          <a:xfrm>
            <a:off x="619125" y="1130488"/>
            <a:ext cx="8781812" cy="365126"/>
          </a:xfrm>
        </p:spPr>
        <p:txBody>
          <a:bodyPr lIns="0" tIns="0" rIns="0" bIns="0" anchor="ctr">
            <a:normAutofit/>
          </a:bodyPr>
          <a:lstStyle>
            <a:lvl1pPr marL="0" indent="0" algn="l" defTabSz="0">
              <a:lnSpc>
                <a:spcPct val="80000"/>
              </a:lnSpc>
              <a:spcBef>
                <a:spcPts val="0"/>
              </a:spcBef>
              <a:buFont typeface="Arial" panose="020B0604020202020204" pitchFamily="34" charset="0"/>
              <a:buNone/>
              <a:defRPr sz="2000" spc="0">
                <a:solidFill>
                  <a:schemeClr val="tx1"/>
                </a:solidFill>
              </a:defRPr>
            </a:lvl1pPr>
          </a:lstStyle>
          <a:p>
            <a:pPr lvl="0"/>
            <a:r>
              <a:rPr lang="en-US"/>
              <a:t>Click To Add Title</a:t>
            </a:r>
          </a:p>
        </p:txBody>
      </p:sp>
      <p:grpSp>
        <p:nvGrpSpPr>
          <p:cNvPr id="20" name="Group 19">
            <a:extLst>
              <a:ext uri="{FF2B5EF4-FFF2-40B4-BE49-F238E27FC236}">
                <a16:creationId xmlns:a16="http://schemas.microsoft.com/office/drawing/2014/main" id="{7A9576C2-152E-493C-93F4-5D5762725D4E}"/>
              </a:ext>
            </a:extLst>
          </p:cNvPr>
          <p:cNvGrpSpPr/>
          <p:nvPr userDrawn="1"/>
        </p:nvGrpSpPr>
        <p:grpSpPr>
          <a:xfrm>
            <a:off x="612386" y="0"/>
            <a:ext cx="1833634" cy="60960"/>
            <a:chOff x="9725660" y="391160"/>
            <a:chExt cx="2689860" cy="78740"/>
          </a:xfrm>
        </p:grpSpPr>
        <p:sp>
          <p:nvSpPr>
            <p:cNvPr id="21" name="Rectangle 20">
              <a:extLst>
                <a:ext uri="{FF2B5EF4-FFF2-40B4-BE49-F238E27FC236}">
                  <a16:creationId xmlns:a16="http://schemas.microsoft.com/office/drawing/2014/main" id="{97AAC4B8-913C-5431-3BAC-018187916429}"/>
                </a:ext>
              </a:extLst>
            </p:cNvPr>
            <p:cNvSpPr/>
            <p:nvPr userDrawn="1"/>
          </p:nvSpPr>
          <p:spPr>
            <a:xfrm>
              <a:off x="9725660" y="391160"/>
              <a:ext cx="675640" cy="78740"/>
            </a:xfrm>
            <a:prstGeom prst="rect">
              <a:avLst/>
            </a:prstGeom>
            <a:solidFill>
              <a:srgbClr val="ED34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D260419-C478-737E-404D-1E43E47916C4}"/>
                </a:ext>
              </a:extLst>
            </p:cNvPr>
            <p:cNvSpPr/>
            <p:nvPr userDrawn="1"/>
          </p:nvSpPr>
          <p:spPr>
            <a:xfrm>
              <a:off x="10401300" y="391160"/>
              <a:ext cx="675640" cy="7874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9DBA1C4-512C-1BB9-1289-77FE71B3B5F8}"/>
                </a:ext>
              </a:extLst>
            </p:cNvPr>
            <p:cNvSpPr/>
            <p:nvPr userDrawn="1"/>
          </p:nvSpPr>
          <p:spPr>
            <a:xfrm>
              <a:off x="11064240" y="391160"/>
              <a:ext cx="675640" cy="7874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C042490-ADF4-F472-FE48-657506BE9C96}"/>
                </a:ext>
              </a:extLst>
            </p:cNvPr>
            <p:cNvSpPr/>
            <p:nvPr userDrawn="1"/>
          </p:nvSpPr>
          <p:spPr>
            <a:xfrm>
              <a:off x="11739880" y="391160"/>
              <a:ext cx="675640" cy="7874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 Placeholder 5">
            <a:extLst>
              <a:ext uri="{FF2B5EF4-FFF2-40B4-BE49-F238E27FC236}">
                <a16:creationId xmlns:a16="http://schemas.microsoft.com/office/drawing/2014/main" id="{178B8BFF-35F2-D32C-1181-7FA12BDE56B3}"/>
              </a:ext>
            </a:extLst>
          </p:cNvPr>
          <p:cNvSpPr>
            <a:spLocks noGrp="1"/>
          </p:cNvSpPr>
          <p:nvPr>
            <p:ph type="body" sz="quarter" idx="32" hasCustomPrompt="1"/>
          </p:nvPr>
        </p:nvSpPr>
        <p:spPr>
          <a:xfrm>
            <a:off x="4831966" y="4978727"/>
            <a:ext cx="2454686" cy="915436"/>
          </a:xfrm>
        </p:spPr>
        <p:txBody>
          <a:bodyPr lIns="0" tIns="0" rIns="0" bIns="0" anchor="t">
            <a:normAutofit/>
          </a:bodyPr>
          <a:lstStyle>
            <a:lvl1pPr marL="0" indent="0" algn="ctr" defTabSz="0">
              <a:lnSpc>
                <a:spcPct val="100000"/>
              </a:lnSpc>
              <a:spcBef>
                <a:spcPts val="0"/>
              </a:spcBef>
              <a:buNone/>
              <a:defRPr sz="1400" spc="0">
                <a:solidFill>
                  <a:schemeClr val="tx1"/>
                </a:solidFill>
                <a:latin typeface="+mn-lt"/>
              </a:defRPr>
            </a:lvl1pPr>
          </a:lstStyle>
          <a:p>
            <a:pPr lvl="0"/>
            <a:r>
              <a:rPr lang="en-US"/>
              <a:t>Click To Add Title</a:t>
            </a:r>
          </a:p>
        </p:txBody>
      </p:sp>
      <p:sp>
        <p:nvSpPr>
          <p:cNvPr id="28" name="Text Placeholder 5">
            <a:extLst>
              <a:ext uri="{FF2B5EF4-FFF2-40B4-BE49-F238E27FC236}">
                <a16:creationId xmlns:a16="http://schemas.microsoft.com/office/drawing/2014/main" id="{E7B3CF51-0296-0FBE-51B2-9EF91BFBC0DC}"/>
              </a:ext>
            </a:extLst>
          </p:cNvPr>
          <p:cNvSpPr>
            <a:spLocks noGrp="1"/>
          </p:cNvSpPr>
          <p:nvPr>
            <p:ph type="body" sz="quarter" idx="33" hasCustomPrompt="1"/>
          </p:nvPr>
        </p:nvSpPr>
        <p:spPr>
          <a:xfrm>
            <a:off x="4831966" y="4610553"/>
            <a:ext cx="2454686" cy="275401"/>
          </a:xfrm>
        </p:spPr>
        <p:txBody>
          <a:bodyPr lIns="0" tIns="45720" rIns="0" anchor="ctr">
            <a:noAutofit/>
          </a:bodyPr>
          <a:lstStyle>
            <a:lvl1pPr marL="0" indent="0" algn="ctr" defTabSz="0">
              <a:lnSpc>
                <a:spcPct val="100000"/>
              </a:lnSpc>
              <a:spcBef>
                <a:spcPts val="0"/>
              </a:spcBef>
              <a:buNone/>
              <a:defRPr sz="2000" b="1" spc="0">
                <a:solidFill>
                  <a:schemeClr val="tx1"/>
                </a:solidFill>
                <a:latin typeface="+mj-lt"/>
              </a:defRPr>
            </a:lvl1pPr>
          </a:lstStyle>
          <a:p>
            <a:pPr lvl="0"/>
            <a:r>
              <a:rPr lang="en-US"/>
              <a:t>Click To Add Title</a:t>
            </a:r>
          </a:p>
        </p:txBody>
      </p:sp>
      <p:sp>
        <p:nvSpPr>
          <p:cNvPr id="29" name="Text Placeholder 5">
            <a:extLst>
              <a:ext uri="{FF2B5EF4-FFF2-40B4-BE49-F238E27FC236}">
                <a16:creationId xmlns:a16="http://schemas.microsoft.com/office/drawing/2014/main" id="{1E1A00DC-FEC1-188A-907B-D2A2DC74C9F2}"/>
              </a:ext>
            </a:extLst>
          </p:cNvPr>
          <p:cNvSpPr>
            <a:spLocks noGrp="1"/>
          </p:cNvSpPr>
          <p:nvPr>
            <p:ph type="body" sz="quarter" idx="34" hasCustomPrompt="1"/>
          </p:nvPr>
        </p:nvSpPr>
        <p:spPr>
          <a:xfrm>
            <a:off x="8750350" y="4978727"/>
            <a:ext cx="2454686" cy="915436"/>
          </a:xfrm>
        </p:spPr>
        <p:txBody>
          <a:bodyPr lIns="0" tIns="0" rIns="0" bIns="0" anchor="t">
            <a:normAutofit/>
          </a:bodyPr>
          <a:lstStyle>
            <a:lvl1pPr marL="0" indent="0" algn="ctr" defTabSz="0">
              <a:lnSpc>
                <a:spcPct val="100000"/>
              </a:lnSpc>
              <a:spcBef>
                <a:spcPts val="0"/>
              </a:spcBef>
              <a:buNone/>
              <a:defRPr sz="1400" spc="0">
                <a:solidFill>
                  <a:schemeClr val="tx1"/>
                </a:solidFill>
                <a:latin typeface="+mn-lt"/>
              </a:defRPr>
            </a:lvl1pPr>
          </a:lstStyle>
          <a:p>
            <a:pPr lvl="0"/>
            <a:r>
              <a:rPr lang="en-US"/>
              <a:t>Click To Add Title</a:t>
            </a:r>
          </a:p>
        </p:txBody>
      </p:sp>
      <p:sp>
        <p:nvSpPr>
          <p:cNvPr id="30" name="Text Placeholder 5">
            <a:extLst>
              <a:ext uri="{FF2B5EF4-FFF2-40B4-BE49-F238E27FC236}">
                <a16:creationId xmlns:a16="http://schemas.microsoft.com/office/drawing/2014/main" id="{FD384397-8559-CE08-1083-37FCB2D3546D}"/>
              </a:ext>
            </a:extLst>
          </p:cNvPr>
          <p:cNvSpPr>
            <a:spLocks noGrp="1"/>
          </p:cNvSpPr>
          <p:nvPr>
            <p:ph type="body" sz="quarter" idx="35" hasCustomPrompt="1"/>
          </p:nvPr>
        </p:nvSpPr>
        <p:spPr>
          <a:xfrm>
            <a:off x="8750350" y="4610553"/>
            <a:ext cx="2454686" cy="275401"/>
          </a:xfrm>
        </p:spPr>
        <p:txBody>
          <a:bodyPr lIns="0" tIns="45720" rIns="0" anchor="ctr">
            <a:noAutofit/>
          </a:bodyPr>
          <a:lstStyle>
            <a:lvl1pPr marL="0" indent="0" algn="ctr" defTabSz="0">
              <a:lnSpc>
                <a:spcPct val="100000"/>
              </a:lnSpc>
              <a:spcBef>
                <a:spcPts val="0"/>
              </a:spcBef>
              <a:buNone/>
              <a:defRPr sz="2000" b="1" spc="0">
                <a:solidFill>
                  <a:schemeClr val="tx1"/>
                </a:solidFill>
                <a:latin typeface="+mj-lt"/>
              </a:defRPr>
            </a:lvl1pPr>
          </a:lstStyle>
          <a:p>
            <a:pPr lvl="0"/>
            <a:r>
              <a:rPr lang="en-US"/>
              <a:t>Click To Add Title</a:t>
            </a:r>
          </a:p>
        </p:txBody>
      </p:sp>
      <p:pic>
        <p:nvPicPr>
          <p:cNvPr id="2" name="Picture 1">
            <a:extLst>
              <a:ext uri="{FF2B5EF4-FFF2-40B4-BE49-F238E27FC236}">
                <a16:creationId xmlns:a16="http://schemas.microsoft.com/office/drawing/2014/main" id="{F9B889A7-B838-FF38-7365-AF5F7415A6E5}"/>
              </a:ext>
            </a:extLst>
          </p:cNvPr>
          <p:cNvPicPr>
            <a:picLocks noChangeAspect="1"/>
          </p:cNvPicPr>
          <p:nvPr userDrawn="1"/>
        </p:nvPicPr>
        <p:blipFill>
          <a:blip r:embed="rId2"/>
          <a:stretch>
            <a:fillRect/>
          </a:stretch>
        </p:blipFill>
        <p:spPr>
          <a:xfrm>
            <a:off x="8015878" y="136525"/>
            <a:ext cx="4176122" cy="1670449"/>
          </a:xfrm>
          <a:prstGeom prst="rect">
            <a:avLst/>
          </a:prstGeom>
        </p:spPr>
      </p:pic>
    </p:spTree>
    <p:extLst>
      <p:ext uri="{BB962C8B-B14F-4D97-AF65-F5344CB8AC3E}">
        <p14:creationId xmlns:p14="http://schemas.microsoft.com/office/powerpoint/2010/main" val="679234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umns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solidFill>
                  <a:schemeClr val="tx1"/>
                </a:solidFill>
                <a:latin typeface="Poppins" pitchFamily="2" charset="77"/>
                <a:cs typeface="Poppins" pitchFamily="2" charset="77"/>
              </a:defRPr>
            </a:lvl1pPr>
          </a:lstStyle>
          <a:p>
            <a:r>
              <a:rPr lang="en-US"/>
              <a:t>Click to edit Master title style</a:t>
            </a:r>
          </a:p>
        </p:txBody>
      </p:sp>
      <p:sp>
        <p:nvSpPr>
          <p:cNvPr id="4" name="Text Placeholder 3"/>
          <p:cNvSpPr>
            <a:spLocks noGrp="1"/>
          </p:cNvSpPr>
          <p:nvPr>
            <p:ph type="body" sz="quarter" idx="10"/>
          </p:nvPr>
        </p:nvSpPr>
        <p:spPr>
          <a:xfrm>
            <a:off x="725148" y="1635895"/>
            <a:ext cx="4922639" cy="4109197"/>
          </a:xfrm>
        </p:spPr>
        <p:txBody>
          <a:bodyPr wrap="square">
            <a:noAutofit/>
          </a:bodyPr>
          <a:lstStyle>
            <a:lvl1pPr marL="0" indent="0">
              <a:spcBef>
                <a:spcPts val="1200"/>
              </a:spcBef>
              <a:buClr>
                <a:schemeClr val="tx1"/>
              </a:buClr>
              <a:buFont typeface="Wingdings" pitchFamily="2" charset="2"/>
              <a:buNone/>
              <a:defRPr sz="3137">
                <a:solidFill>
                  <a:schemeClr val="tx1"/>
                </a:solidFill>
                <a:latin typeface="Poppins" pitchFamily="2" charset="77"/>
                <a:cs typeface="Poppins" pitchFamily="2" charset="77"/>
              </a:defRPr>
            </a:lvl1pPr>
            <a:lvl2pPr marL="0" indent="0">
              <a:buNone/>
              <a:defRPr sz="1961">
                <a:solidFill>
                  <a:schemeClr val="tx1"/>
                </a:solidFill>
                <a:latin typeface="Poppins" pitchFamily="2" charset="77"/>
                <a:cs typeface="Poppins" pitchFamily="2" charset="77"/>
              </a:defRPr>
            </a:lvl2pPr>
            <a:lvl3pPr marL="227209" indent="0">
              <a:buNone/>
              <a:tabLst/>
              <a:defRPr sz="1961">
                <a:solidFill>
                  <a:schemeClr val="tx1"/>
                </a:solidFill>
                <a:latin typeface="Poppins" pitchFamily="2" charset="77"/>
                <a:cs typeface="Poppins" pitchFamily="2" charset="77"/>
              </a:defRPr>
            </a:lvl3pPr>
            <a:lvl4pPr marL="451306" indent="0">
              <a:buNone/>
              <a:defRPr>
                <a:solidFill>
                  <a:schemeClr val="tx1"/>
                </a:solidFill>
                <a:latin typeface="Poppins" pitchFamily="2" charset="77"/>
                <a:cs typeface="Poppins" pitchFamily="2" charset="77"/>
              </a:defRPr>
            </a:lvl4pPr>
            <a:lvl5pPr marL="672290" indent="0">
              <a:buNone/>
              <a:tabLst/>
              <a:defRPr>
                <a:solidFill>
                  <a:schemeClr val="tx1"/>
                </a:solidFill>
                <a:latin typeface="Poppins" pitchFamily="2" charset="77"/>
                <a:cs typeface="Poppins"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095999" y="1635895"/>
            <a:ext cx="5378549" cy="4109197"/>
          </a:xfrm>
        </p:spPr>
        <p:txBody>
          <a:bodyPr wrap="square">
            <a:noAutofit/>
          </a:bodyPr>
          <a:lstStyle>
            <a:lvl1pPr marL="0" indent="0">
              <a:spcBef>
                <a:spcPts val="1200"/>
              </a:spcBef>
              <a:buClr>
                <a:schemeClr val="tx1"/>
              </a:buClr>
              <a:buFont typeface="Wingdings" pitchFamily="2" charset="2"/>
              <a:buNone/>
              <a:defRPr sz="3137">
                <a:solidFill>
                  <a:schemeClr val="tx1"/>
                </a:solidFill>
                <a:latin typeface="Poppins" pitchFamily="2" charset="77"/>
                <a:cs typeface="Poppins" pitchFamily="2" charset="77"/>
              </a:defRPr>
            </a:lvl1pPr>
            <a:lvl2pPr marL="0" indent="0">
              <a:buNone/>
              <a:defRPr sz="1961">
                <a:solidFill>
                  <a:schemeClr val="tx1"/>
                </a:solidFill>
                <a:latin typeface="Poppins" pitchFamily="2" charset="77"/>
                <a:cs typeface="Poppins" pitchFamily="2" charset="77"/>
              </a:defRPr>
            </a:lvl2pPr>
            <a:lvl3pPr marL="227209" indent="0">
              <a:buNone/>
              <a:tabLst/>
              <a:defRPr sz="1961">
                <a:solidFill>
                  <a:schemeClr val="tx1"/>
                </a:solidFill>
                <a:latin typeface="Poppins" pitchFamily="2" charset="77"/>
                <a:cs typeface="Poppins" pitchFamily="2" charset="77"/>
              </a:defRPr>
            </a:lvl3pPr>
            <a:lvl4pPr marL="451306" indent="0">
              <a:buNone/>
              <a:defRPr>
                <a:solidFill>
                  <a:schemeClr val="tx1"/>
                </a:solidFill>
                <a:latin typeface="Poppins" pitchFamily="2" charset="77"/>
                <a:cs typeface="Poppins" pitchFamily="2" charset="77"/>
              </a:defRPr>
            </a:lvl4pPr>
            <a:lvl5pPr marL="672290" indent="0">
              <a:buNone/>
              <a:tabLst/>
              <a:defRPr>
                <a:solidFill>
                  <a:schemeClr val="tx1"/>
                </a:solidFill>
                <a:latin typeface="Poppins" pitchFamily="2" charset="77"/>
                <a:cs typeface="Poppins"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9221134"/>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_KPI/ 4 Stats sli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10AAD11-FDA5-7C5B-85B7-2A3FCAD5ADD3}"/>
              </a:ext>
            </a:extLst>
          </p:cNvPr>
          <p:cNvSpPr>
            <a:spLocks noGrp="1"/>
          </p:cNvSpPr>
          <p:nvPr>
            <p:ph type="dt" sz="half" idx="10"/>
          </p:nvPr>
        </p:nvSpPr>
        <p:spPr/>
        <p:txBody>
          <a:bodyPr/>
          <a:lstStyle/>
          <a:p>
            <a:fld id="{CDBF44AA-B0AB-4071-9F1B-FEA32577B982}" type="datetimeFigureOut">
              <a:rPr lang="en-US" smtClean="0"/>
              <a:t>4/3/2025</a:t>
            </a:fld>
            <a:endParaRPr lang="en-US"/>
          </a:p>
        </p:txBody>
      </p:sp>
      <p:sp>
        <p:nvSpPr>
          <p:cNvPr id="4" name="Footer Placeholder 3">
            <a:extLst>
              <a:ext uri="{FF2B5EF4-FFF2-40B4-BE49-F238E27FC236}">
                <a16:creationId xmlns:a16="http://schemas.microsoft.com/office/drawing/2014/main" id="{88038EF0-E226-E744-C3DB-0F861546D1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739874-F8AA-B4E3-DF4C-3498B9777E9C}"/>
              </a:ext>
            </a:extLst>
          </p:cNvPr>
          <p:cNvSpPr>
            <a:spLocks noGrp="1"/>
          </p:cNvSpPr>
          <p:nvPr>
            <p:ph type="sldNum" sz="quarter" idx="12"/>
          </p:nvPr>
        </p:nvSpPr>
        <p:spPr/>
        <p:txBody>
          <a:bodyPr/>
          <a:lstStyle/>
          <a:p>
            <a:fld id="{7CCFCD35-44D2-404A-BE68-DEDE3C652182}" type="slidenum">
              <a:rPr lang="en-US" smtClean="0"/>
              <a:t>‹#›</a:t>
            </a:fld>
            <a:endParaRPr lang="en-US"/>
          </a:p>
        </p:txBody>
      </p:sp>
      <p:sp>
        <p:nvSpPr>
          <p:cNvPr id="17" name="Title 4">
            <a:extLst>
              <a:ext uri="{FF2B5EF4-FFF2-40B4-BE49-F238E27FC236}">
                <a16:creationId xmlns:a16="http://schemas.microsoft.com/office/drawing/2014/main" id="{0ACB8376-CB0C-2BF3-F6AD-1C84DA128BA5}"/>
              </a:ext>
            </a:extLst>
          </p:cNvPr>
          <p:cNvSpPr>
            <a:spLocks noGrp="1"/>
          </p:cNvSpPr>
          <p:nvPr>
            <p:ph type="title" hasCustomPrompt="1"/>
          </p:nvPr>
        </p:nvSpPr>
        <p:spPr>
          <a:xfrm>
            <a:off x="619125" y="701041"/>
            <a:ext cx="8781812" cy="429447"/>
          </a:xfrm>
        </p:spPr>
        <p:txBody>
          <a:bodyPr lIns="0" tIns="0" rIns="0" bIns="0" anchor="t">
            <a:noAutofit/>
          </a:bodyPr>
          <a:lstStyle>
            <a:lvl1pPr>
              <a:lnSpc>
                <a:spcPct val="90000"/>
              </a:lnSpc>
              <a:defRPr sz="3000" b="1">
                <a:latin typeface="+mj-lt"/>
              </a:defRPr>
            </a:lvl1pPr>
          </a:lstStyle>
          <a:p>
            <a:r>
              <a:rPr lang="en-US"/>
              <a:t>Slide Title Goes Here</a:t>
            </a:r>
          </a:p>
        </p:txBody>
      </p:sp>
      <p:sp>
        <p:nvSpPr>
          <p:cNvPr id="18" name="Text Placeholder 5">
            <a:extLst>
              <a:ext uri="{FF2B5EF4-FFF2-40B4-BE49-F238E27FC236}">
                <a16:creationId xmlns:a16="http://schemas.microsoft.com/office/drawing/2014/main" id="{62BEDA8D-003F-303B-C4C7-694EA7D6803E}"/>
              </a:ext>
            </a:extLst>
          </p:cNvPr>
          <p:cNvSpPr>
            <a:spLocks noGrp="1"/>
          </p:cNvSpPr>
          <p:nvPr>
            <p:ph type="body" sz="quarter" idx="27" hasCustomPrompt="1"/>
          </p:nvPr>
        </p:nvSpPr>
        <p:spPr>
          <a:xfrm>
            <a:off x="619125" y="1130488"/>
            <a:ext cx="8781812" cy="365126"/>
          </a:xfrm>
        </p:spPr>
        <p:txBody>
          <a:bodyPr lIns="0" tIns="0" rIns="0" bIns="0" anchor="ctr">
            <a:normAutofit/>
          </a:bodyPr>
          <a:lstStyle>
            <a:lvl1pPr marL="0" indent="0" algn="l" defTabSz="0">
              <a:lnSpc>
                <a:spcPct val="80000"/>
              </a:lnSpc>
              <a:spcBef>
                <a:spcPts val="0"/>
              </a:spcBef>
              <a:buFont typeface="Arial" panose="020B0604020202020204" pitchFamily="34" charset="0"/>
              <a:buNone/>
              <a:defRPr sz="2000" spc="0">
                <a:solidFill>
                  <a:schemeClr val="tx1"/>
                </a:solidFill>
              </a:defRPr>
            </a:lvl1pPr>
          </a:lstStyle>
          <a:p>
            <a:pPr lvl="0"/>
            <a:r>
              <a:rPr lang="en-US"/>
              <a:t>Click To Add Title</a:t>
            </a:r>
          </a:p>
        </p:txBody>
      </p:sp>
      <p:grpSp>
        <p:nvGrpSpPr>
          <p:cNvPr id="20" name="Group 19">
            <a:extLst>
              <a:ext uri="{FF2B5EF4-FFF2-40B4-BE49-F238E27FC236}">
                <a16:creationId xmlns:a16="http://schemas.microsoft.com/office/drawing/2014/main" id="{7A9576C2-152E-493C-93F4-5D5762725D4E}"/>
              </a:ext>
            </a:extLst>
          </p:cNvPr>
          <p:cNvGrpSpPr/>
          <p:nvPr userDrawn="1"/>
        </p:nvGrpSpPr>
        <p:grpSpPr>
          <a:xfrm>
            <a:off x="612386" y="0"/>
            <a:ext cx="1833634" cy="60960"/>
            <a:chOff x="9725660" y="391160"/>
            <a:chExt cx="2689860" cy="78740"/>
          </a:xfrm>
        </p:grpSpPr>
        <p:sp>
          <p:nvSpPr>
            <p:cNvPr id="21" name="Rectangle 20">
              <a:extLst>
                <a:ext uri="{FF2B5EF4-FFF2-40B4-BE49-F238E27FC236}">
                  <a16:creationId xmlns:a16="http://schemas.microsoft.com/office/drawing/2014/main" id="{97AAC4B8-913C-5431-3BAC-018187916429}"/>
                </a:ext>
              </a:extLst>
            </p:cNvPr>
            <p:cNvSpPr/>
            <p:nvPr userDrawn="1"/>
          </p:nvSpPr>
          <p:spPr>
            <a:xfrm>
              <a:off x="9725660" y="391160"/>
              <a:ext cx="675640" cy="78740"/>
            </a:xfrm>
            <a:prstGeom prst="rect">
              <a:avLst/>
            </a:prstGeom>
            <a:solidFill>
              <a:srgbClr val="ED34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D260419-C478-737E-404D-1E43E47916C4}"/>
                </a:ext>
              </a:extLst>
            </p:cNvPr>
            <p:cNvSpPr/>
            <p:nvPr userDrawn="1"/>
          </p:nvSpPr>
          <p:spPr>
            <a:xfrm>
              <a:off x="10401300" y="391160"/>
              <a:ext cx="675640" cy="7874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9DBA1C4-512C-1BB9-1289-77FE71B3B5F8}"/>
                </a:ext>
              </a:extLst>
            </p:cNvPr>
            <p:cNvSpPr/>
            <p:nvPr userDrawn="1"/>
          </p:nvSpPr>
          <p:spPr>
            <a:xfrm>
              <a:off x="11064240" y="391160"/>
              <a:ext cx="675640" cy="7874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C042490-ADF4-F472-FE48-657506BE9C96}"/>
                </a:ext>
              </a:extLst>
            </p:cNvPr>
            <p:cNvSpPr/>
            <p:nvPr userDrawn="1"/>
          </p:nvSpPr>
          <p:spPr>
            <a:xfrm>
              <a:off x="11739880" y="391160"/>
              <a:ext cx="675640" cy="7874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ext Placeholder 5">
            <a:extLst>
              <a:ext uri="{FF2B5EF4-FFF2-40B4-BE49-F238E27FC236}">
                <a16:creationId xmlns:a16="http://schemas.microsoft.com/office/drawing/2014/main" id="{D5BC1D48-B723-C755-B567-8D7ED32D7A3A}"/>
              </a:ext>
            </a:extLst>
          </p:cNvPr>
          <p:cNvSpPr>
            <a:spLocks noGrp="1"/>
          </p:cNvSpPr>
          <p:nvPr>
            <p:ph type="body" sz="quarter" idx="30" hasCustomPrompt="1"/>
          </p:nvPr>
        </p:nvSpPr>
        <p:spPr>
          <a:xfrm>
            <a:off x="612386" y="5007302"/>
            <a:ext cx="2329223" cy="915436"/>
          </a:xfrm>
        </p:spPr>
        <p:txBody>
          <a:bodyPr lIns="0" tIns="0" rIns="0" bIns="0" anchor="t">
            <a:normAutofit/>
          </a:bodyPr>
          <a:lstStyle>
            <a:lvl1pPr marL="0" indent="0" algn="ctr" defTabSz="0">
              <a:lnSpc>
                <a:spcPct val="100000"/>
              </a:lnSpc>
              <a:spcBef>
                <a:spcPts val="0"/>
              </a:spcBef>
              <a:buNone/>
              <a:defRPr sz="1400" spc="0">
                <a:solidFill>
                  <a:schemeClr val="tx1"/>
                </a:solidFill>
                <a:latin typeface="+mn-lt"/>
              </a:defRPr>
            </a:lvl1pPr>
          </a:lstStyle>
          <a:p>
            <a:pPr lvl="0"/>
            <a:r>
              <a:rPr lang="en-US"/>
              <a:t>Click To Add Title</a:t>
            </a:r>
          </a:p>
        </p:txBody>
      </p:sp>
      <p:sp>
        <p:nvSpPr>
          <p:cNvPr id="33" name="Text Placeholder 5">
            <a:extLst>
              <a:ext uri="{FF2B5EF4-FFF2-40B4-BE49-F238E27FC236}">
                <a16:creationId xmlns:a16="http://schemas.microsoft.com/office/drawing/2014/main" id="{B4C7D8E5-718A-0FFF-1FF4-D9F1E7E3B44F}"/>
              </a:ext>
            </a:extLst>
          </p:cNvPr>
          <p:cNvSpPr>
            <a:spLocks noGrp="1"/>
          </p:cNvSpPr>
          <p:nvPr>
            <p:ph type="body" sz="quarter" idx="31" hasCustomPrompt="1"/>
          </p:nvPr>
        </p:nvSpPr>
        <p:spPr>
          <a:xfrm>
            <a:off x="612386" y="4639128"/>
            <a:ext cx="2329223" cy="275401"/>
          </a:xfrm>
        </p:spPr>
        <p:txBody>
          <a:bodyPr lIns="0" tIns="45720" rIns="0" anchor="ctr">
            <a:noAutofit/>
          </a:bodyPr>
          <a:lstStyle>
            <a:lvl1pPr marL="0" indent="0" algn="ctr" defTabSz="0">
              <a:lnSpc>
                <a:spcPct val="100000"/>
              </a:lnSpc>
              <a:spcBef>
                <a:spcPts val="0"/>
              </a:spcBef>
              <a:buNone/>
              <a:defRPr sz="2000" b="1" spc="0">
                <a:solidFill>
                  <a:schemeClr val="tx1"/>
                </a:solidFill>
                <a:latin typeface="+mj-lt"/>
              </a:defRPr>
            </a:lvl1pPr>
          </a:lstStyle>
          <a:p>
            <a:pPr lvl="0"/>
            <a:r>
              <a:rPr lang="en-US"/>
              <a:t>Click To Add Title</a:t>
            </a:r>
          </a:p>
        </p:txBody>
      </p:sp>
      <p:sp>
        <p:nvSpPr>
          <p:cNvPr id="34" name="Text Placeholder 5">
            <a:extLst>
              <a:ext uri="{FF2B5EF4-FFF2-40B4-BE49-F238E27FC236}">
                <a16:creationId xmlns:a16="http://schemas.microsoft.com/office/drawing/2014/main" id="{64A3770E-1108-B9BC-D8D7-D1FBF46B0DEE}"/>
              </a:ext>
            </a:extLst>
          </p:cNvPr>
          <p:cNvSpPr>
            <a:spLocks noGrp="1"/>
          </p:cNvSpPr>
          <p:nvPr>
            <p:ph type="body" sz="quarter" idx="32" hasCustomPrompt="1"/>
          </p:nvPr>
        </p:nvSpPr>
        <p:spPr>
          <a:xfrm>
            <a:off x="3429881" y="5007302"/>
            <a:ext cx="2329223" cy="915436"/>
          </a:xfrm>
        </p:spPr>
        <p:txBody>
          <a:bodyPr lIns="0" tIns="0" rIns="0" bIns="0" anchor="t">
            <a:normAutofit/>
          </a:bodyPr>
          <a:lstStyle>
            <a:lvl1pPr marL="0" indent="0" algn="ctr" defTabSz="0">
              <a:lnSpc>
                <a:spcPct val="100000"/>
              </a:lnSpc>
              <a:spcBef>
                <a:spcPts val="0"/>
              </a:spcBef>
              <a:buNone/>
              <a:defRPr sz="1400" spc="0">
                <a:solidFill>
                  <a:schemeClr val="tx1"/>
                </a:solidFill>
                <a:latin typeface="+mn-lt"/>
              </a:defRPr>
            </a:lvl1pPr>
          </a:lstStyle>
          <a:p>
            <a:pPr lvl="0"/>
            <a:r>
              <a:rPr lang="en-US"/>
              <a:t>Click To Add Title</a:t>
            </a:r>
          </a:p>
        </p:txBody>
      </p:sp>
      <p:sp>
        <p:nvSpPr>
          <p:cNvPr id="35" name="Text Placeholder 5">
            <a:extLst>
              <a:ext uri="{FF2B5EF4-FFF2-40B4-BE49-F238E27FC236}">
                <a16:creationId xmlns:a16="http://schemas.microsoft.com/office/drawing/2014/main" id="{132FD3EA-0CB9-5457-791C-4C2AE9B46248}"/>
              </a:ext>
            </a:extLst>
          </p:cNvPr>
          <p:cNvSpPr>
            <a:spLocks noGrp="1"/>
          </p:cNvSpPr>
          <p:nvPr>
            <p:ph type="body" sz="quarter" idx="33" hasCustomPrompt="1"/>
          </p:nvPr>
        </p:nvSpPr>
        <p:spPr>
          <a:xfrm>
            <a:off x="3429881" y="4639128"/>
            <a:ext cx="2329223" cy="275401"/>
          </a:xfrm>
        </p:spPr>
        <p:txBody>
          <a:bodyPr lIns="0" tIns="45720" rIns="0" anchor="ctr">
            <a:noAutofit/>
          </a:bodyPr>
          <a:lstStyle>
            <a:lvl1pPr marL="0" indent="0" algn="ctr" defTabSz="0">
              <a:lnSpc>
                <a:spcPct val="100000"/>
              </a:lnSpc>
              <a:spcBef>
                <a:spcPts val="0"/>
              </a:spcBef>
              <a:buNone/>
              <a:defRPr sz="2000" b="1" spc="0">
                <a:solidFill>
                  <a:schemeClr val="tx1"/>
                </a:solidFill>
                <a:latin typeface="+mj-lt"/>
              </a:defRPr>
            </a:lvl1pPr>
          </a:lstStyle>
          <a:p>
            <a:pPr lvl="0"/>
            <a:r>
              <a:rPr lang="en-US"/>
              <a:t>Click To Add Title</a:t>
            </a:r>
          </a:p>
        </p:txBody>
      </p:sp>
      <p:sp>
        <p:nvSpPr>
          <p:cNvPr id="36" name="Text Placeholder 5">
            <a:extLst>
              <a:ext uri="{FF2B5EF4-FFF2-40B4-BE49-F238E27FC236}">
                <a16:creationId xmlns:a16="http://schemas.microsoft.com/office/drawing/2014/main" id="{56B23DD3-9B51-AC1A-1542-02DF98138237}"/>
              </a:ext>
            </a:extLst>
          </p:cNvPr>
          <p:cNvSpPr>
            <a:spLocks noGrp="1"/>
          </p:cNvSpPr>
          <p:nvPr>
            <p:ph type="body" sz="quarter" idx="34" hasCustomPrompt="1"/>
          </p:nvPr>
        </p:nvSpPr>
        <p:spPr>
          <a:xfrm>
            <a:off x="6213086" y="5007302"/>
            <a:ext cx="2329223" cy="915436"/>
          </a:xfrm>
        </p:spPr>
        <p:txBody>
          <a:bodyPr lIns="0" tIns="0" rIns="0" bIns="0" anchor="t">
            <a:normAutofit/>
          </a:bodyPr>
          <a:lstStyle>
            <a:lvl1pPr marL="0" indent="0" algn="ctr" defTabSz="0">
              <a:lnSpc>
                <a:spcPct val="100000"/>
              </a:lnSpc>
              <a:spcBef>
                <a:spcPts val="0"/>
              </a:spcBef>
              <a:buNone/>
              <a:defRPr sz="1400" spc="0">
                <a:solidFill>
                  <a:schemeClr val="tx1"/>
                </a:solidFill>
                <a:latin typeface="+mn-lt"/>
              </a:defRPr>
            </a:lvl1pPr>
          </a:lstStyle>
          <a:p>
            <a:pPr lvl="0"/>
            <a:r>
              <a:rPr lang="en-US"/>
              <a:t>Click To Add Title</a:t>
            </a:r>
          </a:p>
        </p:txBody>
      </p:sp>
      <p:sp>
        <p:nvSpPr>
          <p:cNvPr id="37" name="Text Placeholder 5">
            <a:extLst>
              <a:ext uri="{FF2B5EF4-FFF2-40B4-BE49-F238E27FC236}">
                <a16:creationId xmlns:a16="http://schemas.microsoft.com/office/drawing/2014/main" id="{8414D158-D94C-5C60-284B-D3FA67CF007C}"/>
              </a:ext>
            </a:extLst>
          </p:cNvPr>
          <p:cNvSpPr>
            <a:spLocks noGrp="1"/>
          </p:cNvSpPr>
          <p:nvPr>
            <p:ph type="body" sz="quarter" idx="35" hasCustomPrompt="1"/>
          </p:nvPr>
        </p:nvSpPr>
        <p:spPr>
          <a:xfrm>
            <a:off x="6213086" y="4639128"/>
            <a:ext cx="2329223" cy="275401"/>
          </a:xfrm>
        </p:spPr>
        <p:txBody>
          <a:bodyPr lIns="0" tIns="45720" rIns="0" anchor="ctr">
            <a:noAutofit/>
          </a:bodyPr>
          <a:lstStyle>
            <a:lvl1pPr marL="0" indent="0" algn="ctr" defTabSz="0">
              <a:lnSpc>
                <a:spcPct val="100000"/>
              </a:lnSpc>
              <a:spcBef>
                <a:spcPts val="0"/>
              </a:spcBef>
              <a:buNone/>
              <a:defRPr sz="2000" b="1" spc="0">
                <a:solidFill>
                  <a:schemeClr val="tx1"/>
                </a:solidFill>
                <a:latin typeface="+mj-lt"/>
              </a:defRPr>
            </a:lvl1pPr>
          </a:lstStyle>
          <a:p>
            <a:pPr lvl="0"/>
            <a:r>
              <a:rPr lang="en-US"/>
              <a:t>Click To Add Title</a:t>
            </a:r>
          </a:p>
        </p:txBody>
      </p:sp>
      <p:sp>
        <p:nvSpPr>
          <p:cNvPr id="38" name="Text Placeholder 5">
            <a:extLst>
              <a:ext uri="{FF2B5EF4-FFF2-40B4-BE49-F238E27FC236}">
                <a16:creationId xmlns:a16="http://schemas.microsoft.com/office/drawing/2014/main" id="{B2C5CE4C-2A82-9F5A-6140-6DBA2935B4B3}"/>
              </a:ext>
            </a:extLst>
          </p:cNvPr>
          <p:cNvSpPr>
            <a:spLocks noGrp="1"/>
          </p:cNvSpPr>
          <p:nvPr>
            <p:ph type="body" sz="quarter" idx="36" hasCustomPrompt="1"/>
          </p:nvPr>
        </p:nvSpPr>
        <p:spPr>
          <a:xfrm>
            <a:off x="9013147" y="5007302"/>
            <a:ext cx="2329223" cy="915436"/>
          </a:xfrm>
        </p:spPr>
        <p:txBody>
          <a:bodyPr lIns="0" tIns="0" rIns="0" bIns="0" anchor="t">
            <a:normAutofit/>
          </a:bodyPr>
          <a:lstStyle>
            <a:lvl1pPr marL="0" indent="0" algn="ctr" defTabSz="0">
              <a:lnSpc>
                <a:spcPct val="100000"/>
              </a:lnSpc>
              <a:spcBef>
                <a:spcPts val="0"/>
              </a:spcBef>
              <a:buNone/>
              <a:defRPr sz="1400" spc="0">
                <a:solidFill>
                  <a:schemeClr val="tx1"/>
                </a:solidFill>
                <a:latin typeface="+mn-lt"/>
              </a:defRPr>
            </a:lvl1pPr>
          </a:lstStyle>
          <a:p>
            <a:pPr lvl="0"/>
            <a:r>
              <a:rPr lang="en-US"/>
              <a:t>Click To Add Title</a:t>
            </a:r>
          </a:p>
        </p:txBody>
      </p:sp>
      <p:sp>
        <p:nvSpPr>
          <p:cNvPr id="39" name="Text Placeholder 5">
            <a:extLst>
              <a:ext uri="{FF2B5EF4-FFF2-40B4-BE49-F238E27FC236}">
                <a16:creationId xmlns:a16="http://schemas.microsoft.com/office/drawing/2014/main" id="{2012E6C5-8834-4B8A-BE35-9938C90E5022}"/>
              </a:ext>
            </a:extLst>
          </p:cNvPr>
          <p:cNvSpPr>
            <a:spLocks noGrp="1"/>
          </p:cNvSpPr>
          <p:nvPr>
            <p:ph type="body" sz="quarter" idx="37" hasCustomPrompt="1"/>
          </p:nvPr>
        </p:nvSpPr>
        <p:spPr>
          <a:xfrm>
            <a:off x="9013147" y="4639128"/>
            <a:ext cx="2329223" cy="275401"/>
          </a:xfrm>
        </p:spPr>
        <p:txBody>
          <a:bodyPr lIns="0" tIns="45720" rIns="0" anchor="ctr">
            <a:noAutofit/>
          </a:bodyPr>
          <a:lstStyle>
            <a:lvl1pPr marL="0" indent="0" algn="ctr" defTabSz="0">
              <a:lnSpc>
                <a:spcPct val="100000"/>
              </a:lnSpc>
              <a:spcBef>
                <a:spcPts val="0"/>
              </a:spcBef>
              <a:buNone/>
              <a:defRPr sz="2000" b="1" spc="0">
                <a:solidFill>
                  <a:schemeClr val="tx1"/>
                </a:solidFill>
                <a:latin typeface="+mj-lt"/>
              </a:defRPr>
            </a:lvl1pPr>
          </a:lstStyle>
          <a:p>
            <a:pPr lvl="0"/>
            <a:r>
              <a:rPr lang="en-US"/>
              <a:t>Click To Add Title</a:t>
            </a:r>
          </a:p>
        </p:txBody>
      </p:sp>
      <p:pic>
        <p:nvPicPr>
          <p:cNvPr id="2" name="Picture 1">
            <a:extLst>
              <a:ext uri="{FF2B5EF4-FFF2-40B4-BE49-F238E27FC236}">
                <a16:creationId xmlns:a16="http://schemas.microsoft.com/office/drawing/2014/main" id="{C8F2D08A-5CA2-44EA-2D0E-AD021DA46268}"/>
              </a:ext>
            </a:extLst>
          </p:cNvPr>
          <p:cNvPicPr>
            <a:picLocks noChangeAspect="1"/>
          </p:cNvPicPr>
          <p:nvPr userDrawn="1"/>
        </p:nvPicPr>
        <p:blipFill>
          <a:blip r:embed="rId2"/>
          <a:stretch>
            <a:fillRect/>
          </a:stretch>
        </p:blipFill>
        <p:spPr>
          <a:xfrm>
            <a:off x="8015878" y="136525"/>
            <a:ext cx="4176122" cy="1670449"/>
          </a:xfrm>
          <a:prstGeom prst="rect">
            <a:avLst/>
          </a:prstGeom>
        </p:spPr>
      </p:pic>
    </p:spTree>
    <p:extLst>
      <p:ext uri="{BB962C8B-B14F-4D97-AF65-F5344CB8AC3E}">
        <p14:creationId xmlns:p14="http://schemas.microsoft.com/office/powerpoint/2010/main" val="22661599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 Graph">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D71751F-B4A2-5F78-FA93-54E51C757DB5}"/>
              </a:ext>
            </a:extLst>
          </p:cNvPr>
          <p:cNvSpPr>
            <a:spLocks noGrp="1"/>
          </p:cNvSpPr>
          <p:nvPr>
            <p:ph type="dt" sz="half" idx="10"/>
          </p:nvPr>
        </p:nvSpPr>
        <p:spPr/>
        <p:txBody>
          <a:bodyPr/>
          <a:lstStyle/>
          <a:p>
            <a:fld id="{CDBF44AA-B0AB-4071-9F1B-FEA32577B982}" type="datetimeFigureOut">
              <a:rPr lang="en-US" smtClean="0"/>
              <a:t>4/3/2025</a:t>
            </a:fld>
            <a:endParaRPr lang="en-US"/>
          </a:p>
        </p:txBody>
      </p:sp>
      <p:sp>
        <p:nvSpPr>
          <p:cNvPr id="4" name="Footer Placeholder 3">
            <a:extLst>
              <a:ext uri="{FF2B5EF4-FFF2-40B4-BE49-F238E27FC236}">
                <a16:creationId xmlns:a16="http://schemas.microsoft.com/office/drawing/2014/main" id="{77A5205F-730B-9DF0-013A-8ECCF0601D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C25A4F-0D1E-E56B-5EE4-4DF0ABACE591}"/>
              </a:ext>
            </a:extLst>
          </p:cNvPr>
          <p:cNvSpPr>
            <a:spLocks noGrp="1"/>
          </p:cNvSpPr>
          <p:nvPr>
            <p:ph type="sldNum" sz="quarter" idx="12"/>
          </p:nvPr>
        </p:nvSpPr>
        <p:spPr/>
        <p:txBody>
          <a:bodyPr/>
          <a:lstStyle/>
          <a:p>
            <a:fld id="{7CCFCD35-44D2-404A-BE68-DEDE3C652182}" type="slidenum">
              <a:rPr lang="en-US" smtClean="0"/>
              <a:t>‹#›</a:t>
            </a:fld>
            <a:endParaRPr lang="en-US"/>
          </a:p>
        </p:txBody>
      </p:sp>
      <p:sp>
        <p:nvSpPr>
          <p:cNvPr id="58" name="Title 4">
            <a:extLst>
              <a:ext uri="{FF2B5EF4-FFF2-40B4-BE49-F238E27FC236}">
                <a16:creationId xmlns:a16="http://schemas.microsoft.com/office/drawing/2014/main" id="{D852C295-F740-B672-FC02-E98F6C1951AF}"/>
              </a:ext>
            </a:extLst>
          </p:cNvPr>
          <p:cNvSpPr>
            <a:spLocks noGrp="1"/>
          </p:cNvSpPr>
          <p:nvPr>
            <p:ph type="title" hasCustomPrompt="1"/>
          </p:nvPr>
        </p:nvSpPr>
        <p:spPr>
          <a:xfrm>
            <a:off x="619125" y="701041"/>
            <a:ext cx="8781812" cy="429447"/>
          </a:xfrm>
        </p:spPr>
        <p:txBody>
          <a:bodyPr lIns="0" tIns="0" rIns="0" bIns="0" anchor="t">
            <a:noAutofit/>
          </a:bodyPr>
          <a:lstStyle>
            <a:lvl1pPr>
              <a:lnSpc>
                <a:spcPct val="90000"/>
              </a:lnSpc>
              <a:defRPr sz="3000" b="1">
                <a:latin typeface="+mj-lt"/>
              </a:defRPr>
            </a:lvl1pPr>
          </a:lstStyle>
          <a:p>
            <a:r>
              <a:rPr lang="en-US"/>
              <a:t>Slide Title Goes Here</a:t>
            </a:r>
          </a:p>
        </p:txBody>
      </p:sp>
      <p:sp>
        <p:nvSpPr>
          <p:cNvPr id="59" name="Text Placeholder 5">
            <a:extLst>
              <a:ext uri="{FF2B5EF4-FFF2-40B4-BE49-F238E27FC236}">
                <a16:creationId xmlns:a16="http://schemas.microsoft.com/office/drawing/2014/main" id="{D57CCA2E-8EB3-6149-CFA9-94322BEE5FD0}"/>
              </a:ext>
            </a:extLst>
          </p:cNvPr>
          <p:cNvSpPr>
            <a:spLocks noGrp="1"/>
          </p:cNvSpPr>
          <p:nvPr>
            <p:ph type="body" sz="quarter" idx="27" hasCustomPrompt="1"/>
          </p:nvPr>
        </p:nvSpPr>
        <p:spPr>
          <a:xfrm>
            <a:off x="619125" y="1130488"/>
            <a:ext cx="8781812" cy="365126"/>
          </a:xfrm>
        </p:spPr>
        <p:txBody>
          <a:bodyPr lIns="0" tIns="0" rIns="0" bIns="0" anchor="ctr">
            <a:normAutofit/>
          </a:bodyPr>
          <a:lstStyle>
            <a:lvl1pPr marL="0" indent="0" algn="l" defTabSz="0">
              <a:lnSpc>
                <a:spcPct val="80000"/>
              </a:lnSpc>
              <a:spcBef>
                <a:spcPts val="0"/>
              </a:spcBef>
              <a:buFont typeface="Arial" panose="020B0604020202020204" pitchFamily="34" charset="0"/>
              <a:buNone/>
              <a:defRPr sz="2000" spc="0">
                <a:solidFill>
                  <a:schemeClr val="tx1"/>
                </a:solidFill>
              </a:defRPr>
            </a:lvl1pPr>
          </a:lstStyle>
          <a:p>
            <a:pPr lvl="0"/>
            <a:r>
              <a:rPr lang="en-US"/>
              <a:t>Click To Add Title</a:t>
            </a:r>
          </a:p>
        </p:txBody>
      </p:sp>
      <p:sp>
        <p:nvSpPr>
          <p:cNvPr id="6" name="Chart Placeholder 5">
            <a:extLst>
              <a:ext uri="{FF2B5EF4-FFF2-40B4-BE49-F238E27FC236}">
                <a16:creationId xmlns:a16="http://schemas.microsoft.com/office/drawing/2014/main" id="{55366800-8D73-20E5-CD73-0AA2D3D1EFAB}"/>
              </a:ext>
            </a:extLst>
          </p:cNvPr>
          <p:cNvSpPr>
            <a:spLocks noGrp="1"/>
          </p:cNvSpPr>
          <p:nvPr>
            <p:ph type="chart" sz="quarter" idx="28"/>
          </p:nvPr>
        </p:nvSpPr>
        <p:spPr>
          <a:xfrm>
            <a:off x="619125" y="1666875"/>
            <a:ext cx="10976610" cy="4591685"/>
          </a:xfrm>
        </p:spPr>
        <p:txBody>
          <a:bodyPr anchor="ctr">
            <a:normAutofit/>
          </a:bodyPr>
          <a:lstStyle>
            <a:lvl1pPr marL="0" indent="0" algn="ctr">
              <a:buNone/>
              <a:defRPr sz="1200"/>
            </a:lvl1pPr>
          </a:lstStyle>
          <a:p>
            <a:endParaRPr lang="en-US"/>
          </a:p>
        </p:txBody>
      </p:sp>
      <p:grpSp>
        <p:nvGrpSpPr>
          <p:cNvPr id="2" name="Group 1">
            <a:extLst>
              <a:ext uri="{FF2B5EF4-FFF2-40B4-BE49-F238E27FC236}">
                <a16:creationId xmlns:a16="http://schemas.microsoft.com/office/drawing/2014/main" id="{048E7604-8B33-95B3-87BC-E15125B2707B}"/>
              </a:ext>
            </a:extLst>
          </p:cNvPr>
          <p:cNvGrpSpPr/>
          <p:nvPr userDrawn="1"/>
        </p:nvGrpSpPr>
        <p:grpSpPr>
          <a:xfrm>
            <a:off x="612386" y="0"/>
            <a:ext cx="1833634" cy="60960"/>
            <a:chOff x="9725660" y="391160"/>
            <a:chExt cx="2689860" cy="78740"/>
          </a:xfrm>
        </p:grpSpPr>
        <p:sp>
          <p:nvSpPr>
            <p:cNvPr id="39" name="Rectangle 38">
              <a:extLst>
                <a:ext uri="{FF2B5EF4-FFF2-40B4-BE49-F238E27FC236}">
                  <a16:creationId xmlns:a16="http://schemas.microsoft.com/office/drawing/2014/main" id="{F14294DA-C956-CB60-AF77-E9942CBCD6F5}"/>
                </a:ext>
              </a:extLst>
            </p:cNvPr>
            <p:cNvSpPr/>
            <p:nvPr userDrawn="1"/>
          </p:nvSpPr>
          <p:spPr>
            <a:xfrm>
              <a:off x="9725660" y="391160"/>
              <a:ext cx="675640" cy="7874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3EC9C720-8DF4-22DE-CF11-775004D865A8}"/>
                </a:ext>
              </a:extLst>
            </p:cNvPr>
            <p:cNvSpPr/>
            <p:nvPr userDrawn="1"/>
          </p:nvSpPr>
          <p:spPr>
            <a:xfrm>
              <a:off x="10401300" y="391160"/>
              <a:ext cx="675640" cy="7874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522A4D70-6E45-667B-6AF0-29688C90302B}"/>
                </a:ext>
              </a:extLst>
            </p:cNvPr>
            <p:cNvSpPr/>
            <p:nvPr userDrawn="1"/>
          </p:nvSpPr>
          <p:spPr>
            <a:xfrm>
              <a:off x="11064240" y="391160"/>
              <a:ext cx="675640" cy="7874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850F71-F948-5DBD-9234-9EA7F2D7B70B}"/>
                </a:ext>
              </a:extLst>
            </p:cNvPr>
            <p:cNvSpPr/>
            <p:nvPr userDrawn="1"/>
          </p:nvSpPr>
          <p:spPr>
            <a:xfrm>
              <a:off x="11739880" y="391160"/>
              <a:ext cx="675640" cy="7874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573C3DC2-3771-CFBB-A753-4FAC155EBE38}"/>
              </a:ext>
            </a:extLst>
          </p:cNvPr>
          <p:cNvPicPr>
            <a:picLocks noChangeAspect="1"/>
          </p:cNvPicPr>
          <p:nvPr userDrawn="1"/>
        </p:nvPicPr>
        <p:blipFill>
          <a:blip r:embed="rId2"/>
          <a:stretch>
            <a:fillRect/>
          </a:stretch>
        </p:blipFill>
        <p:spPr>
          <a:xfrm>
            <a:off x="8015878" y="136525"/>
            <a:ext cx="4176122" cy="1670449"/>
          </a:xfrm>
          <a:prstGeom prst="rect">
            <a:avLst/>
          </a:prstGeom>
        </p:spPr>
      </p:pic>
    </p:spTree>
    <p:extLst>
      <p:ext uri="{BB962C8B-B14F-4D97-AF65-F5344CB8AC3E}">
        <p14:creationId xmlns:p14="http://schemas.microsoft.com/office/powerpoint/2010/main" val="26344232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 subtitl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D71751F-B4A2-5F78-FA93-54E51C757DB5}"/>
              </a:ext>
            </a:extLst>
          </p:cNvPr>
          <p:cNvSpPr>
            <a:spLocks noGrp="1"/>
          </p:cNvSpPr>
          <p:nvPr>
            <p:ph type="dt" sz="half" idx="10"/>
          </p:nvPr>
        </p:nvSpPr>
        <p:spPr/>
        <p:txBody>
          <a:bodyPr/>
          <a:lstStyle/>
          <a:p>
            <a:fld id="{CDBF44AA-B0AB-4071-9F1B-FEA32577B982}" type="datetimeFigureOut">
              <a:rPr lang="en-US" smtClean="0"/>
              <a:t>4/3/2025</a:t>
            </a:fld>
            <a:endParaRPr lang="en-US"/>
          </a:p>
        </p:txBody>
      </p:sp>
      <p:sp>
        <p:nvSpPr>
          <p:cNvPr id="4" name="Footer Placeholder 3">
            <a:extLst>
              <a:ext uri="{FF2B5EF4-FFF2-40B4-BE49-F238E27FC236}">
                <a16:creationId xmlns:a16="http://schemas.microsoft.com/office/drawing/2014/main" id="{77A5205F-730B-9DF0-013A-8ECCF0601D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C25A4F-0D1E-E56B-5EE4-4DF0ABACE591}"/>
              </a:ext>
            </a:extLst>
          </p:cNvPr>
          <p:cNvSpPr>
            <a:spLocks noGrp="1"/>
          </p:cNvSpPr>
          <p:nvPr>
            <p:ph type="sldNum" sz="quarter" idx="12"/>
          </p:nvPr>
        </p:nvSpPr>
        <p:spPr/>
        <p:txBody>
          <a:bodyPr/>
          <a:lstStyle/>
          <a:p>
            <a:fld id="{7CCFCD35-44D2-404A-BE68-DEDE3C652182}" type="slidenum">
              <a:rPr lang="en-US" smtClean="0"/>
              <a:t>‹#›</a:t>
            </a:fld>
            <a:endParaRPr lang="en-US"/>
          </a:p>
        </p:txBody>
      </p:sp>
      <p:sp>
        <p:nvSpPr>
          <p:cNvPr id="58" name="Title 4">
            <a:extLst>
              <a:ext uri="{FF2B5EF4-FFF2-40B4-BE49-F238E27FC236}">
                <a16:creationId xmlns:a16="http://schemas.microsoft.com/office/drawing/2014/main" id="{D852C295-F740-B672-FC02-E98F6C1951AF}"/>
              </a:ext>
            </a:extLst>
          </p:cNvPr>
          <p:cNvSpPr>
            <a:spLocks noGrp="1"/>
          </p:cNvSpPr>
          <p:nvPr>
            <p:ph type="title" hasCustomPrompt="1"/>
          </p:nvPr>
        </p:nvSpPr>
        <p:spPr>
          <a:xfrm>
            <a:off x="619125" y="701041"/>
            <a:ext cx="8781812" cy="429447"/>
          </a:xfrm>
        </p:spPr>
        <p:txBody>
          <a:bodyPr lIns="0" tIns="0" rIns="0" bIns="0" anchor="t">
            <a:noAutofit/>
          </a:bodyPr>
          <a:lstStyle>
            <a:lvl1pPr>
              <a:lnSpc>
                <a:spcPct val="90000"/>
              </a:lnSpc>
              <a:defRPr sz="3000" b="1">
                <a:latin typeface="+mj-lt"/>
              </a:defRPr>
            </a:lvl1pPr>
          </a:lstStyle>
          <a:p>
            <a:r>
              <a:rPr lang="en-US"/>
              <a:t>Slide Title Goes Here</a:t>
            </a:r>
          </a:p>
        </p:txBody>
      </p:sp>
      <p:sp>
        <p:nvSpPr>
          <p:cNvPr id="59" name="Text Placeholder 5">
            <a:extLst>
              <a:ext uri="{FF2B5EF4-FFF2-40B4-BE49-F238E27FC236}">
                <a16:creationId xmlns:a16="http://schemas.microsoft.com/office/drawing/2014/main" id="{D57CCA2E-8EB3-6149-CFA9-94322BEE5FD0}"/>
              </a:ext>
            </a:extLst>
          </p:cNvPr>
          <p:cNvSpPr>
            <a:spLocks noGrp="1"/>
          </p:cNvSpPr>
          <p:nvPr>
            <p:ph type="body" sz="quarter" idx="27" hasCustomPrompt="1"/>
          </p:nvPr>
        </p:nvSpPr>
        <p:spPr>
          <a:xfrm>
            <a:off x="619125" y="1130488"/>
            <a:ext cx="8781812" cy="365126"/>
          </a:xfrm>
        </p:spPr>
        <p:txBody>
          <a:bodyPr lIns="0" tIns="0" rIns="0" bIns="0" anchor="ctr">
            <a:normAutofit/>
          </a:bodyPr>
          <a:lstStyle>
            <a:lvl1pPr marL="0" indent="0" algn="l" defTabSz="0">
              <a:lnSpc>
                <a:spcPct val="80000"/>
              </a:lnSpc>
              <a:spcBef>
                <a:spcPts val="0"/>
              </a:spcBef>
              <a:buFont typeface="Arial" panose="020B0604020202020204" pitchFamily="34" charset="0"/>
              <a:buNone/>
              <a:defRPr sz="2000" spc="0">
                <a:solidFill>
                  <a:schemeClr val="tx1"/>
                </a:solidFill>
              </a:defRPr>
            </a:lvl1pPr>
          </a:lstStyle>
          <a:p>
            <a:pPr lvl="0"/>
            <a:r>
              <a:rPr lang="en-US"/>
              <a:t>Click To Add Title</a:t>
            </a:r>
          </a:p>
        </p:txBody>
      </p:sp>
      <p:grpSp>
        <p:nvGrpSpPr>
          <p:cNvPr id="2" name="Group 1">
            <a:extLst>
              <a:ext uri="{FF2B5EF4-FFF2-40B4-BE49-F238E27FC236}">
                <a16:creationId xmlns:a16="http://schemas.microsoft.com/office/drawing/2014/main" id="{536500B3-A6BE-3577-04B0-426069C945C8}"/>
              </a:ext>
            </a:extLst>
          </p:cNvPr>
          <p:cNvGrpSpPr/>
          <p:nvPr userDrawn="1"/>
        </p:nvGrpSpPr>
        <p:grpSpPr>
          <a:xfrm>
            <a:off x="612386" y="0"/>
            <a:ext cx="1833634" cy="60960"/>
            <a:chOff x="9725660" y="391160"/>
            <a:chExt cx="2689860" cy="78740"/>
          </a:xfrm>
        </p:grpSpPr>
        <p:sp>
          <p:nvSpPr>
            <p:cNvPr id="38" name="Rectangle 37">
              <a:extLst>
                <a:ext uri="{FF2B5EF4-FFF2-40B4-BE49-F238E27FC236}">
                  <a16:creationId xmlns:a16="http://schemas.microsoft.com/office/drawing/2014/main" id="{FDD90072-D4F0-AC2B-13EE-F5CF5142A29F}"/>
                </a:ext>
              </a:extLst>
            </p:cNvPr>
            <p:cNvSpPr/>
            <p:nvPr userDrawn="1"/>
          </p:nvSpPr>
          <p:spPr>
            <a:xfrm>
              <a:off x="9725660" y="391160"/>
              <a:ext cx="675640" cy="7874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58064CFA-ED8D-45B6-EA1A-F50F52E34D94}"/>
                </a:ext>
              </a:extLst>
            </p:cNvPr>
            <p:cNvSpPr/>
            <p:nvPr userDrawn="1"/>
          </p:nvSpPr>
          <p:spPr>
            <a:xfrm>
              <a:off x="10401300" y="391160"/>
              <a:ext cx="675640" cy="7874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74846892-414B-5D5F-5067-45AA9F629E38}"/>
                </a:ext>
              </a:extLst>
            </p:cNvPr>
            <p:cNvSpPr/>
            <p:nvPr userDrawn="1"/>
          </p:nvSpPr>
          <p:spPr>
            <a:xfrm>
              <a:off x="11064240" y="391160"/>
              <a:ext cx="675640" cy="7874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A12302B6-848D-986A-BB57-F3DBD741CC34}"/>
                </a:ext>
              </a:extLst>
            </p:cNvPr>
            <p:cNvSpPr/>
            <p:nvPr userDrawn="1"/>
          </p:nvSpPr>
          <p:spPr>
            <a:xfrm>
              <a:off x="11739880" y="391160"/>
              <a:ext cx="675640" cy="7874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A07BD04B-A929-D626-FCFC-E9CE1A7B6B26}"/>
              </a:ext>
            </a:extLst>
          </p:cNvPr>
          <p:cNvPicPr>
            <a:picLocks noChangeAspect="1"/>
          </p:cNvPicPr>
          <p:nvPr userDrawn="1"/>
        </p:nvPicPr>
        <p:blipFill>
          <a:blip r:embed="rId2"/>
          <a:stretch>
            <a:fillRect/>
          </a:stretch>
        </p:blipFill>
        <p:spPr>
          <a:xfrm>
            <a:off x="8015878" y="136525"/>
            <a:ext cx="4176122" cy="1670449"/>
          </a:xfrm>
          <a:prstGeom prst="rect">
            <a:avLst/>
          </a:prstGeom>
        </p:spPr>
      </p:pic>
    </p:spTree>
    <p:extLst>
      <p:ext uri="{BB962C8B-B14F-4D97-AF65-F5344CB8AC3E}">
        <p14:creationId xmlns:p14="http://schemas.microsoft.com/office/powerpoint/2010/main" val="40275444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peaker slide">
    <p:bg>
      <p:bgPr>
        <a:solidFill>
          <a:schemeClr val="accent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88D2F55-502F-D535-BA94-29FDB7E60F30}"/>
              </a:ext>
            </a:extLst>
          </p:cNvPr>
          <p:cNvGrpSpPr/>
          <p:nvPr userDrawn="1"/>
        </p:nvGrpSpPr>
        <p:grpSpPr>
          <a:xfrm>
            <a:off x="4179276" y="12938"/>
            <a:ext cx="8012724" cy="6845062"/>
            <a:chOff x="4179276" y="53968"/>
            <a:chExt cx="8012724" cy="6845062"/>
          </a:xfrm>
          <a:solidFill>
            <a:srgbClr val="006E76"/>
          </a:solidFill>
        </p:grpSpPr>
        <p:sp>
          <p:nvSpPr>
            <p:cNvPr id="7" name="Freeform: Shape 6">
              <a:extLst>
                <a:ext uri="{FF2B5EF4-FFF2-40B4-BE49-F238E27FC236}">
                  <a16:creationId xmlns:a16="http://schemas.microsoft.com/office/drawing/2014/main" id="{761555C1-CB03-90BD-074D-1158B86109D1}"/>
                </a:ext>
              </a:extLst>
            </p:cNvPr>
            <p:cNvSpPr/>
            <p:nvPr userDrawn="1"/>
          </p:nvSpPr>
          <p:spPr>
            <a:xfrm>
              <a:off x="4179276" y="53968"/>
              <a:ext cx="8012724" cy="3899216"/>
            </a:xfrm>
            <a:custGeom>
              <a:avLst/>
              <a:gdLst>
                <a:gd name="connsiteX0" fmla="*/ 8012724 w 8012724"/>
                <a:gd name="connsiteY0" fmla="*/ 0 h 3899216"/>
                <a:gd name="connsiteX1" fmla="*/ 8012724 w 8012724"/>
                <a:gd name="connsiteY1" fmla="*/ 2004167 h 3899216"/>
                <a:gd name="connsiteX2" fmla="*/ 7777161 w 8012724"/>
                <a:gd name="connsiteY2" fmla="*/ 2048007 h 3899216"/>
                <a:gd name="connsiteX3" fmla="*/ 30516 w 8012724"/>
                <a:gd name="connsiteY3" fmla="*/ 2954426 h 3899216"/>
                <a:gd name="connsiteX4" fmla="*/ 0 w 8012724"/>
                <a:gd name="connsiteY4" fmla="*/ 2896341 h 3899216"/>
                <a:gd name="connsiteX5" fmla="*/ 0 w 8012724"/>
                <a:gd name="connsiteY5" fmla="*/ 951099 h 3899216"/>
                <a:gd name="connsiteX6" fmla="*/ 30516 w 8012724"/>
                <a:gd name="connsiteY6" fmla="*/ 948144 h 3899216"/>
                <a:gd name="connsiteX7" fmla="*/ 7842006 w 8012724"/>
                <a:gd name="connsiteY7" fmla="*/ 27426 h 3899216"/>
                <a:gd name="connsiteX8" fmla="*/ 8012724 w 8012724"/>
                <a:gd name="connsiteY8" fmla="*/ 0 h 3899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12724" h="3899216">
                  <a:moveTo>
                    <a:pt x="8012724" y="0"/>
                  </a:moveTo>
                  <a:lnTo>
                    <a:pt x="8012724" y="2004167"/>
                  </a:lnTo>
                  <a:lnTo>
                    <a:pt x="7777161" y="2048007"/>
                  </a:lnTo>
                  <a:cubicBezTo>
                    <a:pt x="5194675" y="2600494"/>
                    <a:pt x="2613060" y="5303312"/>
                    <a:pt x="30516" y="2954426"/>
                  </a:cubicBezTo>
                  <a:cubicBezTo>
                    <a:pt x="13785" y="2938677"/>
                    <a:pt x="0" y="2912090"/>
                    <a:pt x="0" y="2896341"/>
                  </a:cubicBezTo>
                  <a:lnTo>
                    <a:pt x="0" y="951099"/>
                  </a:lnTo>
                  <a:cubicBezTo>
                    <a:pt x="0" y="933377"/>
                    <a:pt x="13785" y="932395"/>
                    <a:pt x="30516" y="948144"/>
                  </a:cubicBezTo>
                  <a:cubicBezTo>
                    <a:pt x="2634346" y="3316359"/>
                    <a:pt x="5238176" y="548109"/>
                    <a:pt x="7842006" y="27426"/>
                  </a:cubicBezTo>
                  <a:lnTo>
                    <a:pt x="8012724"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D581E387-1BCD-C50F-33DF-65CF19067A98}"/>
                </a:ext>
              </a:extLst>
            </p:cNvPr>
            <p:cNvSpPr/>
            <p:nvPr userDrawn="1"/>
          </p:nvSpPr>
          <p:spPr>
            <a:xfrm>
              <a:off x="5815410" y="4064326"/>
              <a:ext cx="6376590" cy="2834704"/>
            </a:xfrm>
            <a:custGeom>
              <a:avLst/>
              <a:gdLst>
                <a:gd name="connsiteX0" fmla="*/ 6376590 w 6376590"/>
                <a:gd name="connsiteY0" fmla="*/ 0 h 2834704"/>
                <a:gd name="connsiteX1" fmla="*/ 6376590 w 6376590"/>
                <a:gd name="connsiteY1" fmla="*/ 2007118 h 2834704"/>
                <a:gd name="connsiteX2" fmla="*/ 6089032 w 6376590"/>
                <a:gd name="connsiteY2" fmla="*/ 2062788 h 2834704"/>
                <a:gd name="connsiteX3" fmla="*/ 4069527 w 6376590"/>
                <a:gd name="connsiteY3" fmla="*/ 2818503 h 2834704"/>
                <a:gd name="connsiteX4" fmla="*/ 4034410 w 6376590"/>
                <a:gd name="connsiteY4" fmla="*/ 2834704 h 2834704"/>
                <a:gd name="connsiteX5" fmla="*/ 0 w 6376590"/>
                <a:gd name="connsiteY5" fmla="*/ 2834704 h 2834704"/>
                <a:gd name="connsiteX6" fmla="*/ 0 w 6376590"/>
                <a:gd name="connsiteY6" fmla="*/ 1856025 h 2834704"/>
                <a:gd name="connsiteX7" fmla="*/ 30515 w 6376590"/>
                <a:gd name="connsiteY7" fmla="*/ 1831410 h 2834704"/>
                <a:gd name="connsiteX8" fmla="*/ 6192157 w 6376590"/>
                <a:gd name="connsiteY8" fmla="*/ 33281 h 2834704"/>
                <a:gd name="connsiteX9" fmla="*/ 6376590 w 6376590"/>
                <a:gd name="connsiteY9" fmla="*/ 0 h 283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590" h="2834704">
                  <a:moveTo>
                    <a:pt x="6376590" y="0"/>
                  </a:moveTo>
                  <a:lnTo>
                    <a:pt x="6376590" y="2007118"/>
                  </a:lnTo>
                  <a:lnTo>
                    <a:pt x="6089032" y="2062788"/>
                  </a:lnTo>
                  <a:cubicBezTo>
                    <a:pt x="5415864" y="2214383"/>
                    <a:pt x="4742696" y="2508822"/>
                    <a:pt x="4069527" y="2818503"/>
                  </a:cubicBezTo>
                  <a:lnTo>
                    <a:pt x="4034410" y="2834704"/>
                  </a:lnTo>
                  <a:lnTo>
                    <a:pt x="0" y="2834704"/>
                  </a:lnTo>
                  <a:lnTo>
                    <a:pt x="0" y="1856025"/>
                  </a:lnTo>
                  <a:cubicBezTo>
                    <a:pt x="0" y="1838303"/>
                    <a:pt x="13775" y="1827473"/>
                    <a:pt x="30515" y="1831410"/>
                  </a:cubicBezTo>
                  <a:cubicBezTo>
                    <a:pt x="2084720" y="2257703"/>
                    <a:pt x="4138011" y="450077"/>
                    <a:pt x="6192157" y="33281"/>
                  </a:cubicBezTo>
                  <a:lnTo>
                    <a:pt x="637659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Date Placeholder 3">
            <a:extLst>
              <a:ext uri="{FF2B5EF4-FFF2-40B4-BE49-F238E27FC236}">
                <a16:creationId xmlns:a16="http://schemas.microsoft.com/office/drawing/2014/main" id="{5B8B7F29-FECD-C8F4-77CF-23D0363D664C}"/>
              </a:ext>
            </a:extLst>
          </p:cNvPr>
          <p:cNvSpPr>
            <a:spLocks noGrp="1"/>
          </p:cNvSpPr>
          <p:nvPr>
            <p:ph type="dt" sz="half" idx="10"/>
          </p:nvPr>
        </p:nvSpPr>
        <p:spPr/>
        <p:txBody>
          <a:bodyPr/>
          <a:lstStyle/>
          <a:p>
            <a:fld id="{CDBF44AA-B0AB-4071-9F1B-FEA32577B982}" type="datetimeFigureOut">
              <a:rPr lang="en-US" smtClean="0"/>
              <a:t>4/3/2025</a:t>
            </a:fld>
            <a:endParaRPr lang="en-US"/>
          </a:p>
        </p:txBody>
      </p:sp>
      <p:sp>
        <p:nvSpPr>
          <p:cNvPr id="5" name="Footer Placeholder 4">
            <a:extLst>
              <a:ext uri="{FF2B5EF4-FFF2-40B4-BE49-F238E27FC236}">
                <a16:creationId xmlns:a16="http://schemas.microsoft.com/office/drawing/2014/main" id="{F0AA95FD-24CD-2307-BCEF-7A76A9D1C4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AE6264-3D9E-5AA2-BE43-D203A6C2A701}"/>
              </a:ext>
            </a:extLst>
          </p:cNvPr>
          <p:cNvSpPr>
            <a:spLocks noGrp="1"/>
          </p:cNvSpPr>
          <p:nvPr>
            <p:ph type="sldNum" sz="quarter" idx="12"/>
          </p:nvPr>
        </p:nvSpPr>
        <p:spPr/>
        <p:txBody>
          <a:bodyPr/>
          <a:lstStyle/>
          <a:p>
            <a:fld id="{7CCFCD35-44D2-404A-BE68-DEDE3C652182}" type="slidenum">
              <a:rPr lang="en-US" smtClean="0"/>
              <a:t>‹#›</a:t>
            </a:fld>
            <a:endParaRPr lang="en-US"/>
          </a:p>
        </p:txBody>
      </p:sp>
      <p:sp>
        <p:nvSpPr>
          <p:cNvPr id="2" name="Text Placeholder 17">
            <a:extLst>
              <a:ext uri="{FF2B5EF4-FFF2-40B4-BE49-F238E27FC236}">
                <a16:creationId xmlns:a16="http://schemas.microsoft.com/office/drawing/2014/main" id="{D5969957-DBB4-00F1-3E34-4238A1A3738A}"/>
              </a:ext>
            </a:extLst>
          </p:cNvPr>
          <p:cNvSpPr>
            <a:spLocks noGrp="1"/>
          </p:cNvSpPr>
          <p:nvPr>
            <p:ph type="body" sz="quarter" idx="14" hasCustomPrompt="1"/>
          </p:nvPr>
        </p:nvSpPr>
        <p:spPr>
          <a:xfrm>
            <a:off x="623526" y="3738007"/>
            <a:ext cx="5279360" cy="2189497"/>
          </a:xfrm>
        </p:spPr>
        <p:txBody>
          <a:bodyPr lIns="0" anchor="t">
            <a:noAutofit/>
          </a:bodyPr>
          <a:lstStyle>
            <a:lvl1pPr marL="0" indent="0">
              <a:buNone/>
              <a:defRPr sz="1600" b="0">
                <a:solidFill>
                  <a:schemeClr val="bg1"/>
                </a:solidFill>
                <a:latin typeface="+mj-lt"/>
              </a:defRPr>
            </a:lvl1pPr>
          </a:lstStyle>
          <a:p>
            <a:pPr lvl="0"/>
            <a:r>
              <a:rPr lang="en-US"/>
              <a:t>Click To Add Title</a:t>
            </a:r>
          </a:p>
        </p:txBody>
      </p:sp>
      <p:sp>
        <p:nvSpPr>
          <p:cNvPr id="18" name="Title 1">
            <a:extLst>
              <a:ext uri="{FF2B5EF4-FFF2-40B4-BE49-F238E27FC236}">
                <a16:creationId xmlns:a16="http://schemas.microsoft.com/office/drawing/2014/main" id="{DFE175EC-76DC-A14F-6527-83578E67A42A}"/>
              </a:ext>
            </a:extLst>
          </p:cNvPr>
          <p:cNvSpPr>
            <a:spLocks noGrp="1"/>
          </p:cNvSpPr>
          <p:nvPr>
            <p:ph type="ctrTitle" hasCustomPrompt="1"/>
          </p:nvPr>
        </p:nvSpPr>
        <p:spPr>
          <a:xfrm>
            <a:off x="631245" y="2891701"/>
            <a:ext cx="5272731" cy="833477"/>
          </a:xfrm>
        </p:spPr>
        <p:txBody>
          <a:bodyPr lIns="0" anchor="ctr">
            <a:normAutofit/>
          </a:bodyPr>
          <a:lstStyle>
            <a:lvl1pPr algn="l">
              <a:lnSpc>
                <a:spcPct val="100000"/>
              </a:lnSpc>
              <a:defRPr sz="4000" b="1" i="0">
                <a:solidFill>
                  <a:schemeClr val="bg1"/>
                </a:solidFill>
              </a:defRPr>
            </a:lvl1pPr>
          </a:lstStyle>
          <a:p>
            <a:r>
              <a:rPr lang="en-US"/>
              <a:t>Add title here</a:t>
            </a:r>
            <a:endParaRPr lang="en-PK"/>
          </a:p>
        </p:txBody>
      </p:sp>
      <p:sp>
        <p:nvSpPr>
          <p:cNvPr id="9" name="Picture Placeholder 13">
            <a:extLst>
              <a:ext uri="{FF2B5EF4-FFF2-40B4-BE49-F238E27FC236}">
                <a16:creationId xmlns:a16="http://schemas.microsoft.com/office/drawing/2014/main" id="{254D2DF1-6EF9-9602-60EA-0E0CEC8A6FA1}"/>
              </a:ext>
            </a:extLst>
          </p:cNvPr>
          <p:cNvSpPr>
            <a:spLocks noGrp="1"/>
          </p:cNvSpPr>
          <p:nvPr>
            <p:ph type="pic" sz="quarter" idx="13"/>
          </p:nvPr>
        </p:nvSpPr>
        <p:spPr>
          <a:xfrm>
            <a:off x="6285052" y="879617"/>
            <a:ext cx="5272731" cy="5098766"/>
          </a:xfrm>
          <a:prstGeom prst="roundRect">
            <a:avLst>
              <a:gd name="adj" fmla="val 3302"/>
            </a:avLst>
          </a:prstGeom>
          <a:gradFill>
            <a:gsLst>
              <a:gs pos="0">
                <a:schemeClr val="bg1">
                  <a:lumMod val="95000"/>
                </a:schemeClr>
              </a:gs>
              <a:gs pos="100000">
                <a:schemeClr val="bg1">
                  <a:lumMod val="65000"/>
                </a:schemeClr>
              </a:gs>
            </a:gsLst>
            <a:lin ang="5400000" scaled="1"/>
          </a:gradFill>
        </p:spPr>
        <p:txBody>
          <a:bodyPr anchor="ctr">
            <a:normAutofit/>
          </a:bodyPr>
          <a:lstStyle>
            <a:lvl1pPr marL="0" indent="0" algn="ctr">
              <a:buNone/>
              <a:defRPr sz="1600"/>
            </a:lvl1pPr>
          </a:lstStyle>
          <a:p>
            <a:endParaRPr lang="en-US"/>
          </a:p>
        </p:txBody>
      </p:sp>
      <p:pic>
        <p:nvPicPr>
          <p:cNvPr id="10" name="Picture 9" descr="A black background with white text&#10;&#10;Description automatically generated">
            <a:extLst>
              <a:ext uri="{FF2B5EF4-FFF2-40B4-BE49-F238E27FC236}">
                <a16:creationId xmlns:a16="http://schemas.microsoft.com/office/drawing/2014/main" id="{9648E401-FA4C-E5E0-E133-9283776FABE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544" y="160610"/>
            <a:ext cx="4041732" cy="1616123"/>
          </a:xfrm>
          <a:prstGeom prst="rect">
            <a:avLst/>
          </a:prstGeom>
        </p:spPr>
      </p:pic>
    </p:spTree>
    <p:extLst>
      <p:ext uri="{BB962C8B-B14F-4D97-AF65-F5344CB8AC3E}">
        <p14:creationId xmlns:p14="http://schemas.microsoft.com/office/powerpoint/2010/main" val="34775722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accent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88D2F55-502F-D535-BA94-29FDB7E60F30}"/>
              </a:ext>
            </a:extLst>
          </p:cNvPr>
          <p:cNvGrpSpPr/>
          <p:nvPr userDrawn="1"/>
        </p:nvGrpSpPr>
        <p:grpSpPr>
          <a:xfrm>
            <a:off x="4179276" y="12938"/>
            <a:ext cx="8012724" cy="6845062"/>
            <a:chOff x="4179276" y="53968"/>
            <a:chExt cx="8012724" cy="6845062"/>
          </a:xfrm>
          <a:solidFill>
            <a:srgbClr val="006E76"/>
          </a:solidFill>
        </p:grpSpPr>
        <p:sp>
          <p:nvSpPr>
            <p:cNvPr id="7" name="Freeform: Shape 6">
              <a:extLst>
                <a:ext uri="{FF2B5EF4-FFF2-40B4-BE49-F238E27FC236}">
                  <a16:creationId xmlns:a16="http://schemas.microsoft.com/office/drawing/2014/main" id="{761555C1-CB03-90BD-074D-1158B86109D1}"/>
                </a:ext>
              </a:extLst>
            </p:cNvPr>
            <p:cNvSpPr/>
            <p:nvPr userDrawn="1"/>
          </p:nvSpPr>
          <p:spPr>
            <a:xfrm>
              <a:off x="4179276" y="53968"/>
              <a:ext cx="8012724" cy="3899216"/>
            </a:xfrm>
            <a:custGeom>
              <a:avLst/>
              <a:gdLst>
                <a:gd name="connsiteX0" fmla="*/ 8012724 w 8012724"/>
                <a:gd name="connsiteY0" fmla="*/ 0 h 3899216"/>
                <a:gd name="connsiteX1" fmla="*/ 8012724 w 8012724"/>
                <a:gd name="connsiteY1" fmla="*/ 2004167 h 3899216"/>
                <a:gd name="connsiteX2" fmla="*/ 7777161 w 8012724"/>
                <a:gd name="connsiteY2" fmla="*/ 2048007 h 3899216"/>
                <a:gd name="connsiteX3" fmla="*/ 30516 w 8012724"/>
                <a:gd name="connsiteY3" fmla="*/ 2954426 h 3899216"/>
                <a:gd name="connsiteX4" fmla="*/ 0 w 8012724"/>
                <a:gd name="connsiteY4" fmla="*/ 2896341 h 3899216"/>
                <a:gd name="connsiteX5" fmla="*/ 0 w 8012724"/>
                <a:gd name="connsiteY5" fmla="*/ 951099 h 3899216"/>
                <a:gd name="connsiteX6" fmla="*/ 30516 w 8012724"/>
                <a:gd name="connsiteY6" fmla="*/ 948144 h 3899216"/>
                <a:gd name="connsiteX7" fmla="*/ 7842006 w 8012724"/>
                <a:gd name="connsiteY7" fmla="*/ 27426 h 3899216"/>
                <a:gd name="connsiteX8" fmla="*/ 8012724 w 8012724"/>
                <a:gd name="connsiteY8" fmla="*/ 0 h 3899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12724" h="3899216">
                  <a:moveTo>
                    <a:pt x="8012724" y="0"/>
                  </a:moveTo>
                  <a:lnTo>
                    <a:pt x="8012724" y="2004167"/>
                  </a:lnTo>
                  <a:lnTo>
                    <a:pt x="7777161" y="2048007"/>
                  </a:lnTo>
                  <a:cubicBezTo>
                    <a:pt x="5194675" y="2600494"/>
                    <a:pt x="2613060" y="5303312"/>
                    <a:pt x="30516" y="2954426"/>
                  </a:cubicBezTo>
                  <a:cubicBezTo>
                    <a:pt x="13785" y="2938677"/>
                    <a:pt x="0" y="2912090"/>
                    <a:pt x="0" y="2896341"/>
                  </a:cubicBezTo>
                  <a:lnTo>
                    <a:pt x="0" y="951099"/>
                  </a:lnTo>
                  <a:cubicBezTo>
                    <a:pt x="0" y="933377"/>
                    <a:pt x="13785" y="932395"/>
                    <a:pt x="30516" y="948144"/>
                  </a:cubicBezTo>
                  <a:cubicBezTo>
                    <a:pt x="2634346" y="3316359"/>
                    <a:pt x="5238176" y="548109"/>
                    <a:pt x="7842006" y="27426"/>
                  </a:cubicBezTo>
                  <a:lnTo>
                    <a:pt x="8012724"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D581E387-1BCD-C50F-33DF-65CF19067A98}"/>
                </a:ext>
              </a:extLst>
            </p:cNvPr>
            <p:cNvSpPr/>
            <p:nvPr userDrawn="1"/>
          </p:nvSpPr>
          <p:spPr>
            <a:xfrm>
              <a:off x="5815410" y="4064326"/>
              <a:ext cx="6376590" cy="2834704"/>
            </a:xfrm>
            <a:custGeom>
              <a:avLst/>
              <a:gdLst>
                <a:gd name="connsiteX0" fmla="*/ 6376590 w 6376590"/>
                <a:gd name="connsiteY0" fmla="*/ 0 h 2834704"/>
                <a:gd name="connsiteX1" fmla="*/ 6376590 w 6376590"/>
                <a:gd name="connsiteY1" fmla="*/ 2007118 h 2834704"/>
                <a:gd name="connsiteX2" fmla="*/ 6089032 w 6376590"/>
                <a:gd name="connsiteY2" fmla="*/ 2062788 h 2834704"/>
                <a:gd name="connsiteX3" fmla="*/ 4069527 w 6376590"/>
                <a:gd name="connsiteY3" fmla="*/ 2818503 h 2834704"/>
                <a:gd name="connsiteX4" fmla="*/ 4034410 w 6376590"/>
                <a:gd name="connsiteY4" fmla="*/ 2834704 h 2834704"/>
                <a:gd name="connsiteX5" fmla="*/ 0 w 6376590"/>
                <a:gd name="connsiteY5" fmla="*/ 2834704 h 2834704"/>
                <a:gd name="connsiteX6" fmla="*/ 0 w 6376590"/>
                <a:gd name="connsiteY6" fmla="*/ 1856025 h 2834704"/>
                <a:gd name="connsiteX7" fmla="*/ 30515 w 6376590"/>
                <a:gd name="connsiteY7" fmla="*/ 1831410 h 2834704"/>
                <a:gd name="connsiteX8" fmla="*/ 6192157 w 6376590"/>
                <a:gd name="connsiteY8" fmla="*/ 33281 h 2834704"/>
                <a:gd name="connsiteX9" fmla="*/ 6376590 w 6376590"/>
                <a:gd name="connsiteY9" fmla="*/ 0 h 283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590" h="2834704">
                  <a:moveTo>
                    <a:pt x="6376590" y="0"/>
                  </a:moveTo>
                  <a:lnTo>
                    <a:pt x="6376590" y="2007118"/>
                  </a:lnTo>
                  <a:lnTo>
                    <a:pt x="6089032" y="2062788"/>
                  </a:lnTo>
                  <a:cubicBezTo>
                    <a:pt x="5415864" y="2214383"/>
                    <a:pt x="4742696" y="2508822"/>
                    <a:pt x="4069527" y="2818503"/>
                  </a:cubicBezTo>
                  <a:lnTo>
                    <a:pt x="4034410" y="2834704"/>
                  </a:lnTo>
                  <a:lnTo>
                    <a:pt x="0" y="2834704"/>
                  </a:lnTo>
                  <a:lnTo>
                    <a:pt x="0" y="1856025"/>
                  </a:lnTo>
                  <a:cubicBezTo>
                    <a:pt x="0" y="1838303"/>
                    <a:pt x="13775" y="1827473"/>
                    <a:pt x="30515" y="1831410"/>
                  </a:cubicBezTo>
                  <a:cubicBezTo>
                    <a:pt x="2084720" y="2257703"/>
                    <a:pt x="4138011" y="450077"/>
                    <a:pt x="6192157" y="33281"/>
                  </a:cubicBezTo>
                  <a:lnTo>
                    <a:pt x="637659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Date Placeholder 3">
            <a:extLst>
              <a:ext uri="{FF2B5EF4-FFF2-40B4-BE49-F238E27FC236}">
                <a16:creationId xmlns:a16="http://schemas.microsoft.com/office/drawing/2014/main" id="{5B8B7F29-FECD-C8F4-77CF-23D0363D664C}"/>
              </a:ext>
            </a:extLst>
          </p:cNvPr>
          <p:cNvSpPr>
            <a:spLocks noGrp="1"/>
          </p:cNvSpPr>
          <p:nvPr>
            <p:ph type="dt" sz="half" idx="10"/>
          </p:nvPr>
        </p:nvSpPr>
        <p:spPr/>
        <p:txBody>
          <a:bodyPr/>
          <a:lstStyle/>
          <a:p>
            <a:fld id="{CDBF44AA-B0AB-4071-9F1B-FEA32577B982}" type="datetimeFigureOut">
              <a:rPr lang="en-US" smtClean="0"/>
              <a:t>4/3/2025</a:t>
            </a:fld>
            <a:endParaRPr lang="en-US"/>
          </a:p>
        </p:txBody>
      </p:sp>
      <p:sp>
        <p:nvSpPr>
          <p:cNvPr id="5" name="Footer Placeholder 4">
            <a:extLst>
              <a:ext uri="{FF2B5EF4-FFF2-40B4-BE49-F238E27FC236}">
                <a16:creationId xmlns:a16="http://schemas.microsoft.com/office/drawing/2014/main" id="{F0AA95FD-24CD-2307-BCEF-7A76A9D1C4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AE6264-3D9E-5AA2-BE43-D203A6C2A701}"/>
              </a:ext>
            </a:extLst>
          </p:cNvPr>
          <p:cNvSpPr>
            <a:spLocks noGrp="1"/>
          </p:cNvSpPr>
          <p:nvPr>
            <p:ph type="sldNum" sz="quarter" idx="12"/>
          </p:nvPr>
        </p:nvSpPr>
        <p:spPr/>
        <p:txBody>
          <a:bodyPr/>
          <a:lstStyle/>
          <a:p>
            <a:fld id="{7CCFCD35-44D2-404A-BE68-DEDE3C652182}" type="slidenum">
              <a:rPr lang="en-US" smtClean="0"/>
              <a:t>‹#›</a:t>
            </a:fld>
            <a:endParaRPr lang="en-US"/>
          </a:p>
        </p:txBody>
      </p:sp>
      <p:sp>
        <p:nvSpPr>
          <p:cNvPr id="2" name="Text Placeholder 17">
            <a:extLst>
              <a:ext uri="{FF2B5EF4-FFF2-40B4-BE49-F238E27FC236}">
                <a16:creationId xmlns:a16="http://schemas.microsoft.com/office/drawing/2014/main" id="{D5969957-DBB4-00F1-3E34-4238A1A3738A}"/>
              </a:ext>
            </a:extLst>
          </p:cNvPr>
          <p:cNvSpPr>
            <a:spLocks noGrp="1"/>
          </p:cNvSpPr>
          <p:nvPr>
            <p:ph type="body" sz="quarter" idx="14" hasCustomPrompt="1"/>
          </p:nvPr>
        </p:nvSpPr>
        <p:spPr>
          <a:xfrm>
            <a:off x="1027326" y="3900095"/>
            <a:ext cx="5743575" cy="296863"/>
          </a:xfrm>
        </p:spPr>
        <p:txBody>
          <a:bodyPr anchor="ctr">
            <a:noAutofit/>
          </a:bodyPr>
          <a:lstStyle>
            <a:lvl1pPr marL="0" indent="0">
              <a:buNone/>
              <a:defRPr sz="1600" b="0">
                <a:solidFill>
                  <a:schemeClr val="bg1"/>
                </a:solidFill>
                <a:latin typeface="+mj-lt"/>
              </a:defRPr>
            </a:lvl1pPr>
          </a:lstStyle>
          <a:p>
            <a:pPr lvl="0"/>
            <a:r>
              <a:rPr lang="en-US"/>
              <a:t>Click To Add Title</a:t>
            </a:r>
          </a:p>
        </p:txBody>
      </p:sp>
      <p:sp>
        <p:nvSpPr>
          <p:cNvPr id="12" name="Text Placeholder 17">
            <a:extLst>
              <a:ext uri="{FF2B5EF4-FFF2-40B4-BE49-F238E27FC236}">
                <a16:creationId xmlns:a16="http://schemas.microsoft.com/office/drawing/2014/main" id="{FB0D9471-2393-CBF6-9C0B-649CA77C6A4C}"/>
              </a:ext>
            </a:extLst>
          </p:cNvPr>
          <p:cNvSpPr>
            <a:spLocks noGrp="1"/>
          </p:cNvSpPr>
          <p:nvPr>
            <p:ph type="body" sz="quarter" idx="15" hasCustomPrompt="1"/>
          </p:nvPr>
        </p:nvSpPr>
        <p:spPr>
          <a:xfrm>
            <a:off x="1027326" y="4284270"/>
            <a:ext cx="5743575" cy="296863"/>
          </a:xfrm>
        </p:spPr>
        <p:txBody>
          <a:bodyPr anchor="ctr">
            <a:noAutofit/>
          </a:bodyPr>
          <a:lstStyle>
            <a:lvl1pPr marL="0" indent="0">
              <a:buNone/>
              <a:defRPr sz="1600" b="0">
                <a:solidFill>
                  <a:schemeClr val="bg1"/>
                </a:solidFill>
                <a:latin typeface="+mj-lt"/>
              </a:defRPr>
            </a:lvl1pPr>
          </a:lstStyle>
          <a:p>
            <a:pPr lvl="0"/>
            <a:r>
              <a:rPr lang="en-US"/>
              <a:t>Click To Add Title</a:t>
            </a:r>
          </a:p>
        </p:txBody>
      </p:sp>
      <p:sp>
        <p:nvSpPr>
          <p:cNvPr id="16" name="Text Placeholder 17">
            <a:extLst>
              <a:ext uri="{FF2B5EF4-FFF2-40B4-BE49-F238E27FC236}">
                <a16:creationId xmlns:a16="http://schemas.microsoft.com/office/drawing/2014/main" id="{519C05D9-E517-C556-2B21-48172C227EDD}"/>
              </a:ext>
            </a:extLst>
          </p:cNvPr>
          <p:cNvSpPr>
            <a:spLocks noGrp="1"/>
          </p:cNvSpPr>
          <p:nvPr>
            <p:ph type="body" sz="quarter" idx="16" hasCustomPrompt="1"/>
          </p:nvPr>
        </p:nvSpPr>
        <p:spPr>
          <a:xfrm>
            <a:off x="1027326" y="4668445"/>
            <a:ext cx="5743575" cy="296863"/>
          </a:xfrm>
        </p:spPr>
        <p:txBody>
          <a:bodyPr anchor="ctr">
            <a:noAutofit/>
          </a:bodyPr>
          <a:lstStyle>
            <a:lvl1pPr marL="0" indent="0">
              <a:buNone/>
              <a:defRPr sz="1600" b="0">
                <a:solidFill>
                  <a:schemeClr val="bg1"/>
                </a:solidFill>
                <a:latin typeface="+mj-lt"/>
              </a:defRPr>
            </a:lvl1pPr>
          </a:lstStyle>
          <a:p>
            <a:pPr lvl="0"/>
            <a:r>
              <a:rPr lang="en-US"/>
              <a:t>Click To Add Title</a:t>
            </a:r>
          </a:p>
        </p:txBody>
      </p:sp>
      <p:sp>
        <p:nvSpPr>
          <p:cNvPr id="17" name="Text Placeholder 17">
            <a:extLst>
              <a:ext uri="{FF2B5EF4-FFF2-40B4-BE49-F238E27FC236}">
                <a16:creationId xmlns:a16="http://schemas.microsoft.com/office/drawing/2014/main" id="{50BC0C6E-BA02-8EBD-97D5-ED284638C618}"/>
              </a:ext>
            </a:extLst>
          </p:cNvPr>
          <p:cNvSpPr>
            <a:spLocks noGrp="1"/>
          </p:cNvSpPr>
          <p:nvPr>
            <p:ph type="body" sz="quarter" idx="17" hasCustomPrompt="1"/>
          </p:nvPr>
        </p:nvSpPr>
        <p:spPr>
          <a:xfrm>
            <a:off x="1027326" y="5052620"/>
            <a:ext cx="5743575" cy="296863"/>
          </a:xfrm>
        </p:spPr>
        <p:txBody>
          <a:bodyPr anchor="ctr">
            <a:noAutofit/>
          </a:bodyPr>
          <a:lstStyle>
            <a:lvl1pPr marL="0" indent="0">
              <a:buNone/>
              <a:defRPr sz="1600" b="0">
                <a:solidFill>
                  <a:schemeClr val="bg1"/>
                </a:solidFill>
                <a:latin typeface="+mj-lt"/>
              </a:defRPr>
            </a:lvl1pPr>
          </a:lstStyle>
          <a:p>
            <a:pPr lvl="0"/>
            <a:r>
              <a:rPr lang="en-US"/>
              <a:t>Click To Add Title</a:t>
            </a:r>
          </a:p>
        </p:txBody>
      </p:sp>
      <p:sp>
        <p:nvSpPr>
          <p:cNvPr id="18" name="Title 1">
            <a:extLst>
              <a:ext uri="{FF2B5EF4-FFF2-40B4-BE49-F238E27FC236}">
                <a16:creationId xmlns:a16="http://schemas.microsoft.com/office/drawing/2014/main" id="{DFE175EC-76DC-A14F-6527-83578E67A42A}"/>
              </a:ext>
            </a:extLst>
          </p:cNvPr>
          <p:cNvSpPr>
            <a:spLocks noGrp="1"/>
          </p:cNvSpPr>
          <p:nvPr>
            <p:ph type="ctrTitle" hasCustomPrompt="1"/>
          </p:nvPr>
        </p:nvSpPr>
        <p:spPr>
          <a:xfrm>
            <a:off x="631245" y="2891701"/>
            <a:ext cx="6139657" cy="833477"/>
          </a:xfrm>
        </p:spPr>
        <p:txBody>
          <a:bodyPr lIns="0" anchor="ctr">
            <a:normAutofit/>
          </a:bodyPr>
          <a:lstStyle>
            <a:lvl1pPr algn="l">
              <a:lnSpc>
                <a:spcPct val="100000"/>
              </a:lnSpc>
              <a:defRPr sz="4000" b="1" i="0">
                <a:solidFill>
                  <a:schemeClr val="bg1"/>
                </a:solidFill>
              </a:defRPr>
            </a:lvl1pPr>
          </a:lstStyle>
          <a:p>
            <a:r>
              <a:rPr lang="en-US"/>
              <a:t>Add title here</a:t>
            </a:r>
            <a:endParaRPr lang="en-PK"/>
          </a:p>
        </p:txBody>
      </p:sp>
      <p:grpSp>
        <p:nvGrpSpPr>
          <p:cNvPr id="23" name="Graphic 16">
            <a:extLst>
              <a:ext uri="{FF2B5EF4-FFF2-40B4-BE49-F238E27FC236}">
                <a16:creationId xmlns:a16="http://schemas.microsoft.com/office/drawing/2014/main" id="{D19581AC-6029-302C-B198-D74EF5FC0A7D}"/>
              </a:ext>
            </a:extLst>
          </p:cNvPr>
          <p:cNvGrpSpPr/>
          <p:nvPr userDrawn="1"/>
        </p:nvGrpSpPr>
        <p:grpSpPr>
          <a:xfrm>
            <a:off x="695545" y="4751368"/>
            <a:ext cx="162615" cy="125131"/>
            <a:chOff x="5938837" y="3049904"/>
            <a:chExt cx="311562" cy="239744"/>
          </a:xfrm>
          <a:solidFill>
            <a:schemeClr val="bg1"/>
          </a:solidFill>
        </p:grpSpPr>
        <p:sp>
          <p:nvSpPr>
            <p:cNvPr id="24" name="Freeform: Shape 23">
              <a:extLst>
                <a:ext uri="{FF2B5EF4-FFF2-40B4-BE49-F238E27FC236}">
                  <a16:creationId xmlns:a16="http://schemas.microsoft.com/office/drawing/2014/main" id="{E3F7B150-3758-ADE7-849B-133484FD506E}"/>
                </a:ext>
              </a:extLst>
            </p:cNvPr>
            <p:cNvSpPr/>
            <p:nvPr/>
          </p:nvSpPr>
          <p:spPr>
            <a:xfrm>
              <a:off x="5965602" y="3049904"/>
              <a:ext cx="257936" cy="147066"/>
            </a:xfrm>
            <a:custGeom>
              <a:avLst/>
              <a:gdLst>
                <a:gd name="connsiteX0" fmla="*/ 257937 w 257936"/>
                <a:gd name="connsiteY0" fmla="*/ 0 h 147066"/>
                <a:gd name="connsiteX1" fmla="*/ 0 w 257936"/>
                <a:gd name="connsiteY1" fmla="*/ 0 h 147066"/>
                <a:gd name="connsiteX2" fmla="*/ 128969 w 257936"/>
                <a:gd name="connsiteY2" fmla="*/ 147066 h 147066"/>
              </a:gdLst>
              <a:ahLst/>
              <a:cxnLst>
                <a:cxn ang="0">
                  <a:pos x="connsiteX0" y="connsiteY0"/>
                </a:cxn>
                <a:cxn ang="0">
                  <a:pos x="connsiteX1" y="connsiteY1"/>
                </a:cxn>
                <a:cxn ang="0">
                  <a:pos x="connsiteX2" y="connsiteY2"/>
                </a:cxn>
              </a:cxnLst>
              <a:rect l="l" t="t" r="r" b="b"/>
              <a:pathLst>
                <a:path w="257936" h="147066">
                  <a:moveTo>
                    <a:pt x="257937" y="0"/>
                  </a:moveTo>
                  <a:lnTo>
                    <a:pt x="0" y="0"/>
                  </a:lnTo>
                  <a:lnTo>
                    <a:pt x="128969" y="147066"/>
                  </a:lnTo>
                  <a:close/>
                </a:path>
              </a:pathLst>
            </a:custGeom>
            <a:grpFill/>
            <a:ln w="9525" cap="flat">
              <a:noFill/>
              <a:prstDash val="solid"/>
              <a:miter/>
            </a:ln>
          </p:spPr>
          <p:txBody>
            <a:bodyPr rtlCol="0" anchor="ctr"/>
            <a:lstStyle/>
            <a:p>
              <a:endParaRPr lang="en-PK"/>
            </a:p>
          </p:txBody>
        </p:sp>
        <p:sp>
          <p:nvSpPr>
            <p:cNvPr id="25" name="Freeform: Shape 24">
              <a:extLst>
                <a:ext uri="{FF2B5EF4-FFF2-40B4-BE49-F238E27FC236}">
                  <a16:creationId xmlns:a16="http://schemas.microsoft.com/office/drawing/2014/main" id="{80EA79E4-EC7D-1759-2D5B-6AAFDDF364D9}"/>
                </a:ext>
              </a:extLst>
            </p:cNvPr>
            <p:cNvSpPr/>
            <p:nvPr/>
          </p:nvSpPr>
          <p:spPr>
            <a:xfrm>
              <a:off x="5938837" y="3067907"/>
              <a:ext cx="311562" cy="221741"/>
            </a:xfrm>
            <a:custGeom>
              <a:avLst/>
              <a:gdLst>
                <a:gd name="connsiteX0" fmla="*/ 155734 w 311562"/>
                <a:gd name="connsiteY0" fmla="*/ 177546 h 221741"/>
                <a:gd name="connsiteX1" fmla="*/ 0 w 311562"/>
                <a:gd name="connsiteY1" fmla="*/ 0 h 221741"/>
                <a:gd name="connsiteX2" fmla="*/ 0 w 311562"/>
                <a:gd name="connsiteY2" fmla="*/ 221742 h 221741"/>
                <a:gd name="connsiteX3" fmla="*/ 311563 w 311562"/>
                <a:gd name="connsiteY3" fmla="*/ 221742 h 221741"/>
                <a:gd name="connsiteX4" fmla="*/ 311563 w 311562"/>
                <a:gd name="connsiteY4" fmla="*/ 0 h 221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62" h="221741">
                  <a:moveTo>
                    <a:pt x="155734" y="177546"/>
                  </a:moveTo>
                  <a:lnTo>
                    <a:pt x="0" y="0"/>
                  </a:lnTo>
                  <a:lnTo>
                    <a:pt x="0" y="221742"/>
                  </a:lnTo>
                  <a:lnTo>
                    <a:pt x="311563" y="221742"/>
                  </a:lnTo>
                  <a:lnTo>
                    <a:pt x="311563" y="0"/>
                  </a:lnTo>
                  <a:close/>
                </a:path>
              </a:pathLst>
            </a:custGeom>
            <a:grpFill/>
            <a:ln w="9525" cap="flat">
              <a:noFill/>
              <a:prstDash val="solid"/>
              <a:miter/>
            </a:ln>
          </p:spPr>
          <p:txBody>
            <a:bodyPr rtlCol="0" anchor="ctr"/>
            <a:lstStyle/>
            <a:p>
              <a:endParaRPr lang="en-PK"/>
            </a:p>
          </p:txBody>
        </p:sp>
      </p:grpSp>
      <p:sp>
        <p:nvSpPr>
          <p:cNvPr id="26" name="Freeform: Shape 25">
            <a:extLst>
              <a:ext uri="{FF2B5EF4-FFF2-40B4-BE49-F238E27FC236}">
                <a16:creationId xmlns:a16="http://schemas.microsoft.com/office/drawing/2014/main" id="{2D03A1F4-A23F-F1D7-B42D-5B1116C60A33}"/>
              </a:ext>
            </a:extLst>
          </p:cNvPr>
          <p:cNvSpPr/>
          <p:nvPr userDrawn="1"/>
        </p:nvSpPr>
        <p:spPr>
          <a:xfrm>
            <a:off x="715505" y="3948914"/>
            <a:ext cx="122695" cy="161274"/>
          </a:xfrm>
          <a:custGeom>
            <a:avLst/>
            <a:gdLst>
              <a:gd name="connsiteX0" fmla="*/ 117539 w 235077"/>
              <a:gd name="connsiteY0" fmla="*/ 0 h 308991"/>
              <a:gd name="connsiteX1" fmla="*/ 0 w 235077"/>
              <a:gd name="connsiteY1" fmla="*/ 117538 h 308991"/>
              <a:gd name="connsiteX2" fmla="*/ 117539 w 235077"/>
              <a:gd name="connsiteY2" fmla="*/ 308991 h 308991"/>
              <a:gd name="connsiteX3" fmla="*/ 235077 w 235077"/>
              <a:gd name="connsiteY3" fmla="*/ 117538 h 308991"/>
              <a:gd name="connsiteX4" fmla="*/ 117539 w 235077"/>
              <a:gd name="connsiteY4" fmla="*/ 0 h 308991"/>
              <a:gd name="connsiteX5" fmla="*/ 117539 w 235077"/>
              <a:gd name="connsiteY5" fmla="*/ 158496 h 308991"/>
              <a:gd name="connsiteX6" fmla="*/ 70961 w 235077"/>
              <a:gd name="connsiteY6" fmla="*/ 111919 h 308991"/>
              <a:gd name="connsiteX7" fmla="*/ 117539 w 235077"/>
              <a:gd name="connsiteY7" fmla="*/ 65342 h 308991"/>
              <a:gd name="connsiteX8" fmla="*/ 164116 w 235077"/>
              <a:gd name="connsiteY8" fmla="*/ 111919 h 308991"/>
              <a:gd name="connsiteX9" fmla="*/ 117539 w 235077"/>
              <a:gd name="connsiteY9" fmla="*/ 158496 h 30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5077" h="308991">
                <a:moveTo>
                  <a:pt x="117539" y="0"/>
                </a:moveTo>
                <a:cubicBezTo>
                  <a:pt x="52578" y="0"/>
                  <a:pt x="0" y="52673"/>
                  <a:pt x="0" y="117538"/>
                </a:cubicBezTo>
                <a:cubicBezTo>
                  <a:pt x="0" y="182404"/>
                  <a:pt x="117539" y="308991"/>
                  <a:pt x="117539" y="308991"/>
                </a:cubicBezTo>
                <a:cubicBezTo>
                  <a:pt x="117539" y="308991"/>
                  <a:pt x="235077" y="182499"/>
                  <a:pt x="235077" y="117538"/>
                </a:cubicBezTo>
                <a:cubicBezTo>
                  <a:pt x="235077" y="52578"/>
                  <a:pt x="182499" y="0"/>
                  <a:pt x="117539" y="0"/>
                </a:cubicBezTo>
                <a:close/>
                <a:moveTo>
                  <a:pt x="117539" y="158496"/>
                </a:moveTo>
                <a:cubicBezTo>
                  <a:pt x="91821" y="158496"/>
                  <a:pt x="70961" y="137636"/>
                  <a:pt x="70961" y="111919"/>
                </a:cubicBezTo>
                <a:cubicBezTo>
                  <a:pt x="70961" y="86201"/>
                  <a:pt x="91821" y="65342"/>
                  <a:pt x="117539" y="65342"/>
                </a:cubicBezTo>
                <a:cubicBezTo>
                  <a:pt x="143256" y="65342"/>
                  <a:pt x="164116" y="86201"/>
                  <a:pt x="164116" y="111919"/>
                </a:cubicBezTo>
                <a:cubicBezTo>
                  <a:pt x="164116" y="137636"/>
                  <a:pt x="143256" y="158496"/>
                  <a:pt x="117539" y="158496"/>
                </a:cubicBezTo>
                <a:close/>
              </a:path>
            </a:pathLst>
          </a:custGeom>
          <a:solidFill>
            <a:schemeClr val="bg1"/>
          </a:solidFill>
          <a:ln w="9525" cap="flat">
            <a:noFill/>
            <a:prstDash val="solid"/>
            <a:miter/>
          </a:ln>
        </p:spPr>
        <p:txBody>
          <a:bodyPr rtlCol="0" anchor="ctr"/>
          <a:lstStyle/>
          <a:p>
            <a:endParaRPr lang="en-PK"/>
          </a:p>
        </p:txBody>
      </p:sp>
      <p:sp>
        <p:nvSpPr>
          <p:cNvPr id="27" name="Freeform: Shape 26">
            <a:extLst>
              <a:ext uri="{FF2B5EF4-FFF2-40B4-BE49-F238E27FC236}">
                <a16:creationId xmlns:a16="http://schemas.microsoft.com/office/drawing/2014/main" id="{B2D5BF9F-CADF-01C8-EAD3-34766CAB3A1E}"/>
              </a:ext>
            </a:extLst>
          </p:cNvPr>
          <p:cNvSpPr/>
          <p:nvPr userDrawn="1"/>
        </p:nvSpPr>
        <p:spPr>
          <a:xfrm>
            <a:off x="697430" y="4351356"/>
            <a:ext cx="158844" cy="158844"/>
          </a:xfrm>
          <a:custGeom>
            <a:avLst/>
            <a:gdLst>
              <a:gd name="connsiteX0" fmla="*/ 147163 w 304337"/>
              <a:gd name="connsiteY0" fmla="*/ 214325 h 304337"/>
              <a:gd name="connsiteX1" fmla="*/ 90013 w 304337"/>
              <a:gd name="connsiteY1" fmla="*/ 157175 h 304337"/>
              <a:gd name="connsiteX2" fmla="*/ 90013 w 304337"/>
              <a:gd name="connsiteY2" fmla="*/ 134886 h 304337"/>
              <a:gd name="connsiteX3" fmla="*/ 140115 w 304337"/>
              <a:gd name="connsiteY3" fmla="*/ 84785 h 304337"/>
              <a:gd name="connsiteX4" fmla="*/ 57247 w 304337"/>
              <a:gd name="connsiteY4" fmla="*/ 1917 h 304337"/>
              <a:gd name="connsiteX5" fmla="*/ 48103 w 304337"/>
              <a:gd name="connsiteY5" fmla="*/ 2012 h 304337"/>
              <a:gd name="connsiteX6" fmla="*/ 52675 w 304337"/>
              <a:gd name="connsiteY6" fmla="*/ 251663 h 304337"/>
              <a:gd name="connsiteX7" fmla="*/ 302326 w 304337"/>
              <a:gd name="connsiteY7" fmla="*/ 256235 h 304337"/>
              <a:gd name="connsiteX8" fmla="*/ 302421 w 304337"/>
              <a:gd name="connsiteY8" fmla="*/ 246995 h 304337"/>
              <a:gd name="connsiteX9" fmla="*/ 219553 w 304337"/>
              <a:gd name="connsiteY9" fmla="*/ 164128 h 304337"/>
              <a:gd name="connsiteX10" fmla="*/ 169452 w 304337"/>
              <a:gd name="connsiteY10" fmla="*/ 214229 h 304337"/>
              <a:gd name="connsiteX11" fmla="*/ 147163 w 304337"/>
              <a:gd name="connsiteY11" fmla="*/ 214325 h 304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337" h="304337">
                <a:moveTo>
                  <a:pt x="147163" y="214325"/>
                </a:moveTo>
                <a:lnTo>
                  <a:pt x="90013" y="157175"/>
                </a:lnTo>
                <a:cubicBezTo>
                  <a:pt x="83822" y="150983"/>
                  <a:pt x="83822" y="141077"/>
                  <a:pt x="90013" y="134886"/>
                </a:cubicBezTo>
                <a:lnTo>
                  <a:pt x="140115" y="84785"/>
                </a:lnTo>
                <a:lnTo>
                  <a:pt x="57247" y="1917"/>
                </a:lnTo>
                <a:cubicBezTo>
                  <a:pt x="54676" y="-655"/>
                  <a:pt x="50485" y="-655"/>
                  <a:pt x="48103" y="2012"/>
                </a:cubicBezTo>
                <a:cubicBezTo>
                  <a:pt x="-17524" y="72593"/>
                  <a:pt x="-16000" y="182987"/>
                  <a:pt x="52675" y="251663"/>
                </a:cubicBezTo>
                <a:cubicBezTo>
                  <a:pt x="121351" y="320338"/>
                  <a:pt x="231841" y="321862"/>
                  <a:pt x="302326" y="256235"/>
                </a:cubicBezTo>
                <a:cubicBezTo>
                  <a:pt x="304993" y="253758"/>
                  <a:pt x="304993" y="249567"/>
                  <a:pt x="302421" y="246995"/>
                </a:cubicBezTo>
                <a:lnTo>
                  <a:pt x="219553" y="164128"/>
                </a:lnTo>
                <a:lnTo>
                  <a:pt x="169452" y="214229"/>
                </a:lnTo>
                <a:cubicBezTo>
                  <a:pt x="163261" y="220421"/>
                  <a:pt x="153355" y="220421"/>
                  <a:pt x="147163" y="214325"/>
                </a:cubicBezTo>
                <a:close/>
              </a:path>
            </a:pathLst>
          </a:custGeom>
          <a:solidFill>
            <a:schemeClr val="bg1"/>
          </a:solidFill>
          <a:ln w="9525" cap="flat">
            <a:noFill/>
            <a:prstDash val="solid"/>
            <a:miter/>
          </a:ln>
        </p:spPr>
        <p:txBody>
          <a:bodyPr rtlCol="0" anchor="ctr"/>
          <a:lstStyle/>
          <a:p>
            <a:endParaRPr lang="en-PK"/>
          </a:p>
        </p:txBody>
      </p:sp>
      <p:grpSp>
        <p:nvGrpSpPr>
          <p:cNvPr id="28" name="Graphic 16">
            <a:extLst>
              <a:ext uri="{FF2B5EF4-FFF2-40B4-BE49-F238E27FC236}">
                <a16:creationId xmlns:a16="http://schemas.microsoft.com/office/drawing/2014/main" id="{17F79F01-8B02-BAB5-EBC3-E57D91AD378F}"/>
              </a:ext>
            </a:extLst>
          </p:cNvPr>
          <p:cNvGrpSpPr/>
          <p:nvPr userDrawn="1"/>
        </p:nvGrpSpPr>
        <p:grpSpPr>
          <a:xfrm>
            <a:off x="695942" y="5117668"/>
            <a:ext cx="161820" cy="157893"/>
            <a:chOff x="5939598" y="4587430"/>
            <a:chExt cx="310038" cy="302514"/>
          </a:xfrm>
          <a:solidFill>
            <a:schemeClr val="bg1"/>
          </a:solidFill>
        </p:grpSpPr>
        <p:sp>
          <p:nvSpPr>
            <p:cNvPr id="29" name="Freeform: Shape 28">
              <a:extLst>
                <a:ext uri="{FF2B5EF4-FFF2-40B4-BE49-F238E27FC236}">
                  <a16:creationId xmlns:a16="http://schemas.microsoft.com/office/drawing/2014/main" id="{D60F164A-AFBA-38D2-9B6D-1F8115EFEEC7}"/>
                </a:ext>
              </a:extLst>
            </p:cNvPr>
            <p:cNvSpPr/>
            <p:nvPr/>
          </p:nvSpPr>
          <p:spPr>
            <a:xfrm>
              <a:off x="6052470" y="4598955"/>
              <a:ext cx="84296" cy="123825"/>
            </a:xfrm>
            <a:custGeom>
              <a:avLst/>
              <a:gdLst>
                <a:gd name="connsiteX0" fmla="*/ 42101 w 84296"/>
                <a:gd name="connsiteY0" fmla="*/ 0 h 123825"/>
                <a:gd name="connsiteX1" fmla="*/ 0 w 84296"/>
                <a:gd name="connsiteY1" fmla="*/ 123825 h 123825"/>
                <a:gd name="connsiteX2" fmla="*/ 84296 w 84296"/>
                <a:gd name="connsiteY2" fmla="*/ 123825 h 123825"/>
                <a:gd name="connsiteX3" fmla="*/ 42101 w 84296"/>
                <a:gd name="connsiteY3" fmla="*/ 0 h 123825"/>
              </a:gdLst>
              <a:ahLst/>
              <a:cxnLst>
                <a:cxn ang="0">
                  <a:pos x="connsiteX0" y="connsiteY0"/>
                </a:cxn>
                <a:cxn ang="0">
                  <a:pos x="connsiteX1" y="connsiteY1"/>
                </a:cxn>
                <a:cxn ang="0">
                  <a:pos x="connsiteX2" y="connsiteY2"/>
                </a:cxn>
                <a:cxn ang="0">
                  <a:pos x="connsiteX3" y="connsiteY3"/>
                </a:cxn>
              </a:cxnLst>
              <a:rect l="l" t="t" r="r" b="b"/>
              <a:pathLst>
                <a:path w="84296" h="123825">
                  <a:moveTo>
                    <a:pt x="42101" y="0"/>
                  </a:moveTo>
                  <a:cubicBezTo>
                    <a:pt x="28575" y="0"/>
                    <a:pt x="3048" y="43529"/>
                    <a:pt x="0" y="123825"/>
                  </a:cubicBezTo>
                  <a:lnTo>
                    <a:pt x="84296" y="123825"/>
                  </a:lnTo>
                  <a:cubicBezTo>
                    <a:pt x="81248" y="43529"/>
                    <a:pt x="55626" y="0"/>
                    <a:pt x="42101" y="0"/>
                  </a:cubicBezTo>
                  <a:close/>
                </a:path>
              </a:pathLst>
            </a:custGeom>
            <a:grpFill/>
            <a:ln w="9525" cap="flat">
              <a:noFill/>
              <a:prstDash val="solid"/>
              <a:miter/>
            </a:ln>
          </p:spPr>
          <p:txBody>
            <a:bodyPr rtlCol="0" anchor="ctr"/>
            <a:lstStyle/>
            <a:p>
              <a:endParaRPr lang="en-PK"/>
            </a:p>
          </p:txBody>
        </p:sp>
        <p:sp>
          <p:nvSpPr>
            <p:cNvPr id="30" name="Freeform: Shape 29">
              <a:extLst>
                <a:ext uri="{FF2B5EF4-FFF2-40B4-BE49-F238E27FC236}">
                  <a16:creationId xmlns:a16="http://schemas.microsoft.com/office/drawing/2014/main" id="{A549A838-D172-FFFA-E447-3C128EA96A8F}"/>
                </a:ext>
              </a:extLst>
            </p:cNvPr>
            <p:cNvSpPr/>
            <p:nvPr/>
          </p:nvSpPr>
          <p:spPr>
            <a:xfrm>
              <a:off x="6052470" y="4754689"/>
              <a:ext cx="84201" cy="123825"/>
            </a:xfrm>
            <a:custGeom>
              <a:avLst/>
              <a:gdLst>
                <a:gd name="connsiteX0" fmla="*/ 0 w 84201"/>
                <a:gd name="connsiteY0" fmla="*/ 0 h 123825"/>
                <a:gd name="connsiteX1" fmla="*/ 42101 w 84201"/>
                <a:gd name="connsiteY1" fmla="*/ 123825 h 123825"/>
                <a:gd name="connsiteX2" fmla="*/ 84201 w 84201"/>
                <a:gd name="connsiteY2" fmla="*/ 0 h 123825"/>
                <a:gd name="connsiteX3" fmla="*/ 0 w 84201"/>
                <a:gd name="connsiteY3" fmla="*/ 0 h 123825"/>
              </a:gdLst>
              <a:ahLst/>
              <a:cxnLst>
                <a:cxn ang="0">
                  <a:pos x="connsiteX0" y="connsiteY0"/>
                </a:cxn>
                <a:cxn ang="0">
                  <a:pos x="connsiteX1" y="connsiteY1"/>
                </a:cxn>
                <a:cxn ang="0">
                  <a:pos x="connsiteX2" y="connsiteY2"/>
                </a:cxn>
                <a:cxn ang="0">
                  <a:pos x="connsiteX3" y="connsiteY3"/>
                </a:cxn>
              </a:cxnLst>
              <a:rect l="l" t="t" r="r" b="b"/>
              <a:pathLst>
                <a:path w="84201" h="123825">
                  <a:moveTo>
                    <a:pt x="0" y="0"/>
                  </a:moveTo>
                  <a:cubicBezTo>
                    <a:pt x="3048" y="80201"/>
                    <a:pt x="28575" y="123825"/>
                    <a:pt x="42101" y="123825"/>
                  </a:cubicBezTo>
                  <a:cubicBezTo>
                    <a:pt x="55626" y="123825"/>
                    <a:pt x="81153" y="80296"/>
                    <a:pt x="84201" y="0"/>
                  </a:cubicBezTo>
                  <a:lnTo>
                    <a:pt x="0" y="0"/>
                  </a:lnTo>
                  <a:close/>
                </a:path>
              </a:pathLst>
            </a:custGeom>
            <a:grpFill/>
            <a:ln w="9525" cap="flat">
              <a:noFill/>
              <a:prstDash val="solid"/>
              <a:miter/>
            </a:ln>
          </p:spPr>
          <p:txBody>
            <a:bodyPr rtlCol="0" anchor="ctr"/>
            <a:lstStyle/>
            <a:p>
              <a:endParaRPr lang="en-PK"/>
            </a:p>
          </p:txBody>
        </p:sp>
        <p:sp>
          <p:nvSpPr>
            <p:cNvPr id="31" name="Freeform: Shape 30">
              <a:extLst>
                <a:ext uri="{FF2B5EF4-FFF2-40B4-BE49-F238E27FC236}">
                  <a16:creationId xmlns:a16="http://schemas.microsoft.com/office/drawing/2014/main" id="{009B90BD-287E-6CC4-B4EB-AE6029449CB8}"/>
                </a:ext>
              </a:extLst>
            </p:cNvPr>
            <p:cNvSpPr/>
            <p:nvPr/>
          </p:nvSpPr>
          <p:spPr>
            <a:xfrm>
              <a:off x="6131908" y="4587430"/>
              <a:ext cx="117729" cy="135255"/>
            </a:xfrm>
            <a:custGeom>
              <a:avLst/>
              <a:gdLst>
                <a:gd name="connsiteX0" fmla="*/ 36862 w 117729"/>
                <a:gd name="connsiteY0" fmla="*/ 135255 h 135255"/>
                <a:gd name="connsiteX1" fmla="*/ 117729 w 117729"/>
                <a:gd name="connsiteY1" fmla="*/ 135255 h 135255"/>
                <a:gd name="connsiteX2" fmla="*/ 0 w 117729"/>
                <a:gd name="connsiteY2" fmla="*/ 0 h 135255"/>
                <a:gd name="connsiteX3" fmla="*/ 36862 w 117729"/>
                <a:gd name="connsiteY3" fmla="*/ 135255 h 135255"/>
              </a:gdLst>
              <a:ahLst/>
              <a:cxnLst>
                <a:cxn ang="0">
                  <a:pos x="connsiteX0" y="connsiteY0"/>
                </a:cxn>
                <a:cxn ang="0">
                  <a:pos x="connsiteX1" y="connsiteY1"/>
                </a:cxn>
                <a:cxn ang="0">
                  <a:pos x="connsiteX2" y="connsiteY2"/>
                </a:cxn>
                <a:cxn ang="0">
                  <a:pos x="connsiteX3" y="connsiteY3"/>
                </a:cxn>
              </a:cxnLst>
              <a:rect l="l" t="t" r="r" b="b"/>
              <a:pathLst>
                <a:path w="117729" h="135255">
                  <a:moveTo>
                    <a:pt x="36862" y="135255"/>
                  </a:moveTo>
                  <a:lnTo>
                    <a:pt x="117729" y="135255"/>
                  </a:lnTo>
                  <a:cubicBezTo>
                    <a:pt x="110966" y="69247"/>
                    <a:pt x="63055" y="15430"/>
                    <a:pt x="0" y="0"/>
                  </a:cubicBezTo>
                  <a:cubicBezTo>
                    <a:pt x="22289" y="27908"/>
                    <a:pt x="34766" y="80677"/>
                    <a:pt x="36862" y="135255"/>
                  </a:cubicBezTo>
                  <a:close/>
                </a:path>
              </a:pathLst>
            </a:custGeom>
            <a:grpFill/>
            <a:ln w="9525" cap="flat">
              <a:noFill/>
              <a:prstDash val="solid"/>
              <a:miter/>
            </a:ln>
          </p:spPr>
          <p:txBody>
            <a:bodyPr rtlCol="0" anchor="ctr"/>
            <a:lstStyle/>
            <a:p>
              <a:endParaRPr lang="en-PK"/>
            </a:p>
          </p:txBody>
        </p:sp>
        <p:sp>
          <p:nvSpPr>
            <p:cNvPr id="32" name="Freeform: Shape 31">
              <a:extLst>
                <a:ext uri="{FF2B5EF4-FFF2-40B4-BE49-F238E27FC236}">
                  <a16:creationId xmlns:a16="http://schemas.microsoft.com/office/drawing/2014/main" id="{B5A9B355-1FEF-9861-7939-F757FFE5E608}"/>
                </a:ext>
              </a:extLst>
            </p:cNvPr>
            <p:cNvSpPr/>
            <p:nvPr/>
          </p:nvSpPr>
          <p:spPr>
            <a:xfrm>
              <a:off x="5939598" y="4587430"/>
              <a:ext cx="117728" cy="135255"/>
            </a:xfrm>
            <a:custGeom>
              <a:avLst/>
              <a:gdLst>
                <a:gd name="connsiteX0" fmla="*/ 80867 w 117728"/>
                <a:gd name="connsiteY0" fmla="*/ 135255 h 135255"/>
                <a:gd name="connsiteX1" fmla="*/ 117729 w 117728"/>
                <a:gd name="connsiteY1" fmla="*/ 0 h 135255"/>
                <a:gd name="connsiteX2" fmla="*/ 0 w 117728"/>
                <a:gd name="connsiteY2" fmla="*/ 135255 h 135255"/>
                <a:gd name="connsiteX3" fmla="*/ 80867 w 117728"/>
                <a:gd name="connsiteY3" fmla="*/ 135255 h 135255"/>
              </a:gdLst>
              <a:ahLst/>
              <a:cxnLst>
                <a:cxn ang="0">
                  <a:pos x="connsiteX0" y="connsiteY0"/>
                </a:cxn>
                <a:cxn ang="0">
                  <a:pos x="connsiteX1" y="connsiteY1"/>
                </a:cxn>
                <a:cxn ang="0">
                  <a:pos x="connsiteX2" y="connsiteY2"/>
                </a:cxn>
                <a:cxn ang="0">
                  <a:pos x="connsiteX3" y="connsiteY3"/>
                </a:cxn>
              </a:cxnLst>
              <a:rect l="l" t="t" r="r" b="b"/>
              <a:pathLst>
                <a:path w="117728" h="135255">
                  <a:moveTo>
                    <a:pt x="80867" y="135255"/>
                  </a:moveTo>
                  <a:cubicBezTo>
                    <a:pt x="82868" y="80677"/>
                    <a:pt x="95441" y="27908"/>
                    <a:pt x="117729" y="0"/>
                  </a:cubicBezTo>
                  <a:cubicBezTo>
                    <a:pt x="54674" y="15430"/>
                    <a:pt x="6763" y="69247"/>
                    <a:pt x="0" y="135255"/>
                  </a:cubicBezTo>
                  <a:lnTo>
                    <a:pt x="80867" y="135255"/>
                  </a:lnTo>
                  <a:close/>
                </a:path>
              </a:pathLst>
            </a:custGeom>
            <a:grpFill/>
            <a:ln w="9525" cap="flat">
              <a:noFill/>
              <a:prstDash val="solid"/>
              <a:miter/>
            </a:ln>
          </p:spPr>
          <p:txBody>
            <a:bodyPr rtlCol="0" anchor="ctr"/>
            <a:lstStyle/>
            <a:p>
              <a:endParaRPr lang="en-PK"/>
            </a:p>
          </p:txBody>
        </p:sp>
        <p:sp>
          <p:nvSpPr>
            <p:cNvPr id="33" name="Freeform: Shape 32">
              <a:extLst>
                <a:ext uri="{FF2B5EF4-FFF2-40B4-BE49-F238E27FC236}">
                  <a16:creationId xmlns:a16="http://schemas.microsoft.com/office/drawing/2014/main" id="{3D903F87-72F9-88FD-F36C-C441B5C1DE12}"/>
                </a:ext>
              </a:extLst>
            </p:cNvPr>
            <p:cNvSpPr/>
            <p:nvPr/>
          </p:nvSpPr>
          <p:spPr>
            <a:xfrm>
              <a:off x="6131908" y="4754689"/>
              <a:ext cx="117729" cy="135255"/>
            </a:xfrm>
            <a:custGeom>
              <a:avLst/>
              <a:gdLst>
                <a:gd name="connsiteX0" fmla="*/ 36862 w 117729"/>
                <a:gd name="connsiteY0" fmla="*/ 0 h 135255"/>
                <a:gd name="connsiteX1" fmla="*/ 0 w 117729"/>
                <a:gd name="connsiteY1" fmla="*/ 135255 h 135255"/>
                <a:gd name="connsiteX2" fmla="*/ 117729 w 117729"/>
                <a:gd name="connsiteY2" fmla="*/ 0 h 135255"/>
                <a:gd name="connsiteX3" fmla="*/ 36862 w 117729"/>
                <a:gd name="connsiteY3" fmla="*/ 0 h 135255"/>
              </a:gdLst>
              <a:ahLst/>
              <a:cxnLst>
                <a:cxn ang="0">
                  <a:pos x="connsiteX0" y="connsiteY0"/>
                </a:cxn>
                <a:cxn ang="0">
                  <a:pos x="connsiteX1" y="connsiteY1"/>
                </a:cxn>
                <a:cxn ang="0">
                  <a:pos x="connsiteX2" y="connsiteY2"/>
                </a:cxn>
                <a:cxn ang="0">
                  <a:pos x="connsiteX3" y="connsiteY3"/>
                </a:cxn>
              </a:cxnLst>
              <a:rect l="l" t="t" r="r" b="b"/>
              <a:pathLst>
                <a:path w="117729" h="135255">
                  <a:moveTo>
                    <a:pt x="36862" y="0"/>
                  </a:moveTo>
                  <a:cubicBezTo>
                    <a:pt x="34862" y="54578"/>
                    <a:pt x="22289" y="107347"/>
                    <a:pt x="0" y="135255"/>
                  </a:cubicBezTo>
                  <a:cubicBezTo>
                    <a:pt x="63055" y="119825"/>
                    <a:pt x="110966" y="66008"/>
                    <a:pt x="117729" y="0"/>
                  </a:cubicBezTo>
                  <a:lnTo>
                    <a:pt x="36862" y="0"/>
                  </a:lnTo>
                  <a:close/>
                </a:path>
              </a:pathLst>
            </a:custGeom>
            <a:grpFill/>
            <a:ln w="9525" cap="flat">
              <a:noFill/>
              <a:prstDash val="solid"/>
              <a:miter/>
            </a:ln>
          </p:spPr>
          <p:txBody>
            <a:bodyPr rtlCol="0" anchor="ctr"/>
            <a:lstStyle/>
            <a:p>
              <a:endParaRPr lang="en-PK"/>
            </a:p>
          </p:txBody>
        </p:sp>
        <p:sp>
          <p:nvSpPr>
            <p:cNvPr id="34" name="Freeform: Shape 33">
              <a:extLst>
                <a:ext uri="{FF2B5EF4-FFF2-40B4-BE49-F238E27FC236}">
                  <a16:creationId xmlns:a16="http://schemas.microsoft.com/office/drawing/2014/main" id="{8D2666F4-8096-1442-4E4C-BE89E2975800}"/>
                </a:ext>
              </a:extLst>
            </p:cNvPr>
            <p:cNvSpPr/>
            <p:nvPr/>
          </p:nvSpPr>
          <p:spPr>
            <a:xfrm>
              <a:off x="5939694" y="4754689"/>
              <a:ext cx="117728" cy="135255"/>
            </a:xfrm>
            <a:custGeom>
              <a:avLst/>
              <a:gdLst>
                <a:gd name="connsiteX0" fmla="*/ 80772 w 117728"/>
                <a:gd name="connsiteY0" fmla="*/ 0 h 135255"/>
                <a:gd name="connsiteX1" fmla="*/ 0 w 117728"/>
                <a:gd name="connsiteY1" fmla="*/ 0 h 135255"/>
                <a:gd name="connsiteX2" fmla="*/ 117729 w 117728"/>
                <a:gd name="connsiteY2" fmla="*/ 135255 h 135255"/>
                <a:gd name="connsiteX3" fmla="*/ 80772 w 117728"/>
                <a:gd name="connsiteY3" fmla="*/ 0 h 135255"/>
              </a:gdLst>
              <a:ahLst/>
              <a:cxnLst>
                <a:cxn ang="0">
                  <a:pos x="connsiteX0" y="connsiteY0"/>
                </a:cxn>
                <a:cxn ang="0">
                  <a:pos x="connsiteX1" y="connsiteY1"/>
                </a:cxn>
                <a:cxn ang="0">
                  <a:pos x="connsiteX2" y="connsiteY2"/>
                </a:cxn>
                <a:cxn ang="0">
                  <a:pos x="connsiteX3" y="connsiteY3"/>
                </a:cxn>
              </a:cxnLst>
              <a:rect l="l" t="t" r="r" b="b"/>
              <a:pathLst>
                <a:path w="117728" h="135255">
                  <a:moveTo>
                    <a:pt x="80772" y="0"/>
                  </a:moveTo>
                  <a:lnTo>
                    <a:pt x="0" y="0"/>
                  </a:lnTo>
                  <a:cubicBezTo>
                    <a:pt x="6763" y="66008"/>
                    <a:pt x="54674" y="119825"/>
                    <a:pt x="117729" y="135255"/>
                  </a:cubicBezTo>
                  <a:cubicBezTo>
                    <a:pt x="95345" y="107442"/>
                    <a:pt x="82868" y="54578"/>
                    <a:pt x="80772" y="0"/>
                  </a:cubicBezTo>
                  <a:close/>
                </a:path>
              </a:pathLst>
            </a:custGeom>
            <a:grpFill/>
            <a:ln w="9525" cap="flat">
              <a:noFill/>
              <a:prstDash val="solid"/>
              <a:miter/>
            </a:ln>
          </p:spPr>
          <p:txBody>
            <a:bodyPr rtlCol="0" anchor="ctr"/>
            <a:lstStyle/>
            <a:p>
              <a:endParaRPr lang="en-PK"/>
            </a:p>
          </p:txBody>
        </p:sp>
      </p:grpSp>
      <p:pic>
        <p:nvPicPr>
          <p:cNvPr id="9" name="Picture 8" descr="A black background with white text&#10;&#10;Description automatically generated">
            <a:extLst>
              <a:ext uri="{FF2B5EF4-FFF2-40B4-BE49-F238E27FC236}">
                <a16:creationId xmlns:a16="http://schemas.microsoft.com/office/drawing/2014/main" id="{123B6F59-9870-D566-4F7C-0D40C0860E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544" y="160610"/>
            <a:ext cx="4041732" cy="1616123"/>
          </a:xfrm>
          <a:prstGeom prst="rect">
            <a:avLst/>
          </a:prstGeom>
        </p:spPr>
      </p:pic>
    </p:spTree>
    <p:extLst>
      <p:ext uri="{BB962C8B-B14F-4D97-AF65-F5344CB8AC3E}">
        <p14:creationId xmlns:p14="http://schemas.microsoft.com/office/powerpoint/2010/main" val="35672372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Title + subtitl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D71751F-B4A2-5F78-FA93-54E51C757DB5}"/>
              </a:ext>
            </a:extLst>
          </p:cNvPr>
          <p:cNvSpPr>
            <a:spLocks noGrp="1"/>
          </p:cNvSpPr>
          <p:nvPr>
            <p:ph type="dt" sz="half" idx="10"/>
          </p:nvPr>
        </p:nvSpPr>
        <p:spPr/>
        <p:txBody>
          <a:bodyPr/>
          <a:lstStyle/>
          <a:p>
            <a:fld id="{CDBF44AA-B0AB-4071-9F1B-FEA32577B982}" type="datetimeFigureOut">
              <a:rPr lang="en-US" smtClean="0"/>
              <a:t>4/3/2025</a:t>
            </a:fld>
            <a:endParaRPr lang="en-US"/>
          </a:p>
        </p:txBody>
      </p:sp>
      <p:sp>
        <p:nvSpPr>
          <p:cNvPr id="4" name="Footer Placeholder 3">
            <a:extLst>
              <a:ext uri="{FF2B5EF4-FFF2-40B4-BE49-F238E27FC236}">
                <a16:creationId xmlns:a16="http://schemas.microsoft.com/office/drawing/2014/main" id="{77A5205F-730B-9DF0-013A-8ECCF0601D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C25A4F-0D1E-E56B-5EE4-4DF0ABACE591}"/>
              </a:ext>
            </a:extLst>
          </p:cNvPr>
          <p:cNvSpPr>
            <a:spLocks noGrp="1"/>
          </p:cNvSpPr>
          <p:nvPr>
            <p:ph type="sldNum" sz="quarter" idx="12"/>
          </p:nvPr>
        </p:nvSpPr>
        <p:spPr/>
        <p:txBody>
          <a:bodyPr/>
          <a:lstStyle/>
          <a:p>
            <a:fld id="{7CCFCD35-44D2-404A-BE68-DEDE3C652182}" type="slidenum">
              <a:rPr lang="en-US" smtClean="0"/>
              <a:t>‹#›</a:t>
            </a:fld>
            <a:endParaRPr lang="en-US"/>
          </a:p>
        </p:txBody>
      </p:sp>
      <p:sp>
        <p:nvSpPr>
          <p:cNvPr id="58" name="Title 4">
            <a:extLst>
              <a:ext uri="{FF2B5EF4-FFF2-40B4-BE49-F238E27FC236}">
                <a16:creationId xmlns:a16="http://schemas.microsoft.com/office/drawing/2014/main" id="{D852C295-F740-B672-FC02-E98F6C1951AF}"/>
              </a:ext>
            </a:extLst>
          </p:cNvPr>
          <p:cNvSpPr>
            <a:spLocks noGrp="1"/>
          </p:cNvSpPr>
          <p:nvPr>
            <p:ph type="title" hasCustomPrompt="1"/>
          </p:nvPr>
        </p:nvSpPr>
        <p:spPr>
          <a:xfrm>
            <a:off x="619125" y="701041"/>
            <a:ext cx="8781812" cy="429447"/>
          </a:xfrm>
        </p:spPr>
        <p:txBody>
          <a:bodyPr lIns="0" tIns="0" rIns="0" bIns="0" anchor="t">
            <a:noAutofit/>
          </a:bodyPr>
          <a:lstStyle>
            <a:lvl1pPr>
              <a:lnSpc>
                <a:spcPct val="90000"/>
              </a:lnSpc>
              <a:defRPr sz="3000" b="1">
                <a:latin typeface="+mj-lt"/>
              </a:defRPr>
            </a:lvl1pPr>
          </a:lstStyle>
          <a:p>
            <a:r>
              <a:rPr lang="en-US"/>
              <a:t>Slide Title Goes Here</a:t>
            </a:r>
          </a:p>
        </p:txBody>
      </p:sp>
      <p:sp>
        <p:nvSpPr>
          <p:cNvPr id="59" name="Text Placeholder 5">
            <a:extLst>
              <a:ext uri="{FF2B5EF4-FFF2-40B4-BE49-F238E27FC236}">
                <a16:creationId xmlns:a16="http://schemas.microsoft.com/office/drawing/2014/main" id="{D57CCA2E-8EB3-6149-CFA9-94322BEE5FD0}"/>
              </a:ext>
            </a:extLst>
          </p:cNvPr>
          <p:cNvSpPr>
            <a:spLocks noGrp="1"/>
          </p:cNvSpPr>
          <p:nvPr>
            <p:ph type="body" sz="quarter" idx="27" hasCustomPrompt="1"/>
          </p:nvPr>
        </p:nvSpPr>
        <p:spPr>
          <a:xfrm>
            <a:off x="619125" y="1130488"/>
            <a:ext cx="8781812" cy="365126"/>
          </a:xfrm>
        </p:spPr>
        <p:txBody>
          <a:bodyPr lIns="0" tIns="0" rIns="0" bIns="0" anchor="ctr">
            <a:normAutofit/>
          </a:bodyPr>
          <a:lstStyle>
            <a:lvl1pPr marL="0" indent="0" algn="l" defTabSz="0">
              <a:lnSpc>
                <a:spcPct val="80000"/>
              </a:lnSpc>
              <a:spcBef>
                <a:spcPts val="0"/>
              </a:spcBef>
              <a:buFont typeface="Arial" panose="020B0604020202020204" pitchFamily="34" charset="0"/>
              <a:buNone/>
              <a:defRPr sz="2000" spc="0">
                <a:solidFill>
                  <a:schemeClr val="tx1"/>
                </a:solidFill>
              </a:defRPr>
            </a:lvl1pPr>
          </a:lstStyle>
          <a:p>
            <a:pPr lvl="0"/>
            <a:r>
              <a:rPr lang="en-US"/>
              <a:t>Click To Add Title</a:t>
            </a:r>
          </a:p>
        </p:txBody>
      </p:sp>
      <p:grpSp>
        <p:nvGrpSpPr>
          <p:cNvPr id="65" name="Group 64">
            <a:extLst>
              <a:ext uri="{FF2B5EF4-FFF2-40B4-BE49-F238E27FC236}">
                <a16:creationId xmlns:a16="http://schemas.microsoft.com/office/drawing/2014/main" id="{5AF2530E-CE10-5EE9-6227-4CFA169B9A27}"/>
              </a:ext>
            </a:extLst>
          </p:cNvPr>
          <p:cNvGrpSpPr/>
          <p:nvPr userDrawn="1"/>
        </p:nvGrpSpPr>
        <p:grpSpPr>
          <a:xfrm>
            <a:off x="612386" y="0"/>
            <a:ext cx="1833634" cy="60960"/>
            <a:chOff x="9725660" y="391160"/>
            <a:chExt cx="2689860" cy="78740"/>
          </a:xfrm>
        </p:grpSpPr>
        <p:sp>
          <p:nvSpPr>
            <p:cNvPr id="61" name="Rectangle 60">
              <a:extLst>
                <a:ext uri="{FF2B5EF4-FFF2-40B4-BE49-F238E27FC236}">
                  <a16:creationId xmlns:a16="http://schemas.microsoft.com/office/drawing/2014/main" id="{58B41F77-BC18-61A0-24D9-F1A6F46F30B7}"/>
                </a:ext>
              </a:extLst>
            </p:cNvPr>
            <p:cNvSpPr/>
            <p:nvPr userDrawn="1"/>
          </p:nvSpPr>
          <p:spPr>
            <a:xfrm>
              <a:off x="9725660" y="391160"/>
              <a:ext cx="675640" cy="78740"/>
            </a:xfrm>
            <a:prstGeom prst="rect">
              <a:avLst/>
            </a:prstGeom>
            <a:solidFill>
              <a:srgbClr val="ED34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721C9A2F-91DC-6BD8-A7F9-283FF7C3DDEB}"/>
                </a:ext>
              </a:extLst>
            </p:cNvPr>
            <p:cNvSpPr/>
            <p:nvPr userDrawn="1"/>
          </p:nvSpPr>
          <p:spPr>
            <a:xfrm>
              <a:off x="10401300" y="391160"/>
              <a:ext cx="675640" cy="7874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47932BBB-65D0-3F58-9399-D137D5411FA9}"/>
                </a:ext>
              </a:extLst>
            </p:cNvPr>
            <p:cNvSpPr/>
            <p:nvPr userDrawn="1"/>
          </p:nvSpPr>
          <p:spPr>
            <a:xfrm>
              <a:off x="11064240" y="391160"/>
              <a:ext cx="675640" cy="7874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EE97C88E-5959-EF97-145F-02849D743D61}"/>
                </a:ext>
              </a:extLst>
            </p:cNvPr>
            <p:cNvSpPr/>
            <p:nvPr userDrawn="1"/>
          </p:nvSpPr>
          <p:spPr>
            <a:xfrm>
              <a:off x="11739880" y="391160"/>
              <a:ext cx="675640" cy="7874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Content Placeholder 5">
            <a:extLst>
              <a:ext uri="{FF2B5EF4-FFF2-40B4-BE49-F238E27FC236}">
                <a16:creationId xmlns:a16="http://schemas.microsoft.com/office/drawing/2014/main" id="{45B24F37-EF31-1B47-BA6E-308FEC9803D5}"/>
              </a:ext>
            </a:extLst>
          </p:cNvPr>
          <p:cNvSpPr>
            <a:spLocks noGrp="1"/>
          </p:cNvSpPr>
          <p:nvPr>
            <p:ph sz="quarter" idx="28"/>
          </p:nvPr>
        </p:nvSpPr>
        <p:spPr>
          <a:xfrm>
            <a:off x="619125" y="1616075"/>
            <a:ext cx="11074400" cy="4720589"/>
          </a:xfrm>
        </p:spPr>
        <p:txBody>
          <a:bodyPr lIns="0">
            <a:norm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B8D04F4E-5047-7553-E1F7-71DC9DE5A5A9}"/>
              </a:ext>
            </a:extLst>
          </p:cNvPr>
          <p:cNvPicPr>
            <a:picLocks noChangeAspect="1"/>
          </p:cNvPicPr>
          <p:nvPr userDrawn="1"/>
        </p:nvPicPr>
        <p:blipFill>
          <a:blip r:embed="rId2"/>
          <a:stretch>
            <a:fillRect/>
          </a:stretch>
        </p:blipFill>
        <p:spPr>
          <a:xfrm>
            <a:off x="8015878" y="136525"/>
            <a:ext cx="4176122" cy="1670449"/>
          </a:xfrm>
          <a:prstGeom prst="rect">
            <a:avLst/>
          </a:prstGeom>
        </p:spPr>
      </p:pic>
    </p:spTree>
    <p:extLst>
      <p:ext uri="{BB962C8B-B14F-4D97-AF65-F5344CB8AC3E}">
        <p14:creationId xmlns:p14="http://schemas.microsoft.com/office/powerpoint/2010/main" val="91024867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E795145-30A3-D497-7014-41291E7D2A4E}"/>
              </a:ext>
            </a:extLst>
          </p:cNvPr>
          <p:cNvSpPr>
            <a:spLocks noGrp="1"/>
          </p:cNvSpPr>
          <p:nvPr>
            <p:ph type="dt" sz="half" idx="10"/>
          </p:nvPr>
        </p:nvSpPr>
        <p:spPr/>
        <p:txBody>
          <a:bodyPr/>
          <a:lstStyle/>
          <a:p>
            <a:fld id="{CDBF44AA-B0AB-4071-9F1B-FEA32577B982}" type="datetimeFigureOut">
              <a:rPr lang="en-US" smtClean="0"/>
              <a:t>4/3/2025</a:t>
            </a:fld>
            <a:endParaRPr lang="en-US"/>
          </a:p>
        </p:txBody>
      </p:sp>
      <p:sp>
        <p:nvSpPr>
          <p:cNvPr id="4" name="Footer Placeholder 3">
            <a:extLst>
              <a:ext uri="{FF2B5EF4-FFF2-40B4-BE49-F238E27FC236}">
                <a16:creationId xmlns:a16="http://schemas.microsoft.com/office/drawing/2014/main" id="{C76A0171-1323-631E-73F5-80D809E6AA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6AFE67-6204-D799-2A72-8034E51B89A2}"/>
              </a:ext>
            </a:extLst>
          </p:cNvPr>
          <p:cNvSpPr>
            <a:spLocks noGrp="1"/>
          </p:cNvSpPr>
          <p:nvPr>
            <p:ph type="sldNum" sz="quarter" idx="12"/>
          </p:nvPr>
        </p:nvSpPr>
        <p:spPr/>
        <p:txBody>
          <a:bodyPr/>
          <a:lstStyle/>
          <a:p>
            <a:fld id="{7CCFCD35-44D2-404A-BE68-DEDE3C652182}" type="slidenum">
              <a:rPr lang="en-US" smtClean="0"/>
              <a:t>‹#›</a:t>
            </a:fld>
            <a:endParaRPr lang="en-US"/>
          </a:p>
        </p:txBody>
      </p:sp>
      <p:pic>
        <p:nvPicPr>
          <p:cNvPr id="2" name="Picture 1">
            <a:extLst>
              <a:ext uri="{FF2B5EF4-FFF2-40B4-BE49-F238E27FC236}">
                <a16:creationId xmlns:a16="http://schemas.microsoft.com/office/drawing/2014/main" id="{85946A83-9AEB-AE1F-E07B-65CB6352BECD}"/>
              </a:ext>
            </a:extLst>
          </p:cNvPr>
          <p:cNvPicPr>
            <a:picLocks noChangeAspect="1"/>
          </p:cNvPicPr>
          <p:nvPr userDrawn="1"/>
        </p:nvPicPr>
        <p:blipFill>
          <a:blip r:embed="rId2"/>
          <a:stretch>
            <a:fillRect/>
          </a:stretch>
        </p:blipFill>
        <p:spPr>
          <a:xfrm>
            <a:off x="8015878" y="136525"/>
            <a:ext cx="4176122" cy="1670449"/>
          </a:xfrm>
          <a:prstGeom prst="rect">
            <a:avLst/>
          </a:prstGeom>
        </p:spPr>
      </p:pic>
    </p:spTree>
    <p:extLst>
      <p:ext uri="{BB962C8B-B14F-4D97-AF65-F5344CB8AC3E}">
        <p14:creationId xmlns:p14="http://schemas.microsoft.com/office/powerpoint/2010/main" val="56486158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F01FF53-7ADD-4609-AA6F-C92217FA4EA5}" type="datetimeFigureOut">
              <a:rPr lang="en-US" smtClean="0"/>
              <a:t>4/3/2025</a:t>
            </a:fld>
            <a:endParaRPr lang="en-US"/>
          </a:p>
        </p:txBody>
      </p:sp>
      <p:sp>
        <p:nvSpPr>
          <p:cNvPr id="5" name="Footer Placeholder 4"/>
          <p:cNvSpPr>
            <a:spLocks noGrp="1"/>
          </p:cNvSpPr>
          <p:nvPr>
            <p:ph type="ftr" sz="quarter" idx="11"/>
          </p:nvPr>
        </p:nvSpPr>
        <p:spPr/>
        <p:txBody>
          <a:bodyPr/>
          <a:lstStyle/>
          <a:p>
            <a:r>
              <a:rPr lang="en-US"/>
              <a:t>© 2023 Dynamic Communities, Inc</a:t>
            </a:r>
          </a:p>
        </p:txBody>
      </p:sp>
      <p:sp>
        <p:nvSpPr>
          <p:cNvPr id="6" name="Slide Number Placeholder 5"/>
          <p:cNvSpPr>
            <a:spLocks noGrp="1"/>
          </p:cNvSpPr>
          <p:nvPr>
            <p:ph type="sldNum" sz="quarter" idx="12"/>
          </p:nvPr>
        </p:nvSpPr>
        <p:spPr/>
        <p:txBody>
          <a:bodyPr/>
          <a:lstStyle/>
          <a:p>
            <a:fld id="{14FC3233-3FA0-443B-8BF5-0438B9263EA9}" type="slidenum">
              <a:rPr lang="en-US" smtClean="0"/>
              <a:t>‹#›</a:t>
            </a:fld>
            <a:endParaRPr lang="en-US"/>
          </a:p>
        </p:txBody>
      </p:sp>
    </p:spTree>
    <p:extLst>
      <p:ext uri="{BB962C8B-B14F-4D97-AF65-F5344CB8AC3E}">
        <p14:creationId xmlns:p14="http://schemas.microsoft.com/office/powerpoint/2010/main" val="3491352029"/>
      </p:ext>
    </p:extLst>
  </p:cSld>
  <p:clrMapOvr>
    <a:masterClrMapping/>
  </p:clrMapOvr>
  <p:hf sldNum="0" hdr="0" dt="0"/>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92B9F7-AF0E-4B72-BDAE-F0D41C2CEC35}"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503243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92B9F7-AF0E-4B72-BDAE-F0D41C2CEC35}"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337204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7450" y="2084172"/>
            <a:ext cx="7171399" cy="2241380"/>
          </a:xfrm>
          <a:noFill/>
        </p:spPr>
        <p:txBody>
          <a:bodyPr wrap="square" tIns="91440" bIns="91440" anchor="t" anchorCtr="0">
            <a:noAutofit/>
          </a:bodyPr>
          <a:lstStyle>
            <a:lvl1pPr>
              <a:defRPr sz="5294" b="1" i="0" spc="-98" baseline="0">
                <a:solidFill>
                  <a:schemeClr val="tx1"/>
                </a:solidFill>
                <a:latin typeface="Poppins ExtraBold" pitchFamily="2" charset="77"/>
                <a:cs typeface="Poppins ExtraBold" pitchFamily="2" charset="77"/>
              </a:defRPr>
            </a:lvl1pPr>
          </a:lstStyle>
          <a:p>
            <a:r>
              <a:rPr lang="en-US"/>
              <a:t>Section title</a:t>
            </a:r>
          </a:p>
        </p:txBody>
      </p:sp>
    </p:spTree>
    <p:extLst>
      <p:ext uri="{BB962C8B-B14F-4D97-AF65-F5344CB8AC3E}">
        <p14:creationId xmlns:p14="http://schemas.microsoft.com/office/powerpoint/2010/main" val="289578198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592B9F7-AF0E-4B72-BDAE-F0D41C2CEC35}" type="datetimeFigureOut">
              <a:rPr lang="en-US" smtClean="0"/>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60714666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592B9F7-AF0E-4B72-BDAE-F0D41C2CEC35}" type="datetimeFigureOut">
              <a:rPr lang="en-US" smtClean="0"/>
              <a:t>4/3/2025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62026365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592B9F7-AF0E-4B72-BDAE-F0D41C2CEC35}" type="datetimeFigureOut">
              <a:rPr lang="en-US" smtClean="0"/>
              <a:t>4/3/2025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9084926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01FF53-7ADD-4609-AA6F-C92217FA4EA5}" type="datetimeFigureOut">
              <a:rPr lang="en-US" smtClean="0"/>
              <a:t>4/3/2025</a:t>
            </a:fld>
            <a:endParaRPr lang="en-US"/>
          </a:p>
        </p:txBody>
      </p:sp>
      <p:sp>
        <p:nvSpPr>
          <p:cNvPr id="3" name="Footer Placeholder 2"/>
          <p:cNvSpPr>
            <a:spLocks noGrp="1"/>
          </p:cNvSpPr>
          <p:nvPr>
            <p:ph type="ftr" sz="quarter" idx="11"/>
          </p:nvPr>
        </p:nvSpPr>
        <p:spPr/>
        <p:txBody>
          <a:bodyPr/>
          <a:lstStyle/>
          <a:p>
            <a:r>
              <a:rPr lang="en-US"/>
              <a:t>© 2023 Dynamic Communities, Inc</a:t>
            </a:r>
          </a:p>
        </p:txBody>
      </p:sp>
      <p:sp>
        <p:nvSpPr>
          <p:cNvPr id="4" name="Slide Number Placeholder 3"/>
          <p:cNvSpPr>
            <a:spLocks noGrp="1"/>
          </p:cNvSpPr>
          <p:nvPr>
            <p:ph type="sldNum" sz="quarter" idx="12"/>
          </p:nvPr>
        </p:nvSpPr>
        <p:spPr/>
        <p:txBody>
          <a:bodyPr/>
          <a:lstStyle/>
          <a:p>
            <a:fld id="{14FC3233-3FA0-443B-8BF5-0438B9263EA9}" type="slidenum">
              <a:rPr lang="en-US" smtClean="0"/>
              <a:t>‹#›</a:t>
            </a:fld>
            <a:endParaRPr lang="en-US"/>
          </a:p>
        </p:txBody>
      </p:sp>
    </p:spTree>
    <p:extLst>
      <p:ext uri="{BB962C8B-B14F-4D97-AF65-F5344CB8AC3E}">
        <p14:creationId xmlns:p14="http://schemas.microsoft.com/office/powerpoint/2010/main" val="3112134560"/>
      </p:ext>
    </p:extLst>
  </p:cSld>
  <p:clrMapOvr>
    <a:masterClrMapping/>
  </p:clrMapOvr>
  <p:hf sldNum="0" hdr="0" dt="0"/>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92B9F7-AF0E-4B72-BDAE-F0D41C2CEC35}" type="datetimeFigureOut">
              <a:rPr lang="en-US" smtClean="0"/>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2488281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C592B9F7-AF0E-4B72-BDAE-F0D41C2CEC35}" type="datetimeFigureOut">
              <a:rPr lang="en-US" smtClean="0"/>
              <a:t>4/3/2025</a:t>
            </a:fld>
            <a:endParaRPr lang="en-US"/>
          </a:p>
        </p:txBody>
      </p:sp>
      <p:sp>
        <p:nvSpPr>
          <p:cNvPr id="6" name="Footer Placeholder 5"/>
          <p:cNvSpPr>
            <a:spLocks noGrp="1"/>
          </p:cNvSpPr>
          <p:nvPr>
            <p:ph type="ftr" sz="quarter" idx="11"/>
          </p:nvPr>
        </p:nvSpPr>
        <p:spPr>
          <a:xfrm>
            <a:off x="590396" y="6041362"/>
            <a:ext cx="3295413" cy="365125"/>
          </a:xfrm>
        </p:spPr>
        <p:txBody>
          <a:bodyPr/>
          <a:lstStyle/>
          <a:p>
            <a:endParaRPr lang="en-US"/>
          </a:p>
        </p:txBody>
      </p:sp>
      <p:sp>
        <p:nvSpPr>
          <p:cNvPr id="7" name="Slide Number Placeholder 6"/>
          <p:cNvSpPr>
            <a:spLocks noGrp="1"/>
          </p:cNvSpPr>
          <p:nvPr>
            <p:ph type="sldNum" sz="quarter" idx="12"/>
          </p:nvPr>
        </p:nvSpPr>
        <p:spPr>
          <a:xfrm>
            <a:off x="4862689" y="5915888"/>
            <a:ext cx="1062155" cy="490599"/>
          </a:xfr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54131288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92B9F7-AF0E-4B72-BDAE-F0D41C2CEC35}" type="datetimeFigureOut">
              <a:rPr lang="en-US" smtClean="0"/>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4938109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C592B9F7-AF0E-4B72-BDAE-F0D41C2CEC35}"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81772101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C592B9F7-AF0E-4B72-BDAE-F0D41C2CEC35}" type="datetimeFigureOut">
              <a:rPr lang="en-US" smtClean="0"/>
              <a:t>4/3/2025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5649909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92B9F7-AF0E-4B72-BDAE-F0D41C2CEC35}"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508031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emf"/><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image" Target="../media/image4.emf"/><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image" Target="../media/image3.jpeg"/><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image" Target="../media/image2.png"/><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image" Target="../media/image1.jpeg"/><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35.emf"/><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34.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29" Type="http://schemas.openxmlformats.org/officeDocument/2006/relationships/theme" Target="../theme/theme6.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slideLayout" Target="../slideLayouts/slideLayout104.xml"/><Relationship Id="rId3" Type="http://schemas.openxmlformats.org/officeDocument/2006/relationships/slideLayout" Target="../slideLayouts/slideLayout89.xml"/><Relationship Id="rId21" Type="http://schemas.openxmlformats.org/officeDocument/2006/relationships/theme" Target="../theme/theme7.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slideLayout" Target="../slideLayouts/slideLayout106.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10" Type="http://schemas.openxmlformats.org/officeDocument/2006/relationships/slideLayout" Target="../slideLayouts/slideLayout96.xml"/><Relationship Id="rId19" Type="http://schemas.openxmlformats.org/officeDocument/2006/relationships/slideLayout" Target="../slideLayouts/slideLayout105.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18" Type="http://schemas.openxmlformats.org/officeDocument/2006/relationships/image" Target="../media/image35.emf"/><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image" Target="../media/image34.jpeg"/><Relationship Id="rId2" Type="http://schemas.openxmlformats.org/officeDocument/2006/relationships/slideLayout" Target="../slideLayouts/slideLayout108.xml"/><Relationship Id="rId16" Type="http://schemas.openxmlformats.org/officeDocument/2006/relationships/theme" Target="../theme/theme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0"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17760" y="750768"/>
            <a:ext cx="10756788" cy="698347"/>
          </a:xfrm>
          <a:prstGeom prst="rect">
            <a:avLst/>
          </a:prstGeom>
        </p:spPr>
        <p:txBody>
          <a:bodyPr vert="horz" wrap="square" lIns="146304" tIns="91440" rIns="146304" bIns="91440" rtlCol="0" anchor="ctr">
            <a:noAutofit/>
          </a:bodyPr>
          <a:lstStyle/>
          <a:p>
            <a:r>
              <a:rPr lang="en-US"/>
              <a:t>Click to edit Master title style</a:t>
            </a:r>
          </a:p>
        </p:txBody>
      </p:sp>
      <p:pic>
        <p:nvPicPr>
          <p:cNvPr id="20" name="Image" descr="Image">
            <a:extLst>
              <a:ext uri="{FF2B5EF4-FFF2-40B4-BE49-F238E27FC236}">
                <a16:creationId xmlns:a16="http://schemas.microsoft.com/office/drawing/2014/main" id="{3D495861-0AB7-103A-179C-68129584113B}"/>
              </a:ext>
            </a:extLst>
          </p:cNvPr>
          <p:cNvPicPr>
            <a:picLocks noChangeAspect="1"/>
          </p:cNvPicPr>
          <p:nvPr userDrawn="1"/>
        </p:nvPicPr>
        <p:blipFill>
          <a:blip r:embed="rId21"/>
          <a:stretch>
            <a:fillRect/>
          </a:stretch>
        </p:blipFill>
        <p:spPr>
          <a:xfrm>
            <a:off x="-1" y="-1642"/>
            <a:ext cx="12217958" cy="6859642"/>
          </a:xfrm>
          <a:prstGeom prst="rect">
            <a:avLst/>
          </a:prstGeom>
          <a:ln w="12700">
            <a:miter lim="400000"/>
          </a:ln>
        </p:spPr>
      </p:pic>
      <p:sp>
        <p:nvSpPr>
          <p:cNvPr id="4" name="Text Placeholder 3"/>
          <p:cNvSpPr>
            <a:spLocks noGrp="1"/>
          </p:cNvSpPr>
          <p:nvPr>
            <p:ph type="body" idx="1"/>
          </p:nvPr>
        </p:nvSpPr>
        <p:spPr>
          <a:xfrm>
            <a:off x="717450" y="1635896"/>
            <a:ext cx="10756789" cy="4109196"/>
          </a:xfrm>
          <a:prstGeom prst="rect">
            <a:avLst/>
          </a:prstGeom>
        </p:spPr>
        <p:txBody>
          <a:bodyPr vert="horz" wrap="square" lIns="146304" tIns="91440" rIns="146304" bIns="91440" rtlCol="0">
            <a:noAutofit/>
          </a:bodyPr>
          <a:lstStyle/>
          <a:p>
            <a:pPr lvl="0"/>
            <a:r>
              <a:rPr lang="en-US"/>
              <a:t>Edit Master text styles</a:t>
            </a:r>
          </a:p>
          <a:p>
            <a:pPr lvl="1"/>
            <a:r>
              <a:rPr lang="en-US"/>
              <a:t>Second level</a:t>
            </a:r>
          </a:p>
          <a:p>
            <a:pPr lvl="2"/>
            <a:r>
              <a:rPr lang="en-US"/>
              <a:t>Third level</a:t>
            </a:r>
          </a:p>
        </p:txBody>
      </p:sp>
      <p:grpSp>
        <p:nvGrpSpPr>
          <p:cNvPr id="5" name="Group 4" hidden="1"/>
          <p:cNvGrpSpPr/>
          <p:nvPr userDrawn="1"/>
        </p:nvGrpSpPr>
        <p:grpSpPr>
          <a:xfrm>
            <a:off x="12370974" y="-217"/>
            <a:ext cx="935476" cy="5654618"/>
            <a:chOff x="12618968" y="-221"/>
            <a:chExt cx="954234" cy="5767186"/>
          </a:xfrm>
        </p:grpSpPr>
        <p:grpSp>
          <p:nvGrpSpPr>
            <p:cNvPr id="6" name="Group 5"/>
            <p:cNvGrpSpPr/>
            <p:nvPr userDrawn="1"/>
          </p:nvGrpSpPr>
          <p:grpSpPr>
            <a:xfrm rot="5400000">
              <a:off x="11582060" y="1045295"/>
              <a:ext cx="2703053" cy="629235"/>
              <a:chOff x="1586734" y="4543426"/>
              <a:chExt cx="2703053" cy="629235"/>
            </a:xfrm>
          </p:grpSpPr>
          <p:sp>
            <p:nvSpPr>
              <p:cNvPr id="14" name="Rectangle 13"/>
              <p:cNvSpPr/>
              <p:nvPr userDrawn="1"/>
            </p:nvSpPr>
            <p:spPr bwMode="auto">
              <a:xfrm>
                <a:off x="1586734" y="4543428"/>
                <a:ext cx="869930" cy="289766"/>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Dark Blue</a:t>
                </a:r>
              </a:p>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R:0 G:0 B:77</a:t>
                </a:r>
              </a:p>
            </p:txBody>
          </p:sp>
          <p:sp>
            <p:nvSpPr>
              <p:cNvPr id="15" name="Rectangle 14"/>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Blue</a:t>
                </a:r>
              </a:p>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R:5 G:124 B:193</a:t>
                </a:r>
              </a:p>
            </p:txBody>
          </p:sp>
          <p:sp>
            <p:nvSpPr>
              <p:cNvPr id="16" name="Rectangle 15"/>
              <p:cNvSpPr/>
              <p:nvPr userDrawn="1"/>
            </p:nvSpPr>
            <p:spPr bwMode="auto">
              <a:xfrm>
                <a:off x="3419856"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1" i="0" u="none" strike="noStrike" kern="1200" cap="none" spc="0" normalizeH="0" baseline="0" noProof="0">
                    <a:ln>
                      <a:noFill/>
                    </a:ln>
                    <a:gradFill>
                      <a:gsLst>
                        <a:gs pos="28302">
                          <a:srgbClr val="FFFFFF"/>
                        </a:gs>
                        <a:gs pos="67000">
                          <a:srgbClr val="FFFFFF"/>
                        </a:gs>
                      </a:gsLst>
                      <a:lin ang="5400000" scaled="1"/>
                    </a:gradFill>
                    <a:effectLst/>
                    <a:uLnTx/>
                    <a:uFillTx/>
                    <a:latin typeface="segoe ui"/>
                    <a:ea typeface="Segoe UI" pitchFamily="34" charset="0"/>
                    <a:cs typeface="Segoe UI" pitchFamily="34" charset="0"/>
                  </a:rPr>
                  <a:t>Red</a:t>
                </a:r>
              </a:p>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0" i="0" u="none" strike="noStrike" kern="1200" cap="none" spc="0" normalizeH="0" baseline="0" noProof="0">
                    <a:ln>
                      <a:noFill/>
                    </a:ln>
                    <a:gradFill>
                      <a:gsLst>
                        <a:gs pos="28302">
                          <a:srgbClr val="FFFFFF"/>
                        </a:gs>
                        <a:gs pos="67000">
                          <a:srgbClr val="FFFFFF"/>
                        </a:gs>
                      </a:gsLst>
                      <a:lin ang="5400000" scaled="1"/>
                    </a:gradFill>
                    <a:effectLst/>
                    <a:uLnTx/>
                    <a:uFillTx/>
                    <a:latin typeface="segoe ui"/>
                    <a:ea typeface="Segoe UI" pitchFamily="34" charset="0"/>
                    <a:cs typeface="Segoe UI" pitchFamily="34" charset="0"/>
                  </a:rPr>
                  <a:t>R:237 G:38 B:36</a:t>
                </a:r>
              </a:p>
            </p:txBody>
          </p:sp>
          <p:sp>
            <p:nvSpPr>
              <p:cNvPr id="17" name="Rectangle 16"/>
              <p:cNvSpPr/>
              <p:nvPr userDrawn="1"/>
            </p:nvSpPr>
            <p:spPr bwMode="auto">
              <a:xfrm>
                <a:off x="1586734" y="4882895"/>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1" i="0" u="none" strike="noStrike" kern="1200" cap="none" spc="0" normalizeH="0" baseline="0" noProof="0">
                    <a:ln>
                      <a:noFill/>
                    </a:ln>
                    <a:gradFill>
                      <a:gsLst>
                        <a:gs pos="4717">
                          <a:srgbClr val="3F454F"/>
                        </a:gs>
                        <a:gs pos="36000">
                          <a:srgbClr val="3F454F"/>
                        </a:gs>
                      </a:gsLst>
                      <a:lin ang="5400000" scaled="0"/>
                    </a:gradFill>
                    <a:effectLst/>
                    <a:uLnTx/>
                    <a:uFillTx/>
                    <a:latin typeface="segoe ui"/>
                    <a:ea typeface="Segoe UI" pitchFamily="34" charset="0"/>
                    <a:cs typeface="Segoe UI" pitchFamily="34" charset="0"/>
                  </a:rPr>
                  <a:t>Gold</a:t>
                </a:r>
              </a:p>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0" i="0" u="none" strike="noStrike" kern="1200" cap="none" spc="0" normalizeH="0" baseline="0" noProof="0">
                    <a:ln>
                      <a:noFill/>
                    </a:ln>
                    <a:gradFill>
                      <a:gsLst>
                        <a:gs pos="4717">
                          <a:srgbClr val="3F454F"/>
                        </a:gs>
                        <a:gs pos="36000">
                          <a:srgbClr val="3F454F"/>
                        </a:gs>
                      </a:gsLst>
                      <a:lin ang="5400000" scaled="0"/>
                    </a:gradFill>
                    <a:effectLst/>
                    <a:uLnTx/>
                    <a:uFillTx/>
                    <a:latin typeface="segoe ui"/>
                    <a:ea typeface="Segoe UI" pitchFamily="34" charset="0"/>
                    <a:cs typeface="Segoe UI" pitchFamily="34" charset="0"/>
                  </a:rPr>
                  <a:t>R:254 G:197 B:35</a:t>
                </a:r>
              </a:p>
            </p:txBody>
          </p:sp>
          <p:sp>
            <p:nvSpPr>
              <p:cNvPr id="18" name="Rectangle 17"/>
              <p:cNvSpPr/>
              <p:nvPr userDrawn="1"/>
            </p:nvSpPr>
            <p:spPr bwMode="auto">
              <a:xfrm>
                <a:off x="3419857"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1" i="0" u="none" strike="noStrike" kern="1200" cap="none" spc="0" normalizeH="0" baseline="0" noProof="0">
                    <a:ln>
                      <a:noFill/>
                    </a:ln>
                    <a:gradFill>
                      <a:gsLst>
                        <a:gs pos="7547">
                          <a:srgbClr val="3F454F"/>
                        </a:gs>
                        <a:gs pos="28302">
                          <a:srgbClr val="3F454F"/>
                        </a:gs>
                      </a:gsLst>
                      <a:lin ang="5400000" scaled="0"/>
                    </a:gradFill>
                    <a:effectLst/>
                    <a:uLnTx/>
                    <a:uFillTx/>
                    <a:latin typeface="segoe ui"/>
                    <a:ea typeface="Segoe UI" pitchFamily="34" charset="0"/>
                    <a:cs typeface="Segoe UI" pitchFamily="34" charset="0"/>
                  </a:rPr>
                  <a:t>Light Green</a:t>
                </a:r>
              </a:p>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0" i="0" u="none" strike="noStrike" kern="1200" cap="none" spc="0" normalizeH="0" baseline="0" noProof="0">
                    <a:ln>
                      <a:noFill/>
                    </a:ln>
                    <a:gradFill>
                      <a:gsLst>
                        <a:gs pos="7547">
                          <a:srgbClr val="3F454F"/>
                        </a:gs>
                        <a:gs pos="28302">
                          <a:srgbClr val="3F454F"/>
                        </a:gs>
                      </a:gsLst>
                      <a:lin ang="5400000" scaled="0"/>
                    </a:gradFill>
                    <a:effectLst/>
                    <a:uLnTx/>
                    <a:uFillTx/>
                    <a:latin typeface="segoe ui"/>
                    <a:ea typeface="Segoe UI" pitchFamily="34" charset="0"/>
                    <a:cs typeface="Segoe UI" pitchFamily="34" charset="0"/>
                  </a:rPr>
                  <a:t>R:186 G:216 B:10</a:t>
                </a:r>
              </a:p>
            </p:txBody>
          </p:sp>
          <p:sp>
            <p:nvSpPr>
              <p:cNvPr id="19" name="Rectangle 18"/>
              <p:cNvSpPr/>
              <p:nvPr userDrawn="1"/>
            </p:nvSpPr>
            <p:spPr bwMode="auto">
              <a:xfrm>
                <a:off x="2505456" y="4882895"/>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1" i="0" u="none" strike="noStrike" kern="1200" cap="none" spc="0" normalizeH="0" baseline="0" noProof="0">
                    <a:ln>
                      <a:noFill/>
                    </a:ln>
                    <a:gradFill>
                      <a:gsLst>
                        <a:gs pos="76415">
                          <a:srgbClr val="FFFFFF"/>
                        </a:gs>
                        <a:gs pos="52000">
                          <a:srgbClr val="FFFFFF"/>
                        </a:gs>
                      </a:gsLst>
                      <a:lin ang="5400000" scaled="0"/>
                    </a:gradFill>
                    <a:effectLst/>
                    <a:uLnTx/>
                    <a:uFillTx/>
                    <a:latin typeface="segoe ui"/>
                    <a:ea typeface="Segoe UI" pitchFamily="34" charset="0"/>
                    <a:cs typeface="Segoe UI" pitchFamily="34" charset="0"/>
                  </a:rPr>
                  <a:t>Teal</a:t>
                </a:r>
              </a:p>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0" i="0" u="none" strike="noStrike" kern="1200" cap="none" spc="0" normalizeH="0" baseline="0" noProof="0">
                    <a:ln>
                      <a:noFill/>
                    </a:ln>
                    <a:gradFill>
                      <a:gsLst>
                        <a:gs pos="76415">
                          <a:srgbClr val="FFFFFF"/>
                        </a:gs>
                        <a:gs pos="52000">
                          <a:srgbClr val="FFFFFF"/>
                        </a:gs>
                      </a:gsLst>
                      <a:lin ang="5400000" scaled="0"/>
                    </a:gradFill>
                    <a:effectLst/>
                    <a:uLnTx/>
                    <a:uFillTx/>
                    <a:latin typeface="segoe ui"/>
                    <a:ea typeface="Segoe UI" pitchFamily="34" charset="0"/>
                    <a:cs typeface="Segoe UI" pitchFamily="34" charset="0"/>
                  </a:rPr>
                  <a:t>R:0 G:130 B:114</a:t>
                </a:r>
              </a:p>
            </p:txBody>
          </p:sp>
        </p:grpSp>
        <p:grpSp>
          <p:nvGrpSpPr>
            <p:cNvPr id="8" name="Group 7"/>
            <p:cNvGrpSpPr/>
            <p:nvPr userDrawn="1"/>
          </p:nvGrpSpPr>
          <p:grpSpPr>
            <a:xfrm rot="5400000">
              <a:off x="11412325" y="4270556"/>
              <a:ext cx="2703052" cy="289766"/>
              <a:chOff x="4476564" y="4543426"/>
              <a:chExt cx="2703052" cy="289766"/>
            </a:xfrm>
          </p:grpSpPr>
          <p:sp>
            <p:nvSpPr>
              <p:cNvPr id="11" name="Rectangle 10"/>
              <p:cNvSpPr/>
              <p:nvPr userDrawn="1"/>
            </p:nvSpPr>
            <p:spPr bwMode="auto">
              <a:xfrm>
                <a:off x="5395286" y="4543426"/>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1" i="0" u="none" strike="noStrike" kern="1200" cap="none" spc="0" normalizeH="0" baseline="0" noProof="0">
                    <a:ln>
                      <a:noFill/>
                    </a:ln>
                    <a:gradFill>
                      <a:gsLst>
                        <a:gs pos="16981">
                          <a:srgbClr val="3F454F"/>
                        </a:gs>
                        <a:gs pos="48000">
                          <a:srgbClr val="3F454F"/>
                        </a:gs>
                      </a:gsLst>
                      <a:lin ang="5400000" scaled="0"/>
                    </a:gradFill>
                    <a:effectLst/>
                    <a:uLnTx/>
                    <a:uFillTx/>
                    <a:latin typeface="segoe ui"/>
                    <a:ea typeface="Segoe UI" pitchFamily="34" charset="0"/>
                    <a:cs typeface="Segoe UI" pitchFamily="34" charset="0"/>
                  </a:rPr>
                  <a:t>Light Blue</a:t>
                </a:r>
              </a:p>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1" i="0" u="none" strike="noStrike" kern="1200" cap="none" spc="0" normalizeH="0" baseline="0" noProof="0">
                    <a:ln>
                      <a:noFill/>
                    </a:ln>
                    <a:gradFill>
                      <a:gsLst>
                        <a:gs pos="16981">
                          <a:srgbClr val="3F454F"/>
                        </a:gs>
                        <a:gs pos="48000">
                          <a:srgbClr val="3F454F"/>
                        </a:gs>
                      </a:gsLst>
                      <a:lin ang="5400000" scaled="0"/>
                    </a:gradFill>
                    <a:effectLst/>
                    <a:uLnTx/>
                    <a:uFillTx/>
                    <a:latin typeface="segoe ui"/>
                    <a:ea typeface="Segoe UI" pitchFamily="34" charset="0"/>
                    <a:cs typeface="Segoe UI" pitchFamily="34" charset="0"/>
                  </a:rPr>
                  <a:t>R:0 G:188 B:242</a:t>
                </a:r>
              </a:p>
            </p:txBody>
          </p:sp>
          <p:sp>
            <p:nvSpPr>
              <p:cNvPr id="12" name="Rectangle 11"/>
              <p:cNvSpPr/>
              <p:nvPr userDrawn="1"/>
            </p:nvSpPr>
            <p:spPr bwMode="auto">
              <a:xfrm>
                <a:off x="6309686" y="4543426"/>
                <a:ext cx="869930" cy="289766"/>
              </a:xfrm>
              <a:prstGeom prst="rect">
                <a:avLst/>
              </a:prstGeom>
              <a:solidFill>
                <a:srgbClr val="004B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Dark Teal</a:t>
                </a:r>
              </a:p>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0" i="0" u="none" strike="noStrike" kern="1200" cap="none" spc="0" normalizeH="0" baseline="0" noProof="0">
                    <a:ln>
                      <a:noFill/>
                    </a:ln>
                    <a:gradFill>
                      <a:gsLst>
                        <a:gs pos="2092">
                          <a:srgbClr val="F8F8F8"/>
                        </a:gs>
                        <a:gs pos="10042">
                          <a:srgbClr val="F8F8F8"/>
                        </a:gs>
                      </a:gsLst>
                      <a:lin ang="5400000" scaled="0"/>
                    </a:gradFill>
                    <a:effectLst/>
                    <a:uLnTx/>
                    <a:uFillTx/>
                    <a:latin typeface="segoe ui"/>
                    <a:ea typeface="Segoe UI" pitchFamily="34" charset="0"/>
                    <a:cs typeface="Segoe UI" pitchFamily="34" charset="0"/>
                  </a:rPr>
                  <a:t>R:0 G:75 B:80</a:t>
                </a:r>
              </a:p>
            </p:txBody>
          </p:sp>
          <p:sp>
            <p:nvSpPr>
              <p:cNvPr id="13" name="Rectangle 12"/>
              <p:cNvSpPr/>
              <p:nvPr userDrawn="1"/>
            </p:nvSpPr>
            <p:spPr bwMode="auto">
              <a:xfrm>
                <a:off x="4476564" y="4543426"/>
                <a:ext cx="869930" cy="289766"/>
              </a:xfrm>
              <a:prstGeom prst="rect">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1" i="0" u="none" strike="noStrike" kern="1200" cap="none" spc="0" normalizeH="0" baseline="0" noProof="0">
                    <a:ln>
                      <a:noFill/>
                    </a:ln>
                    <a:gradFill>
                      <a:gsLst>
                        <a:gs pos="2830">
                          <a:srgbClr val="EAEAEA">
                            <a:lumMod val="10000"/>
                          </a:srgbClr>
                        </a:gs>
                        <a:gs pos="16981">
                          <a:srgbClr val="EAEAEA">
                            <a:lumMod val="10000"/>
                          </a:srgbClr>
                        </a:gs>
                      </a:gsLst>
                      <a:lin ang="5400000" scaled="0"/>
                    </a:gradFill>
                    <a:effectLst/>
                    <a:uLnTx/>
                    <a:uFillTx/>
                    <a:latin typeface="segoe ui"/>
                    <a:ea typeface="Segoe UI" pitchFamily="34" charset="0"/>
                    <a:cs typeface="Segoe UI" pitchFamily="34" charset="0"/>
                  </a:rPr>
                  <a:t>Gray</a:t>
                </a:r>
              </a:p>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0" i="0" u="none" strike="noStrike" kern="1200" cap="none" spc="0" normalizeH="0" baseline="0" noProof="0">
                    <a:ln>
                      <a:noFill/>
                    </a:ln>
                    <a:gradFill>
                      <a:gsLst>
                        <a:gs pos="2830">
                          <a:srgbClr val="EAEAEA">
                            <a:lumMod val="10000"/>
                          </a:srgbClr>
                        </a:gs>
                        <a:gs pos="16981">
                          <a:srgbClr val="EAEAEA">
                            <a:lumMod val="10000"/>
                          </a:srgbClr>
                        </a:gs>
                      </a:gsLst>
                      <a:lin ang="5400000" scaled="0"/>
                    </a:gradFill>
                    <a:effectLst/>
                    <a:uLnTx/>
                    <a:uFillTx/>
                    <a:latin typeface="segoe ui"/>
                    <a:ea typeface="Segoe UI" pitchFamily="34" charset="0"/>
                    <a:cs typeface="Segoe UI" pitchFamily="34" charset="0"/>
                  </a:rPr>
                  <a:t>R:150 G:150 B:150</a:t>
                </a:r>
              </a:p>
            </p:txBody>
          </p:sp>
        </p:grpSp>
        <p:sp>
          <p:nvSpPr>
            <p:cNvPr id="9" name="TextBox 8"/>
            <p:cNvSpPr txBox="1"/>
            <p:nvPr userDrawn="1"/>
          </p:nvSpPr>
          <p:spPr>
            <a:xfrm rot="5400000">
              <a:off x="12987813" y="258334"/>
              <a:ext cx="843944" cy="326834"/>
            </a:xfrm>
            <a:prstGeom prst="rect">
              <a:avLst/>
            </a:prstGeom>
            <a:noFill/>
          </p:spPr>
          <p:txBody>
            <a:bodyPr wrap="none" lIns="0" tIns="91440" rIns="182880" bIns="91440"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980" b="0" i="0" u="none" strike="noStrike" kern="1200" cap="none" spc="0" normalizeH="0" baseline="0" noProof="0">
                  <a:ln>
                    <a:noFill/>
                  </a:ln>
                  <a:gradFill>
                    <a:gsLst>
                      <a:gs pos="2917">
                        <a:srgbClr val="3F454F"/>
                      </a:gs>
                      <a:gs pos="30000">
                        <a:srgbClr val="3F454F"/>
                      </a:gs>
                    </a:gsLst>
                    <a:lin ang="5400000" scaled="0"/>
                  </a:gradFill>
                  <a:effectLst/>
                  <a:uLnTx/>
                  <a:uFillTx/>
                  <a:latin typeface="segoe ui"/>
                  <a:ea typeface="+mn-ea"/>
                  <a:cs typeface="+mn-cs"/>
                </a:rPr>
                <a:t>Main colors</a:t>
              </a:r>
            </a:p>
          </p:txBody>
        </p:sp>
        <p:sp>
          <p:nvSpPr>
            <p:cNvPr id="10" name="TextBox 9"/>
            <p:cNvSpPr txBox="1"/>
            <p:nvPr userDrawn="1"/>
          </p:nvSpPr>
          <p:spPr>
            <a:xfrm rot="5400000">
              <a:off x="11746691" y="4228746"/>
              <a:ext cx="2647253" cy="326834"/>
            </a:xfrm>
            <a:prstGeom prst="rect">
              <a:avLst/>
            </a:prstGeom>
            <a:noFill/>
          </p:spPr>
          <p:txBody>
            <a:bodyPr wrap="none" lIns="0" tIns="91440" rIns="182880" bIns="91440"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980" b="0" i="0" u="none" strike="noStrike" kern="1200" cap="none" spc="0" normalizeH="0" baseline="0" noProof="0">
                  <a:ln>
                    <a:noFill/>
                  </a:ln>
                  <a:gradFill>
                    <a:gsLst>
                      <a:gs pos="2917">
                        <a:srgbClr val="3F454F"/>
                      </a:gs>
                      <a:gs pos="30000">
                        <a:srgbClr val="3F454F"/>
                      </a:gs>
                    </a:gsLst>
                    <a:lin ang="5400000" scaled="0"/>
                  </a:gradFill>
                  <a:effectLst/>
                  <a:uLnTx/>
                  <a:uFillTx/>
                  <a:latin typeface="segoe ui"/>
                  <a:ea typeface="+mn-ea"/>
                  <a:cs typeface="+mn-cs"/>
                </a:rPr>
                <a:t>Secondary colors (use only when necessary)</a:t>
              </a:r>
            </a:p>
          </p:txBody>
        </p:sp>
      </p:grpSp>
      <p:pic>
        <p:nvPicPr>
          <p:cNvPr id="21" name="object 3" descr="object 3">
            <a:extLst>
              <a:ext uri="{FF2B5EF4-FFF2-40B4-BE49-F238E27FC236}">
                <a16:creationId xmlns:a16="http://schemas.microsoft.com/office/drawing/2014/main" id="{ED07FE4C-C6B5-2805-54E2-372049C162B2}"/>
              </a:ext>
            </a:extLst>
          </p:cNvPr>
          <p:cNvPicPr>
            <a:picLocks noChangeAspect="1"/>
          </p:cNvPicPr>
          <p:nvPr userDrawn="1"/>
        </p:nvPicPr>
        <p:blipFill rotWithShape="1">
          <a:blip r:embed="rId22" cstate="print">
            <a:extLst>
              <a:ext uri="{28A0092B-C50C-407E-A947-70E740481C1C}">
                <a14:useLocalDpi xmlns:a14="http://schemas.microsoft.com/office/drawing/2010/main"/>
              </a:ext>
            </a:extLst>
          </a:blip>
          <a:srcRect/>
          <a:stretch/>
        </p:blipFill>
        <p:spPr>
          <a:xfrm>
            <a:off x="1" y="5931873"/>
            <a:ext cx="12217957" cy="926127"/>
          </a:xfrm>
          <a:prstGeom prst="rect">
            <a:avLst/>
          </a:prstGeom>
          <a:ln w="12700" cap="flat">
            <a:noFill/>
            <a:miter lim="400000"/>
          </a:ln>
          <a:effectLst/>
        </p:spPr>
      </p:pic>
      <p:sp>
        <p:nvSpPr>
          <p:cNvPr id="3" name="object 10">
            <a:extLst>
              <a:ext uri="{FF2B5EF4-FFF2-40B4-BE49-F238E27FC236}">
                <a16:creationId xmlns:a16="http://schemas.microsoft.com/office/drawing/2014/main" id="{FDAC7605-1A2A-2BC3-3AC8-3BD446317472}"/>
              </a:ext>
            </a:extLst>
          </p:cNvPr>
          <p:cNvSpPr txBox="1"/>
          <p:nvPr userDrawn="1"/>
        </p:nvSpPr>
        <p:spPr>
          <a:xfrm>
            <a:off x="699648" y="6342793"/>
            <a:ext cx="2631382" cy="1810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0" marR="0" lvl="0" indent="12450" algn="l" defTabSz="914367" rtl="0" eaLnBrk="1" fontAlgn="auto" latinLnBrk="0" hangingPunct="1">
              <a:lnSpc>
                <a:spcPct val="100000"/>
              </a:lnSpc>
              <a:spcBef>
                <a:spcPts val="98"/>
              </a:spcBef>
              <a:spcAft>
                <a:spcPts val="0"/>
              </a:spcAft>
              <a:buClrTx/>
              <a:buSzTx/>
              <a:buFontTx/>
              <a:buNone/>
              <a:tabLst/>
              <a:defRPr sz="1300" spc="215">
                <a:solidFill>
                  <a:srgbClr val="3C474C"/>
                </a:solidFill>
                <a:latin typeface="Lucida Sans Unicode"/>
                <a:ea typeface="Lucida Sans Unicode"/>
                <a:cs typeface="Lucida Sans Unicode"/>
                <a:sym typeface="Lucida Sans Unicode"/>
              </a:defRPr>
            </a:pPr>
            <a:r>
              <a:rPr kumimoji="0" sz="1176" b="0" i="0" u="none" strike="noStrike" kern="1200" cap="none" spc="211" normalizeH="0" baseline="0" noProof="0">
                <a:ln>
                  <a:noFill/>
                </a:ln>
                <a:solidFill>
                  <a:srgbClr val="FFFFFF"/>
                </a:solidFill>
                <a:effectLst/>
                <a:uLnTx/>
                <a:uFillTx/>
                <a:latin typeface="Poppins" pitchFamily="2" charset="77"/>
                <a:cs typeface="Poppins" pitchFamily="2" charset="77"/>
                <a:sym typeface="Lucida Sans Unicode"/>
              </a:rPr>
              <a:t>@</a:t>
            </a:r>
            <a:r>
              <a:rPr kumimoji="0" sz="1176" b="0" i="0" u="none" strike="noStrike" kern="1200" cap="none" spc="-64" normalizeH="0" baseline="0" noProof="0">
                <a:ln>
                  <a:noFill/>
                </a:ln>
                <a:solidFill>
                  <a:srgbClr val="FFFFFF"/>
                </a:solidFill>
                <a:effectLst/>
                <a:uLnTx/>
                <a:uFillTx/>
                <a:latin typeface="Poppins" pitchFamily="2" charset="77"/>
                <a:cs typeface="Poppins" pitchFamily="2" charset="77"/>
                <a:sym typeface="Lucida Sans Unicode"/>
              </a:rPr>
              <a:t> </a:t>
            </a:r>
            <a:r>
              <a:rPr kumimoji="0" sz="1176" b="0" i="0" u="none" strike="noStrike" kern="1200" cap="none" spc="-49" normalizeH="0" baseline="0" noProof="0">
                <a:ln>
                  <a:noFill/>
                </a:ln>
                <a:solidFill>
                  <a:srgbClr val="FFFFFF"/>
                </a:solidFill>
                <a:effectLst/>
                <a:uLnTx/>
                <a:uFillTx/>
                <a:latin typeface="Poppins" pitchFamily="2" charset="77"/>
                <a:cs typeface="Poppins" pitchFamily="2" charset="77"/>
                <a:sym typeface="Lucida Sans Unicode"/>
              </a:rPr>
              <a:t>2023</a:t>
            </a:r>
            <a:r>
              <a:rPr kumimoji="0" sz="1176" b="0" i="0" u="none" strike="noStrike" kern="1200" cap="none" spc="-64" normalizeH="0" baseline="0" noProof="0">
                <a:ln>
                  <a:noFill/>
                </a:ln>
                <a:solidFill>
                  <a:srgbClr val="FFFFFF"/>
                </a:solidFill>
                <a:effectLst/>
                <a:uLnTx/>
                <a:uFillTx/>
                <a:latin typeface="Poppins" pitchFamily="2" charset="77"/>
                <a:cs typeface="Poppins" pitchFamily="2" charset="77"/>
                <a:sym typeface="Lucida Sans Unicode"/>
              </a:rPr>
              <a:t> </a:t>
            </a:r>
            <a:r>
              <a:rPr kumimoji="0" sz="1176" b="0" i="0" u="none" strike="noStrike" kern="1200" cap="none" spc="59" normalizeH="0" baseline="0" noProof="0">
                <a:ln>
                  <a:noFill/>
                </a:ln>
                <a:solidFill>
                  <a:srgbClr val="FFFFFF"/>
                </a:solidFill>
                <a:effectLst/>
                <a:uLnTx/>
                <a:uFillTx/>
                <a:latin typeface="Poppins" pitchFamily="2" charset="77"/>
                <a:cs typeface="Poppins" pitchFamily="2" charset="77"/>
                <a:sym typeface="Lucida Sans Unicode"/>
              </a:rPr>
              <a:t>Dynamic</a:t>
            </a:r>
            <a:r>
              <a:rPr kumimoji="0" sz="1176" b="0" i="0" u="none" strike="noStrike" kern="1200" cap="none" spc="-64" normalizeH="0" baseline="0" noProof="0">
                <a:ln>
                  <a:noFill/>
                </a:ln>
                <a:solidFill>
                  <a:srgbClr val="FFFFFF"/>
                </a:solidFill>
                <a:effectLst/>
                <a:uLnTx/>
                <a:uFillTx/>
                <a:latin typeface="Poppins" pitchFamily="2" charset="77"/>
                <a:cs typeface="Poppins" pitchFamily="2" charset="77"/>
                <a:sym typeface="Lucida Sans Unicode"/>
              </a:rPr>
              <a:t> </a:t>
            </a:r>
            <a:r>
              <a:rPr kumimoji="0" sz="1176" b="0" i="0" u="none" strike="noStrike" kern="1200" cap="none" spc="39" normalizeH="0" baseline="0" noProof="0">
                <a:ln>
                  <a:noFill/>
                </a:ln>
                <a:solidFill>
                  <a:srgbClr val="FFFFFF"/>
                </a:solidFill>
                <a:effectLst/>
                <a:uLnTx/>
                <a:uFillTx/>
                <a:latin typeface="Poppins" pitchFamily="2" charset="77"/>
                <a:cs typeface="Poppins" pitchFamily="2" charset="77"/>
                <a:sym typeface="Lucida Sans Unicode"/>
              </a:rPr>
              <a:t>Communities</a:t>
            </a:r>
          </a:p>
        </p:txBody>
      </p:sp>
      <p:pic>
        <p:nvPicPr>
          <p:cNvPr id="25" name="Picture 24">
            <a:extLst>
              <a:ext uri="{FF2B5EF4-FFF2-40B4-BE49-F238E27FC236}">
                <a16:creationId xmlns:a16="http://schemas.microsoft.com/office/drawing/2014/main" id="{C85F8AC8-55C1-1E94-6F6A-6F8EF7ACDFA7}"/>
              </a:ext>
            </a:extLst>
          </p:cNvPr>
          <p:cNvPicPr>
            <a:picLocks noChangeAspect="1"/>
          </p:cNvPicPr>
          <p:nvPr userDrawn="1"/>
        </p:nvPicPr>
        <p:blipFill>
          <a:blip r:embed="rId23"/>
          <a:stretch>
            <a:fillRect/>
          </a:stretch>
        </p:blipFill>
        <p:spPr>
          <a:xfrm>
            <a:off x="9180074" y="115709"/>
            <a:ext cx="3037884" cy="1083334"/>
          </a:xfrm>
          <a:prstGeom prst="rect">
            <a:avLst/>
          </a:prstGeom>
        </p:spPr>
      </p:pic>
    </p:spTree>
    <p:extLst>
      <p:ext uri="{BB962C8B-B14F-4D97-AF65-F5344CB8AC3E}">
        <p14:creationId xmlns:p14="http://schemas.microsoft.com/office/powerpoint/2010/main" val="4173724353"/>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Lst>
  <p:transition>
    <p:fade/>
  </p:transition>
  <p:txStyles>
    <p:titleStyle>
      <a:lvl1pPr algn="l" defTabSz="914367" rtl="0" eaLnBrk="1" latinLnBrk="0" hangingPunct="1">
        <a:lnSpc>
          <a:spcPct val="90000"/>
        </a:lnSpc>
        <a:spcBef>
          <a:spcPct val="0"/>
        </a:spcBef>
        <a:buNone/>
        <a:defRPr lang="en-US" sz="3921"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529" kern="1200" spc="0" baseline="0">
          <a:gradFill>
            <a:gsLst>
              <a:gs pos="1250">
                <a:schemeClr val="tx1"/>
              </a:gs>
              <a:gs pos="100000">
                <a:schemeClr val="tx1"/>
              </a:gs>
            </a:gsLst>
            <a:lin ang="5400000" scaled="0"/>
          </a:gradFill>
          <a:latin typeface="Poppins" pitchFamily="2" charset="77"/>
          <a:ea typeface="+mn-ea"/>
          <a:cs typeface="Poppins" pitchFamily="2" charset="77"/>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745" kern="1200" spc="0" baseline="0">
          <a:gradFill>
            <a:gsLst>
              <a:gs pos="1250">
                <a:schemeClr val="tx1"/>
              </a:gs>
              <a:gs pos="100000">
                <a:schemeClr val="tx1"/>
              </a:gs>
            </a:gsLst>
            <a:lin ang="5400000" scaled="0"/>
          </a:gradFill>
          <a:latin typeface="Poppins" pitchFamily="2" charset="77"/>
          <a:ea typeface="+mn-ea"/>
          <a:cs typeface="Poppins" pitchFamily="2" charset="77"/>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Poppins" pitchFamily="2" charset="77"/>
          <a:ea typeface="+mn-ea"/>
          <a:cs typeface="Poppins" pitchFamily="2" charset="77"/>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33">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40">
          <p15:clr>
            <a:srgbClr val="5ACBF0"/>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17760" y="750768"/>
            <a:ext cx="10756788" cy="698347"/>
          </a:xfrm>
          <a:prstGeom prst="rect">
            <a:avLst/>
          </a:prstGeom>
        </p:spPr>
        <p:txBody>
          <a:bodyPr vert="horz" wrap="square" lIns="146304" tIns="91440" rIns="146304" bIns="91440" rtlCol="0" anchor="ctr">
            <a:noAutofit/>
          </a:bodyPr>
          <a:lstStyle/>
          <a:p>
            <a:r>
              <a:rPr lang="en-US"/>
              <a:t>Click to edit Master title style</a:t>
            </a:r>
          </a:p>
        </p:txBody>
      </p:sp>
      <p:pic>
        <p:nvPicPr>
          <p:cNvPr id="20" name="Image" descr="Image">
            <a:extLst>
              <a:ext uri="{FF2B5EF4-FFF2-40B4-BE49-F238E27FC236}">
                <a16:creationId xmlns:a16="http://schemas.microsoft.com/office/drawing/2014/main" id="{3D495861-0AB7-103A-179C-68129584113B}"/>
              </a:ext>
            </a:extLst>
          </p:cNvPr>
          <p:cNvPicPr>
            <a:picLocks noChangeAspect="1"/>
          </p:cNvPicPr>
          <p:nvPr userDrawn="1"/>
        </p:nvPicPr>
        <p:blipFill>
          <a:blip r:embed="rId24"/>
          <a:stretch>
            <a:fillRect/>
          </a:stretch>
        </p:blipFill>
        <p:spPr>
          <a:xfrm>
            <a:off x="-1" y="-1642"/>
            <a:ext cx="12217958" cy="6859642"/>
          </a:xfrm>
          <a:prstGeom prst="rect">
            <a:avLst/>
          </a:prstGeom>
          <a:ln w="12700">
            <a:miter lim="400000"/>
          </a:ln>
        </p:spPr>
      </p:pic>
      <p:sp>
        <p:nvSpPr>
          <p:cNvPr id="4" name="Text Placeholder 3"/>
          <p:cNvSpPr>
            <a:spLocks noGrp="1"/>
          </p:cNvSpPr>
          <p:nvPr>
            <p:ph type="body" idx="1"/>
          </p:nvPr>
        </p:nvSpPr>
        <p:spPr>
          <a:xfrm>
            <a:off x="717450" y="1635896"/>
            <a:ext cx="10756789" cy="4109196"/>
          </a:xfrm>
          <a:prstGeom prst="rect">
            <a:avLst/>
          </a:prstGeom>
        </p:spPr>
        <p:txBody>
          <a:bodyPr vert="horz" wrap="square" lIns="146304" tIns="91440" rIns="146304" bIns="91440" rtlCol="0">
            <a:noAutofit/>
          </a:bodyPr>
          <a:lstStyle/>
          <a:p>
            <a:pPr lvl="0"/>
            <a:r>
              <a:rPr lang="en-US"/>
              <a:t>Edit Master text styles</a:t>
            </a:r>
          </a:p>
          <a:p>
            <a:pPr lvl="1"/>
            <a:r>
              <a:rPr lang="en-US"/>
              <a:t>Second level</a:t>
            </a:r>
          </a:p>
          <a:p>
            <a:pPr lvl="2"/>
            <a:r>
              <a:rPr lang="en-US"/>
              <a:t>Third level</a:t>
            </a:r>
          </a:p>
        </p:txBody>
      </p:sp>
      <p:grpSp>
        <p:nvGrpSpPr>
          <p:cNvPr id="5" name="Group 4" hidden="1"/>
          <p:cNvGrpSpPr/>
          <p:nvPr userDrawn="1"/>
        </p:nvGrpSpPr>
        <p:grpSpPr>
          <a:xfrm>
            <a:off x="12370975" y="8223"/>
            <a:ext cx="935477" cy="5646178"/>
            <a:chOff x="12618968" y="8386"/>
            <a:chExt cx="954235" cy="5758579"/>
          </a:xfrm>
        </p:grpSpPr>
        <p:grpSp>
          <p:nvGrpSpPr>
            <p:cNvPr id="6" name="Group 5"/>
            <p:cNvGrpSpPr/>
            <p:nvPr userDrawn="1"/>
          </p:nvGrpSpPr>
          <p:grpSpPr>
            <a:xfrm rot="5400000">
              <a:off x="11582060" y="1045295"/>
              <a:ext cx="2703053" cy="629235"/>
              <a:chOff x="1586734" y="4543426"/>
              <a:chExt cx="2703053" cy="629235"/>
            </a:xfrm>
          </p:grpSpPr>
          <p:sp>
            <p:nvSpPr>
              <p:cNvPr id="14" name="Rectangle 13"/>
              <p:cNvSpPr/>
              <p:nvPr userDrawn="1"/>
            </p:nvSpPr>
            <p:spPr bwMode="auto">
              <a:xfrm>
                <a:off x="1586734" y="4543428"/>
                <a:ext cx="869930" cy="289766"/>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kern="1200" baseline="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14102" fontAlgn="base">
                  <a:lnSpc>
                    <a:spcPct val="100000"/>
                  </a:lnSpc>
                  <a:spcBef>
                    <a:spcPct val="0"/>
                  </a:spcBef>
                  <a:spcAft>
                    <a:spcPct val="0"/>
                  </a:spcAft>
                </a:pPr>
                <a:r>
                  <a:rPr lang="en-US" sz="490">
                    <a:gradFill>
                      <a:gsLst>
                        <a:gs pos="0">
                          <a:srgbClr val="FFFFFF"/>
                        </a:gs>
                        <a:gs pos="100000">
                          <a:srgbClr val="FFFFFF"/>
                        </a:gs>
                      </a:gsLst>
                      <a:lin ang="5400000" scaled="0"/>
                    </a:gradFill>
                    <a:ea typeface="Segoe UI" pitchFamily="34" charset="0"/>
                    <a:cs typeface="Segoe UI" pitchFamily="34" charset="0"/>
                  </a:rPr>
                  <a:t>R:</a:t>
                </a:r>
                <a:r>
                  <a:rPr lang="en-US" sz="490" baseline="0">
                    <a:gradFill>
                      <a:gsLst>
                        <a:gs pos="0">
                          <a:srgbClr val="FFFFFF"/>
                        </a:gs>
                        <a:gs pos="100000">
                          <a:srgbClr val="FFFFFF"/>
                        </a:gs>
                      </a:gsLst>
                      <a:lin ang="5400000" scaled="0"/>
                    </a:gradFill>
                    <a:ea typeface="Segoe UI" pitchFamily="34" charset="0"/>
                    <a:cs typeface="Segoe UI" pitchFamily="34" charset="0"/>
                  </a:rPr>
                  <a:t>0 G:0 B:77</a:t>
                </a:r>
                <a:endParaRPr lang="en-US" sz="490">
                  <a:gradFill>
                    <a:gsLst>
                      <a:gs pos="0">
                        <a:srgbClr val="FFFFFF"/>
                      </a:gs>
                      <a:gs pos="100000">
                        <a:srgbClr val="FFFFFF"/>
                      </a:gs>
                    </a:gsLst>
                    <a:lin ang="5400000" scaled="0"/>
                  </a:gradFill>
                  <a:ea typeface="Segoe UI" pitchFamily="34" charset="0"/>
                  <a:cs typeface="Segoe UI" pitchFamily="34" charset="0"/>
                </a:endParaRPr>
              </a:p>
            </p:txBody>
          </p:sp>
          <p:sp>
            <p:nvSpPr>
              <p:cNvPr id="15" name="Rectangle 14"/>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kern="1200" baseline="0">
                    <a:gradFill>
                      <a:gsLst>
                        <a:gs pos="0">
                          <a:srgbClr val="FFFFFF"/>
                        </a:gs>
                        <a:gs pos="100000">
                          <a:srgbClr val="FFFFFF"/>
                        </a:gs>
                      </a:gsLst>
                      <a:lin ang="5400000" scaled="0"/>
                    </a:gradFill>
                    <a:latin typeface="+mn-lt"/>
                    <a:ea typeface="Segoe UI" pitchFamily="34" charset="0"/>
                    <a:cs typeface="Segoe UI" pitchFamily="34" charset="0"/>
                  </a:rPr>
                  <a:t>Blue</a:t>
                </a:r>
              </a:p>
              <a:p>
                <a:pPr algn="l" defTabSz="914102" fontAlgn="base">
                  <a:lnSpc>
                    <a:spcPct val="100000"/>
                  </a:lnSpc>
                  <a:spcBef>
                    <a:spcPct val="0"/>
                  </a:spcBef>
                  <a:spcAft>
                    <a:spcPct val="0"/>
                  </a:spcAft>
                </a:pPr>
                <a:r>
                  <a:rPr lang="en-US" sz="490">
                    <a:gradFill>
                      <a:gsLst>
                        <a:gs pos="0">
                          <a:srgbClr val="FFFFFF"/>
                        </a:gs>
                        <a:gs pos="100000">
                          <a:srgbClr val="FFFFFF"/>
                        </a:gs>
                      </a:gsLst>
                      <a:lin ang="5400000" scaled="0"/>
                    </a:gradFill>
                    <a:ea typeface="Segoe UI" pitchFamily="34" charset="0"/>
                    <a:cs typeface="Segoe UI" pitchFamily="34" charset="0"/>
                  </a:rPr>
                  <a:t>R:5</a:t>
                </a:r>
                <a:r>
                  <a:rPr lang="en-US" sz="490" baseline="0">
                    <a:gradFill>
                      <a:gsLst>
                        <a:gs pos="0">
                          <a:srgbClr val="FFFFFF"/>
                        </a:gs>
                        <a:gs pos="100000">
                          <a:srgbClr val="FFFFFF"/>
                        </a:gs>
                      </a:gsLst>
                      <a:lin ang="5400000" scaled="0"/>
                    </a:gradFill>
                    <a:ea typeface="Segoe UI" pitchFamily="34" charset="0"/>
                    <a:cs typeface="Segoe UI" pitchFamily="34" charset="0"/>
                  </a:rPr>
                  <a:t> G:124 B:193</a:t>
                </a:r>
                <a:endParaRPr lang="en-US" sz="490">
                  <a:gradFill>
                    <a:gsLst>
                      <a:gs pos="0">
                        <a:srgbClr val="FFFFFF"/>
                      </a:gs>
                      <a:gs pos="100000">
                        <a:srgbClr val="FFFFFF"/>
                      </a:gs>
                    </a:gsLst>
                    <a:lin ang="5400000" scaled="0"/>
                  </a:gradFill>
                  <a:ea typeface="Segoe UI" pitchFamily="34" charset="0"/>
                  <a:cs typeface="Segoe UI" pitchFamily="34" charset="0"/>
                </a:endParaRPr>
              </a:p>
            </p:txBody>
          </p:sp>
          <p:sp>
            <p:nvSpPr>
              <p:cNvPr id="16" name="Rectangle 15"/>
              <p:cNvSpPr/>
              <p:nvPr userDrawn="1"/>
            </p:nvSpPr>
            <p:spPr bwMode="auto">
              <a:xfrm>
                <a:off x="3419856"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a:gradFill>
                      <a:gsLst>
                        <a:gs pos="28302">
                          <a:schemeClr val="bg1"/>
                        </a:gs>
                        <a:gs pos="67000">
                          <a:schemeClr val="bg1"/>
                        </a:gs>
                      </a:gsLst>
                      <a:lin ang="5400000" scaled="1"/>
                    </a:gradFill>
                    <a:latin typeface="+mn-lt"/>
                    <a:ea typeface="Segoe UI" pitchFamily="34" charset="0"/>
                    <a:cs typeface="Segoe UI" pitchFamily="34" charset="0"/>
                  </a:rPr>
                  <a:t>Red</a:t>
                </a:r>
              </a:p>
              <a:p>
                <a:pPr algn="l" defTabSz="914102" fontAlgn="base">
                  <a:lnSpc>
                    <a:spcPct val="100000"/>
                  </a:lnSpc>
                  <a:spcBef>
                    <a:spcPct val="0"/>
                  </a:spcBef>
                  <a:spcAft>
                    <a:spcPct val="0"/>
                  </a:spcAft>
                </a:pPr>
                <a:r>
                  <a:rPr lang="en-US" sz="490">
                    <a:gradFill>
                      <a:gsLst>
                        <a:gs pos="28302">
                          <a:schemeClr val="bg1"/>
                        </a:gs>
                        <a:gs pos="67000">
                          <a:schemeClr val="bg1"/>
                        </a:gs>
                      </a:gsLst>
                      <a:lin ang="5400000" scaled="1"/>
                    </a:gradFill>
                    <a:ea typeface="Segoe UI" pitchFamily="34" charset="0"/>
                    <a:cs typeface="Segoe UI" pitchFamily="34" charset="0"/>
                  </a:rPr>
                  <a:t>R:237</a:t>
                </a:r>
                <a:r>
                  <a:rPr lang="en-US" sz="490" baseline="0">
                    <a:gradFill>
                      <a:gsLst>
                        <a:gs pos="28302">
                          <a:schemeClr val="bg1"/>
                        </a:gs>
                        <a:gs pos="67000">
                          <a:schemeClr val="bg1"/>
                        </a:gs>
                      </a:gsLst>
                      <a:lin ang="5400000" scaled="1"/>
                    </a:gradFill>
                    <a:ea typeface="Segoe UI" pitchFamily="34" charset="0"/>
                    <a:cs typeface="Segoe UI" pitchFamily="34" charset="0"/>
                  </a:rPr>
                  <a:t> G:38 B:36</a:t>
                </a:r>
                <a:endParaRPr lang="en-US" sz="490">
                  <a:gradFill>
                    <a:gsLst>
                      <a:gs pos="28302">
                        <a:schemeClr val="bg1"/>
                      </a:gs>
                      <a:gs pos="67000">
                        <a:schemeClr val="bg1"/>
                      </a:gs>
                    </a:gsLst>
                    <a:lin ang="5400000" scaled="1"/>
                  </a:gradFill>
                  <a:ea typeface="Segoe UI" pitchFamily="34" charset="0"/>
                  <a:cs typeface="Segoe UI" pitchFamily="34" charset="0"/>
                </a:endParaRPr>
              </a:p>
            </p:txBody>
          </p:sp>
          <p:sp>
            <p:nvSpPr>
              <p:cNvPr id="17" name="Rectangle 16"/>
              <p:cNvSpPr/>
              <p:nvPr userDrawn="1"/>
            </p:nvSpPr>
            <p:spPr bwMode="auto">
              <a:xfrm>
                <a:off x="1586734" y="4882895"/>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a:gradFill>
                      <a:gsLst>
                        <a:gs pos="4717">
                          <a:schemeClr val="tx1"/>
                        </a:gs>
                        <a:gs pos="36000">
                          <a:schemeClr val="tx1"/>
                        </a:gs>
                      </a:gsLst>
                      <a:lin ang="5400000" scaled="0"/>
                    </a:gradFill>
                    <a:latin typeface="+mn-lt"/>
                    <a:ea typeface="Segoe UI" pitchFamily="34" charset="0"/>
                    <a:cs typeface="Segoe UI" pitchFamily="34" charset="0"/>
                  </a:rPr>
                  <a:t>Gold</a:t>
                </a:r>
              </a:p>
              <a:p>
                <a:pPr algn="l" defTabSz="914102" fontAlgn="base">
                  <a:lnSpc>
                    <a:spcPct val="100000"/>
                  </a:lnSpc>
                  <a:spcBef>
                    <a:spcPct val="0"/>
                  </a:spcBef>
                  <a:spcAft>
                    <a:spcPct val="0"/>
                  </a:spcAft>
                </a:pPr>
                <a:r>
                  <a:rPr lang="en-US" sz="490">
                    <a:gradFill>
                      <a:gsLst>
                        <a:gs pos="4717">
                          <a:schemeClr val="tx1"/>
                        </a:gs>
                        <a:gs pos="36000">
                          <a:schemeClr val="tx1"/>
                        </a:gs>
                      </a:gsLst>
                      <a:lin ang="5400000" scaled="0"/>
                    </a:gradFill>
                    <a:ea typeface="Segoe UI" pitchFamily="34" charset="0"/>
                    <a:cs typeface="Segoe UI" pitchFamily="34" charset="0"/>
                  </a:rPr>
                  <a:t>R:254</a:t>
                </a:r>
                <a:r>
                  <a:rPr lang="en-US" sz="490" baseline="0">
                    <a:gradFill>
                      <a:gsLst>
                        <a:gs pos="4717">
                          <a:schemeClr val="tx1"/>
                        </a:gs>
                        <a:gs pos="36000">
                          <a:schemeClr val="tx1"/>
                        </a:gs>
                      </a:gsLst>
                      <a:lin ang="5400000" scaled="0"/>
                    </a:gradFill>
                    <a:ea typeface="Segoe UI" pitchFamily="34" charset="0"/>
                    <a:cs typeface="Segoe UI" pitchFamily="34" charset="0"/>
                  </a:rPr>
                  <a:t> G:197 B:35</a:t>
                </a:r>
                <a:endParaRPr lang="en-US" sz="490">
                  <a:gradFill>
                    <a:gsLst>
                      <a:gs pos="4717">
                        <a:schemeClr val="tx1"/>
                      </a:gs>
                      <a:gs pos="36000">
                        <a:schemeClr val="tx1"/>
                      </a:gs>
                    </a:gsLst>
                    <a:lin ang="5400000" scaled="0"/>
                  </a:gradFill>
                  <a:ea typeface="Segoe UI" pitchFamily="34" charset="0"/>
                  <a:cs typeface="Segoe UI" pitchFamily="34" charset="0"/>
                </a:endParaRPr>
              </a:p>
            </p:txBody>
          </p:sp>
          <p:sp>
            <p:nvSpPr>
              <p:cNvPr id="18" name="Rectangle 17"/>
              <p:cNvSpPr/>
              <p:nvPr userDrawn="1"/>
            </p:nvSpPr>
            <p:spPr bwMode="auto">
              <a:xfrm>
                <a:off x="3419857"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a:gradFill>
                      <a:gsLst>
                        <a:gs pos="7547">
                          <a:schemeClr val="tx1"/>
                        </a:gs>
                        <a:gs pos="28302">
                          <a:schemeClr val="tx1"/>
                        </a:gs>
                      </a:gsLst>
                      <a:lin ang="5400000" scaled="0"/>
                    </a:gradFill>
                    <a:latin typeface="+mn-lt"/>
                    <a:ea typeface="Segoe UI" pitchFamily="34" charset="0"/>
                    <a:cs typeface="Segoe UI" pitchFamily="34" charset="0"/>
                  </a:rPr>
                  <a:t>Light Green</a:t>
                </a:r>
              </a:p>
              <a:p>
                <a:pPr algn="l" defTabSz="914102" fontAlgn="base">
                  <a:lnSpc>
                    <a:spcPct val="100000"/>
                  </a:lnSpc>
                  <a:spcBef>
                    <a:spcPct val="0"/>
                  </a:spcBef>
                  <a:spcAft>
                    <a:spcPct val="0"/>
                  </a:spcAft>
                </a:pPr>
                <a:r>
                  <a:rPr lang="en-US" sz="490">
                    <a:gradFill>
                      <a:gsLst>
                        <a:gs pos="7547">
                          <a:schemeClr val="tx1"/>
                        </a:gs>
                        <a:gs pos="28302">
                          <a:schemeClr val="tx1"/>
                        </a:gs>
                      </a:gsLst>
                      <a:lin ang="5400000" scaled="0"/>
                    </a:gradFill>
                    <a:ea typeface="Segoe UI" pitchFamily="34" charset="0"/>
                    <a:cs typeface="Segoe UI" pitchFamily="34" charset="0"/>
                  </a:rPr>
                  <a:t>R:</a:t>
                </a:r>
                <a:r>
                  <a:rPr lang="en-US" sz="490" baseline="0">
                    <a:gradFill>
                      <a:gsLst>
                        <a:gs pos="7547">
                          <a:schemeClr val="tx1"/>
                        </a:gs>
                        <a:gs pos="28302">
                          <a:schemeClr val="tx1"/>
                        </a:gs>
                      </a:gsLst>
                      <a:lin ang="5400000" scaled="0"/>
                    </a:gradFill>
                    <a:ea typeface="Segoe UI" pitchFamily="34" charset="0"/>
                    <a:cs typeface="Segoe UI" pitchFamily="34" charset="0"/>
                  </a:rPr>
                  <a:t>186 G:216 B:10</a:t>
                </a:r>
                <a:endParaRPr lang="en-US" sz="490">
                  <a:gradFill>
                    <a:gsLst>
                      <a:gs pos="7547">
                        <a:schemeClr val="tx1"/>
                      </a:gs>
                      <a:gs pos="28302">
                        <a:schemeClr val="tx1"/>
                      </a:gs>
                    </a:gsLst>
                    <a:lin ang="5400000" scaled="0"/>
                  </a:gradFill>
                  <a:ea typeface="Segoe UI" pitchFamily="34" charset="0"/>
                  <a:cs typeface="Segoe UI" pitchFamily="34" charset="0"/>
                </a:endParaRPr>
              </a:p>
            </p:txBody>
          </p:sp>
          <p:sp>
            <p:nvSpPr>
              <p:cNvPr id="19" name="Rectangle 18"/>
              <p:cNvSpPr/>
              <p:nvPr userDrawn="1"/>
            </p:nvSpPr>
            <p:spPr bwMode="auto">
              <a:xfrm>
                <a:off x="2505456" y="4882895"/>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a:gradFill>
                      <a:gsLst>
                        <a:gs pos="76415">
                          <a:schemeClr val="bg1"/>
                        </a:gs>
                        <a:gs pos="52000">
                          <a:schemeClr val="bg1"/>
                        </a:gs>
                      </a:gsLst>
                      <a:lin ang="5400000" scaled="0"/>
                    </a:gradFill>
                    <a:latin typeface="+mn-lt"/>
                    <a:ea typeface="Segoe UI" pitchFamily="34" charset="0"/>
                    <a:cs typeface="Segoe UI" pitchFamily="34" charset="0"/>
                  </a:rPr>
                  <a:t>Teal</a:t>
                </a:r>
              </a:p>
              <a:p>
                <a:pPr algn="l" defTabSz="914102" fontAlgn="base">
                  <a:lnSpc>
                    <a:spcPct val="100000"/>
                  </a:lnSpc>
                  <a:spcBef>
                    <a:spcPct val="0"/>
                  </a:spcBef>
                  <a:spcAft>
                    <a:spcPct val="0"/>
                  </a:spcAft>
                </a:pPr>
                <a:r>
                  <a:rPr lang="en-US" sz="490">
                    <a:gradFill>
                      <a:gsLst>
                        <a:gs pos="76415">
                          <a:schemeClr val="bg1"/>
                        </a:gs>
                        <a:gs pos="52000">
                          <a:schemeClr val="bg1"/>
                        </a:gs>
                      </a:gsLst>
                      <a:lin ang="5400000" scaled="0"/>
                    </a:gradFill>
                    <a:ea typeface="Segoe UI" pitchFamily="34" charset="0"/>
                    <a:cs typeface="Segoe UI" pitchFamily="34" charset="0"/>
                  </a:rPr>
                  <a:t>R:0</a:t>
                </a:r>
                <a:r>
                  <a:rPr lang="en-US" sz="490" baseline="0">
                    <a:gradFill>
                      <a:gsLst>
                        <a:gs pos="76415">
                          <a:schemeClr val="bg1"/>
                        </a:gs>
                        <a:gs pos="52000">
                          <a:schemeClr val="bg1"/>
                        </a:gs>
                      </a:gsLst>
                      <a:lin ang="5400000" scaled="0"/>
                    </a:gradFill>
                    <a:ea typeface="Segoe UI" pitchFamily="34" charset="0"/>
                    <a:cs typeface="Segoe UI" pitchFamily="34" charset="0"/>
                  </a:rPr>
                  <a:t> G:130 B:114</a:t>
                </a:r>
                <a:endParaRPr lang="en-US" sz="490">
                  <a:gradFill>
                    <a:gsLst>
                      <a:gs pos="76415">
                        <a:schemeClr val="bg1"/>
                      </a:gs>
                      <a:gs pos="52000">
                        <a:schemeClr val="bg1"/>
                      </a:gs>
                    </a:gsLst>
                    <a:lin ang="5400000" scaled="0"/>
                  </a:gradFill>
                  <a:ea typeface="Segoe UI" pitchFamily="34" charset="0"/>
                  <a:cs typeface="Segoe UI" pitchFamily="34" charset="0"/>
                </a:endParaRPr>
              </a:p>
            </p:txBody>
          </p:sp>
        </p:grpSp>
        <p:grpSp>
          <p:nvGrpSpPr>
            <p:cNvPr id="8" name="Group 7"/>
            <p:cNvGrpSpPr/>
            <p:nvPr userDrawn="1"/>
          </p:nvGrpSpPr>
          <p:grpSpPr>
            <a:xfrm rot="5400000">
              <a:off x="11412325" y="4270556"/>
              <a:ext cx="2703052" cy="289766"/>
              <a:chOff x="4476564" y="4543426"/>
              <a:chExt cx="2703052" cy="289766"/>
            </a:xfrm>
          </p:grpSpPr>
          <p:sp>
            <p:nvSpPr>
              <p:cNvPr id="11" name="Rectangle 10"/>
              <p:cNvSpPr/>
              <p:nvPr userDrawn="1"/>
            </p:nvSpPr>
            <p:spPr bwMode="auto">
              <a:xfrm>
                <a:off x="5395286" y="4543426"/>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lvl="0" defTabSz="914102" fontAlgn="base">
                  <a:lnSpc>
                    <a:spcPct val="100000"/>
                  </a:lnSpc>
                  <a:spcBef>
                    <a:spcPct val="0"/>
                  </a:spcBef>
                  <a:spcAft>
                    <a:spcPct val="0"/>
                  </a:spcAft>
                </a:pPr>
                <a:r>
                  <a:rPr lang="en-US" sz="490" b="1" baseline="0">
                    <a:gradFill>
                      <a:gsLst>
                        <a:gs pos="16981">
                          <a:schemeClr val="tx1"/>
                        </a:gs>
                        <a:gs pos="48000">
                          <a:schemeClr val="tx1"/>
                        </a:gs>
                      </a:gsLst>
                      <a:lin ang="5400000" scaled="0"/>
                    </a:gradFill>
                    <a:ea typeface="Segoe UI" pitchFamily="34" charset="0"/>
                    <a:cs typeface="Segoe UI" pitchFamily="34" charset="0"/>
                  </a:rPr>
                  <a:t>Light Blue</a:t>
                </a:r>
              </a:p>
              <a:p>
                <a:pPr lvl="0" defTabSz="914102" fontAlgn="base">
                  <a:lnSpc>
                    <a:spcPct val="100000"/>
                  </a:lnSpc>
                  <a:spcBef>
                    <a:spcPct val="0"/>
                  </a:spcBef>
                  <a:spcAft>
                    <a:spcPct val="0"/>
                  </a:spcAft>
                </a:pPr>
                <a:r>
                  <a:rPr lang="en-US" sz="490" b="1" baseline="0">
                    <a:gradFill>
                      <a:gsLst>
                        <a:gs pos="16981">
                          <a:schemeClr val="tx1"/>
                        </a:gs>
                        <a:gs pos="48000">
                          <a:schemeClr val="tx1"/>
                        </a:gs>
                      </a:gsLst>
                      <a:lin ang="5400000" scaled="0"/>
                    </a:gradFill>
                    <a:ea typeface="Segoe UI" pitchFamily="34" charset="0"/>
                    <a:cs typeface="Segoe UI" pitchFamily="34" charset="0"/>
                  </a:rPr>
                  <a:t>R:0 G:188 B:242</a:t>
                </a:r>
              </a:p>
            </p:txBody>
          </p:sp>
          <p:sp>
            <p:nvSpPr>
              <p:cNvPr id="12" name="Rectangle 11"/>
              <p:cNvSpPr/>
              <p:nvPr userDrawn="1"/>
            </p:nvSpPr>
            <p:spPr bwMode="auto">
              <a:xfrm>
                <a:off x="6309686" y="4543426"/>
                <a:ext cx="869930" cy="289766"/>
              </a:xfrm>
              <a:prstGeom prst="rect">
                <a:avLst/>
              </a:prstGeom>
              <a:solidFill>
                <a:srgbClr val="004B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a:gradFill>
                      <a:gsLst>
                        <a:gs pos="0">
                          <a:srgbClr val="FFFFFF"/>
                        </a:gs>
                        <a:gs pos="100000">
                          <a:srgbClr val="FFFFFF"/>
                        </a:gs>
                      </a:gsLst>
                      <a:lin ang="5400000" scaled="0"/>
                    </a:gradFill>
                    <a:latin typeface="+mn-lt"/>
                    <a:ea typeface="Segoe UI" pitchFamily="34" charset="0"/>
                    <a:cs typeface="Segoe UI" pitchFamily="34" charset="0"/>
                  </a:rPr>
                  <a:t>Dark Teal</a:t>
                </a:r>
              </a:p>
              <a:p>
                <a:pPr algn="l" defTabSz="914102" fontAlgn="base">
                  <a:lnSpc>
                    <a:spcPct val="100000"/>
                  </a:lnSpc>
                  <a:spcBef>
                    <a:spcPct val="0"/>
                  </a:spcBef>
                  <a:spcAft>
                    <a:spcPct val="0"/>
                  </a:spcAft>
                </a:pPr>
                <a:r>
                  <a:rPr lang="en-US" sz="490">
                    <a:gradFill>
                      <a:gsLst>
                        <a:gs pos="2092">
                          <a:srgbClr val="F8F8F8"/>
                        </a:gs>
                        <a:gs pos="10042">
                          <a:srgbClr val="F8F8F8"/>
                        </a:gs>
                      </a:gsLst>
                      <a:lin ang="5400000" scaled="0"/>
                    </a:gradFill>
                    <a:ea typeface="Segoe UI" pitchFamily="34" charset="0"/>
                    <a:cs typeface="Segoe UI" pitchFamily="34" charset="0"/>
                  </a:rPr>
                  <a:t>R:0</a:t>
                </a:r>
                <a:r>
                  <a:rPr lang="en-US" sz="490" baseline="0">
                    <a:gradFill>
                      <a:gsLst>
                        <a:gs pos="2092">
                          <a:srgbClr val="F8F8F8"/>
                        </a:gs>
                        <a:gs pos="10042">
                          <a:srgbClr val="F8F8F8"/>
                        </a:gs>
                      </a:gsLst>
                      <a:lin ang="5400000" scaled="0"/>
                    </a:gradFill>
                    <a:ea typeface="Segoe UI" pitchFamily="34" charset="0"/>
                    <a:cs typeface="Segoe UI" pitchFamily="34" charset="0"/>
                  </a:rPr>
                  <a:t> G:75 B:80</a:t>
                </a:r>
              </a:p>
            </p:txBody>
          </p:sp>
          <p:sp>
            <p:nvSpPr>
              <p:cNvPr id="13" name="Rectangle 12"/>
              <p:cNvSpPr/>
              <p:nvPr userDrawn="1"/>
            </p:nvSpPr>
            <p:spPr bwMode="auto">
              <a:xfrm>
                <a:off x="4476564" y="4543426"/>
                <a:ext cx="869930" cy="289766"/>
              </a:xfrm>
              <a:prstGeom prst="rect">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a:gradFill>
                      <a:gsLst>
                        <a:gs pos="2830">
                          <a:schemeClr val="bg2">
                            <a:lumMod val="10000"/>
                          </a:schemeClr>
                        </a:gs>
                        <a:gs pos="16981">
                          <a:schemeClr val="bg2">
                            <a:lumMod val="10000"/>
                          </a:schemeClr>
                        </a:gs>
                      </a:gsLst>
                      <a:lin ang="5400000" scaled="0"/>
                    </a:gradFill>
                    <a:latin typeface="+mn-lt"/>
                    <a:ea typeface="Segoe UI" pitchFamily="34" charset="0"/>
                    <a:cs typeface="Segoe UI" pitchFamily="34" charset="0"/>
                  </a:rPr>
                  <a:t>Gray</a:t>
                </a:r>
              </a:p>
              <a:p>
                <a:pPr algn="l" defTabSz="914102" fontAlgn="base">
                  <a:lnSpc>
                    <a:spcPct val="100000"/>
                  </a:lnSpc>
                  <a:spcBef>
                    <a:spcPct val="0"/>
                  </a:spcBef>
                  <a:spcAft>
                    <a:spcPct val="0"/>
                  </a:spcAft>
                </a:pPr>
                <a:r>
                  <a:rPr lang="en-US" sz="490">
                    <a:gradFill>
                      <a:gsLst>
                        <a:gs pos="2830">
                          <a:schemeClr val="bg2">
                            <a:lumMod val="10000"/>
                          </a:schemeClr>
                        </a:gs>
                        <a:gs pos="16981">
                          <a:schemeClr val="bg2">
                            <a:lumMod val="10000"/>
                          </a:schemeClr>
                        </a:gs>
                      </a:gsLst>
                      <a:lin ang="5400000" scaled="0"/>
                    </a:gradFill>
                    <a:ea typeface="Segoe UI" pitchFamily="34" charset="0"/>
                    <a:cs typeface="Segoe UI" pitchFamily="34" charset="0"/>
                  </a:rPr>
                  <a:t>R:150</a:t>
                </a:r>
                <a:r>
                  <a:rPr lang="en-US" sz="490" baseline="0">
                    <a:gradFill>
                      <a:gsLst>
                        <a:gs pos="2830">
                          <a:schemeClr val="bg2">
                            <a:lumMod val="10000"/>
                          </a:schemeClr>
                        </a:gs>
                        <a:gs pos="16981">
                          <a:schemeClr val="bg2">
                            <a:lumMod val="10000"/>
                          </a:schemeClr>
                        </a:gs>
                      </a:gsLst>
                      <a:lin ang="5400000" scaled="0"/>
                    </a:gradFill>
                    <a:ea typeface="Segoe UI" pitchFamily="34" charset="0"/>
                    <a:cs typeface="Segoe UI" pitchFamily="34" charset="0"/>
                  </a:rPr>
                  <a:t> G:150 B:150</a:t>
                </a:r>
                <a:endParaRPr lang="en-US" sz="490">
                  <a:gradFill>
                    <a:gsLst>
                      <a:gs pos="2830">
                        <a:schemeClr val="bg2">
                          <a:lumMod val="10000"/>
                        </a:schemeClr>
                      </a:gs>
                      <a:gs pos="16981">
                        <a:schemeClr val="bg2">
                          <a:lumMod val="10000"/>
                        </a:schemeClr>
                      </a:gs>
                    </a:gsLst>
                    <a:lin ang="5400000" scaled="0"/>
                  </a:gradFill>
                  <a:ea typeface="Segoe UI" pitchFamily="34" charset="0"/>
                  <a:cs typeface="Segoe UI" pitchFamily="34" charset="0"/>
                </a:endParaRPr>
              </a:p>
            </p:txBody>
          </p:sp>
        </p:grpSp>
        <p:sp>
          <p:nvSpPr>
            <p:cNvPr id="9" name="TextBox 8"/>
            <p:cNvSpPr txBox="1"/>
            <p:nvPr userDrawn="1"/>
          </p:nvSpPr>
          <p:spPr>
            <a:xfrm rot="5400000">
              <a:off x="13010703" y="258334"/>
              <a:ext cx="798166" cy="326834"/>
            </a:xfrm>
            <a:prstGeom prst="rect">
              <a:avLst/>
            </a:prstGeom>
            <a:noFill/>
          </p:spPr>
          <p:txBody>
            <a:bodyPr wrap="none" lIns="0" tIns="91440" rIns="182880" bIns="91440" rtlCol="0">
              <a:spAutoFit/>
            </a:bodyPr>
            <a:lstStyle/>
            <a:p>
              <a:pPr>
                <a:lnSpc>
                  <a:spcPct val="90000"/>
                </a:lnSpc>
                <a:spcAft>
                  <a:spcPts val="588"/>
                </a:spcAft>
              </a:pPr>
              <a:r>
                <a:rPr lang="en-US" sz="980">
                  <a:gradFill>
                    <a:gsLst>
                      <a:gs pos="2917">
                        <a:schemeClr val="tx1"/>
                      </a:gs>
                      <a:gs pos="30000">
                        <a:schemeClr val="tx1"/>
                      </a:gs>
                    </a:gsLst>
                    <a:lin ang="5400000" scaled="0"/>
                  </a:gradFill>
                </a:rPr>
                <a:t>Main colors</a:t>
              </a:r>
            </a:p>
          </p:txBody>
        </p:sp>
        <p:sp>
          <p:nvSpPr>
            <p:cNvPr id="10" name="TextBox 9"/>
            <p:cNvSpPr txBox="1"/>
            <p:nvPr userDrawn="1"/>
          </p:nvSpPr>
          <p:spPr>
            <a:xfrm rot="5400000">
              <a:off x="11834159" y="4228746"/>
              <a:ext cx="2472319" cy="326834"/>
            </a:xfrm>
            <a:prstGeom prst="rect">
              <a:avLst/>
            </a:prstGeom>
            <a:noFill/>
          </p:spPr>
          <p:txBody>
            <a:bodyPr wrap="none" lIns="0" tIns="91440" rIns="182880" bIns="91440" rtlCol="0">
              <a:spAutoFit/>
            </a:bodyPr>
            <a:lstStyle/>
            <a:p>
              <a:pPr>
                <a:lnSpc>
                  <a:spcPct val="90000"/>
                </a:lnSpc>
                <a:spcAft>
                  <a:spcPts val="588"/>
                </a:spcAft>
              </a:pPr>
              <a:r>
                <a:rPr lang="en-US" sz="980">
                  <a:gradFill>
                    <a:gsLst>
                      <a:gs pos="2917">
                        <a:schemeClr val="tx1"/>
                      </a:gs>
                      <a:gs pos="30000">
                        <a:schemeClr val="tx1"/>
                      </a:gs>
                    </a:gsLst>
                    <a:lin ang="5400000" scaled="0"/>
                  </a:gradFill>
                </a:rPr>
                <a:t>Secondary colors (use only when</a:t>
              </a:r>
              <a:r>
                <a:rPr lang="en-US" sz="980" baseline="0">
                  <a:gradFill>
                    <a:gsLst>
                      <a:gs pos="2917">
                        <a:schemeClr val="tx1"/>
                      </a:gs>
                      <a:gs pos="30000">
                        <a:schemeClr val="tx1"/>
                      </a:gs>
                    </a:gsLst>
                    <a:lin ang="5400000" scaled="0"/>
                  </a:gradFill>
                </a:rPr>
                <a:t> necessary)</a:t>
              </a:r>
              <a:endParaRPr lang="en-US" sz="980">
                <a:gradFill>
                  <a:gsLst>
                    <a:gs pos="2917">
                      <a:schemeClr val="tx1"/>
                    </a:gs>
                    <a:gs pos="30000">
                      <a:schemeClr val="tx1"/>
                    </a:gs>
                  </a:gsLst>
                  <a:lin ang="5400000" scaled="0"/>
                </a:gradFill>
              </a:endParaRPr>
            </a:p>
          </p:txBody>
        </p:sp>
      </p:grpSp>
      <p:pic>
        <p:nvPicPr>
          <p:cNvPr id="21" name="object 3" descr="object 3">
            <a:extLst>
              <a:ext uri="{FF2B5EF4-FFF2-40B4-BE49-F238E27FC236}">
                <a16:creationId xmlns:a16="http://schemas.microsoft.com/office/drawing/2014/main" id="{ED07FE4C-C6B5-2805-54E2-372049C162B2}"/>
              </a:ext>
            </a:extLst>
          </p:cNvPr>
          <p:cNvPicPr>
            <a:picLocks noChangeAspect="1"/>
          </p:cNvPicPr>
          <p:nvPr userDrawn="1"/>
        </p:nvPicPr>
        <p:blipFill rotWithShape="1">
          <a:blip r:embed="rId25" cstate="print">
            <a:extLst>
              <a:ext uri="{28A0092B-C50C-407E-A947-70E740481C1C}">
                <a14:useLocalDpi xmlns:a14="http://schemas.microsoft.com/office/drawing/2010/main"/>
              </a:ext>
            </a:extLst>
          </a:blip>
          <a:srcRect/>
          <a:stretch/>
        </p:blipFill>
        <p:spPr>
          <a:xfrm>
            <a:off x="1" y="5931873"/>
            <a:ext cx="12217957" cy="926127"/>
          </a:xfrm>
          <a:prstGeom prst="rect">
            <a:avLst/>
          </a:prstGeom>
          <a:ln w="12700" cap="flat">
            <a:noFill/>
            <a:miter lim="400000"/>
          </a:ln>
          <a:effectLst/>
        </p:spPr>
      </p:pic>
      <p:sp>
        <p:nvSpPr>
          <p:cNvPr id="3" name="object 10">
            <a:extLst>
              <a:ext uri="{FF2B5EF4-FFF2-40B4-BE49-F238E27FC236}">
                <a16:creationId xmlns:a16="http://schemas.microsoft.com/office/drawing/2014/main" id="{FDAC7605-1A2A-2BC3-3AC8-3BD446317472}"/>
              </a:ext>
            </a:extLst>
          </p:cNvPr>
          <p:cNvSpPr txBox="1"/>
          <p:nvPr userDrawn="1"/>
        </p:nvSpPr>
        <p:spPr>
          <a:xfrm>
            <a:off x="699648" y="6342793"/>
            <a:ext cx="2631382" cy="18106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indent="12450">
              <a:spcBef>
                <a:spcPts val="98"/>
              </a:spcBef>
              <a:defRPr sz="1300" spc="215">
                <a:solidFill>
                  <a:srgbClr val="3C474C"/>
                </a:solidFill>
                <a:latin typeface="Lucida Sans Unicode"/>
                <a:ea typeface="Lucida Sans Unicode"/>
                <a:cs typeface="Lucida Sans Unicode"/>
                <a:sym typeface="Lucida Sans Unicode"/>
              </a:defRPr>
            </a:pPr>
            <a:r>
              <a:rPr sz="1176">
                <a:solidFill>
                  <a:schemeClr val="bg1"/>
                </a:solidFill>
                <a:latin typeface="Poppins" pitchFamily="2" charset="77"/>
                <a:cs typeface="Poppins" pitchFamily="2" charset="77"/>
              </a:rPr>
              <a:t>@</a:t>
            </a:r>
            <a:r>
              <a:rPr sz="1176" spc="-64">
                <a:solidFill>
                  <a:schemeClr val="bg1"/>
                </a:solidFill>
                <a:latin typeface="Poppins" pitchFamily="2" charset="77"/>
                <a:cs typeface="Poppins" pitchFamily="2" charset="77"/>
              </a:rPr>
              <a:t> </a:t>
            </a:r>
            <a:r>
              <a:rPr sz="1176" spc="-49">
                <a:solidFill>
                  <a:schemeClr val="bg1"/>
                </a:solidFill>
                <a:latin typeface="Poppins" pitchFamily="2" charset="77"/>
                <a:cs typeface="Poppins" pitchFamily="2" charset="77"/>
              </a:rPr>
              <a:t>2023</a:t>
            </a:r>
            <a:r>
              <a:rPr sz="1176" spc="-64">
                <a:solidFill>
                  <a:schemeClr val="bg1"/>
                </a:solidFill>
                <a:latin typeface="Poppins" pitchFamily="2" charset="77"/>
                <a:cs typeface="Poppins" pitchFamily="2" charset="77"/>
              </a:rPr>
              <a:t> </a:t>
            </a:r>
            <a:r>
              <a:rPr sz="1176" spc="59">
                <a:solidFill>
                  <a:schemeClr val="bg1"/>
                </a:solidFill>
                <a:latin typeface="Poppins" pitchFamily="2" charset="77"/>
                <a:cs typeface="Poppins" pitchFamily="2" charset="77"/>
              </a:rPr>
              <a:t>Dynamic</a:t>
            </a:r>
            <a:r>
              <a:rPr sz="1176" spc="-64">
                <a:solidFill>
                  <a:schemeClr val="bg1"/>
                </a:solidFill>
                <a:latin typeface="Poppins" pitchFamily="2" charset="77"/>
                <a:cs typeface="Poppins" pitchFamily="2" charset="77"/>
              </a:rPr>
              <a:t> </a:t>
            </a:r>
            <a:r>
              <a:rPr sz="1176" spc="39">
                <a:solidFill>
                  <a:schemeClr val="bg1"/>
                </a:solidFill>
                <a:latin typeface="Poppins" pitchFamily="2" charset="77"/>
                <a:cs typeface="Poppins" pitchFamily="2" charset="77"/>
              </a:rPr>
              <a:t>Communities</a:t>
            </a:r>
          </a:p>
        </p:txBody>
      </p:sp>
      <p:pic>
        <p:nvPicPr>
          <p:cNvPr id="25" name="Picture 24">
            <a:extLst>
              <a:ext uri="{FF2B5EF4-FFF2-40B4-BE49-F238E27FC236}">
                <a16:creationId xmlns:a16="http://schemas.microsoft.com/office/drawing/2014/main" id="{C85F8AC8-55C1-1E94-6F6A-6F8EF7ACDFA7}"/>
              </a:ext>
            </a:extLst>
          </p:cNvPr>
          <p:cNvPicPr>
            <a:picLocks noChangeAspect="1"/>
          </p:cNvPicPr>
          <p:nvPr userDrawn="1"/>
        </p:nvPicPr>
        <p:blipFill>
          <a:blip r:embed="rId26"/>
          <a:stretch>
            <a:fillRect/>
          </a:stretch>
        </p:blipFill>
        <p:spPr>
          <a:xfrm>
            <a:off x="9180074" y="115709"/>
            <a:ext cx="3037884" cy="1083334"/>
          </a:xfrm>
          <a:prstGeom prst="rect">
            <a:avLst/>
          </a:prstGeom>
        </p:spPr>
      </p:pic>
    </p:spTree>
    <p:extLst>
      <p:ext uri="{BB962C8B-B14F-4D97-AF65-F5344CB8AC3E}">
        <p14:creationId xmlns:p14="http://schemas.microsoft.com/office/powerpoint/2010/main" val="213841183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Lst>
  <p:transition>
    <p:fade/>
  </p:transition>
  <p:txStyles>
    <p:titleStyle>
      <a:lvl1pPr algn="l" defTabSz="914367" rtl="0" eaLnBrk="1" latinLnBrk="0" hangingPunct="1">
        <a:lnSpc>
          <a:spcPct val="90000"/>
        </a:lnSpc>
        <a:spcBef>
          <a:spcPct val="0"/>
        </a:spcBef>
        <a:buNone/>
        <a:defRPr lang="en-US" sz="3921"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529" kern="1200" spc="0" baseline="0">
          <a:gradFill>
            <a:gsLst>
              <a:gs pos="1250">
                <a:schemeClr val="tx1"/>
              </a:gs>
              <a:gs pos="100000">
                <a:schemeClr val="tx1"/>
              </a:gs>
            </a:gsLst>
            <a:lin ang="5400000" scaled="0"/>
          </a:gradFill>
          <a:latin typeface="Poppins" pitchFamily="2" charset="77"/>
          <a:ea typeface="+mn-ea"/>
          <a:cs typeface="Poppins" pitchFamily="2" charset="77"/>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745" kern="1200" spc="0" baseline="0">
          <a:gradFill>
            <a:gsLst>
              <a:gs pos="1250">
                <a:schemeClr val="tx1"/>
              </a:gs>
              <a:gs pos="100000">
                <a:schemeClr val="tx1"/>
              </a:gs>
            </a:gsLst>
            <a:lin ang="5400000" scaled="0"/>
          </a:gradFill>
          <a:latin typeface="Poppins" pitchFamily="2" charset="77"/>
          <a:ea typeface="+mn-ea"/>
          <a:cs typeface="Poppins" pitchFamily="2" charset="77"/>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Poppins" pitchFamily="2" charset="77"/>
          <a:ea typeface="+mn-ea"/>
          <a:cs typeface="Poppins" pitchFamily="2" charset="77"/>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33">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40">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B820F8-A27A-2E49-97A9-3458CB7628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Lorem Ipsum Slide Title</a:t>
            </a:r>
          </a:p>
        </p:txBody>
      </p:sp>
      <p:sp>
        <p:nvSpPr>
          <p:cNvPr id="3" name="Text Placeholder 2">
            <a:extLst>
              <a:ext uri="{FF2B5EF4-FFF2-40B4-BE49-F238E27FC236}">
                <a16:creationId xmlns:a16="http://schemas.microsoft.com/office/drawing/2014/main" id="{3AD8915F-6F92-B74F-B9BD-9145BA14AB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5F6BCE-BF46-AA40-990A-B52B386D48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37B90D-EF7C-6943-9326-FC154D89B2D0}" type="datetime1">
              <a:rPr lang="en-US" smtClean="0"/>
              <a:t>4/3/2025</a:t>
            </a:fld>
            <a:endParaRPr lang="en-US"/>
          </a:p>
        </p:txBody>
      </p:sp>
      <p:sp>
        <p:nvSpPr>
          <p:cNvPr id="5" name="Footer Placeholder 4">
            <a:extLst>
              <a:ext uri="{FF2B5EF4-FFF2-40B4-BE49-F238E27FC236}">
                <a16:creationId xmlns:a16="http://schemas.microsoft.com/office/drawing/2014/main" id="{8F5AEC15-95A5-5F46-8924-DC58833F34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l">
              <a:defRPr sz="1050" b="0" i="0">
                <a:solidFill>
                  <a:schemeClr val="tx2"/>
                </a:solidFill>
                <a:latin typeface="Avenir Next" panose="020B0503020202020204" pitchFamily="34" charset="0"/>
              </a:defRPr>
            </a:lvl1pPr>
          </a:lstStyle>
          <a:p>
            <a:r>
              <a:rPr lang="en-US"/>
              <a:t>2021 © ArcherPoint.com. All Rights Reserved.</a:t>
            </a:r>
          </a:p>
        </p:txBody>
      </p:sp>
      <p:sp>
        <p:nvSpPr>
          <p:cNvPr id="6" name="Slide Number Placeholder 5">
            <a:extLst>
              <a:ext uri="{FF2B5EF4-FFF2-40B4-BE49-F238E27FC236}">
                <a16:creationId xmlns:a16="http://schemas.microsoft.com/office/drawing/2014/main" id="{85252DDA-C91F-054C-AFC6-8637314D6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AF8498-7DB0-B447-B21A-043EB2194062}" type="slidenum">
              <a:rPr lang="en-US" smtClean="0"/>
              <a:t>‹#›</a:t>
            </a:fld>
            <a:endParaRPr lang="en-US"/>
          </a:p>
        </p:txBody>
      </p:sp>
    </p:spTree>
    <p:extLst>
      <p:ext uri="{BB962C8B-B14F-4D97-AF65-F5344CB8AC3E}">
        <p14:creationId xmlns:p14="http://schemas.microsoft.com/office/powerpoint/2010/main" val="1916573676"/>
      </p:ext>
    </p:extLst>
  </p:cSld>
  <p:clrMap bg1="lt1" tx1="dk1" bg2="lt2" tx2="dk2" accent1="accent1" accent2="accent2" accent3="accent3" accent4="accent4" accent5="accent5" accent6="accent6" hlink="hlink" folHlink="folHlink"/>
  <p:sldLayoutIdLst>
    <p:sldLayoutId id="2147483710" r:id="rId1"/>
  </p:sldLayoutIdLst>
  <p:hf sldNum="0" hdr="0" dt="0"/>
  <p:txStyles>
    <p:titleStyle>
      <a:lvl1pPr algn="l" defTabSz="914400" rtl="0" eaLnBrk="1" latinLnBrk="0" hangingPunct="1">
        <a:lnSpc>
          <a:spcPct val="90000"/>
        </a:lnSpc>
        <a:spcBef>
          <a:spcPct val="0"/>
        </a:spcBef>
        <a:buNone/>
        <a:defRPr sz="3200" b="0" i="0" kern="1200">
          <a:solidFill>
            <a:schemeClr val="bg1"/>
          </a:solidFill>
          <a:latin typeface="Avenir Next Medium" panose="020B0503020202020204" pitchFamily="34" charset="0"/>
          <a:ea typeface="+mj-ea"/>
          <a:cs typeface="+mj-cs"/>
        </a:defRPr>
      </a:lvl1pPr>
    </p:titleStyle>
    <p:bodyStyle>
      <a:lvl1pPr marL="0" indent="201168" algn="l" defTabSz="914400" rtl="0" eaLnBrk="1" fontAlgn="ctr" latinLnBrk="0" hangingPunct="1">
        <a:lnSpc>
          <a:spcPct val="90000"/>
        </a:lnSpc>
        <a:spcBef>
          <a:spcPts val="1000"/>
        </a:spcBef>
        <a:spcAft>
          <a:spcPts val="1100"/>
        </a:spcAft>
        <a:buSzPct val="150000"/>
        <a:buFont typeface="Arial" panose="020B0604020202020204" pitchFamily="34" charset="0"/>
        <a:buChar char="•"/>
        <a:defRPr sz="2200" kern="1200">
          <a:solidFill>
            <a:schemeClr val="tx1"/>
          </a:solidFill>
          <a:latin typeface="Avenir Next" panose="020B0503020202020204" pitchFamily="34" charset="0"/>
          <a:ea typeface="+mn-ea"/>
          <a:cs typeface="+mn-cs"/>
        </a:defRPr>
      </a:lvl1pPr>
      <a:lvl2pPr marL="457200" indent="228600" algn="l" defTabSz="914400" rtl="0" eaLnBrk="1" fontAlgn="ctr" latinLnBrk="0" hangingPunct="1">
        <a:lnSpc>
          <a:spcPct val="90000"/>
        </a:lnSpc>
        <a:spcBef>
          <a:spcPts val="0"/>
        </a:spcBef>
        <a:spcAft>
          <a:spcPts val="1100"/>
        </a:spcAft>
        <a:buSzPct val="100000"/>
        <a:buFont typeface="Courier New" panose="02070309020205020404" pitchFamily="49" charset="0"/>
        <a:buChar char="o"/>
        <a:defRPr sz="2200" kern="1200" baseline="0">
          <a:solidFill>
            <a:schemeClr val="tx1"/>
          </a:solidFill>
          <a:latin typeface="Avenir Next" panose="020B0503020202020204" pitchFamily="34" charset="0"/>
          <a:ea typeface="+mn-ea"/>
          <a:cs typeface="+mn-cs"/>
        </a:defRPr>
      </a:lvl2pPr>
      <a:lvl3pPr marL="914400" indent="228600" algn="l" defTabSz="914400" rtl="0" eaLnBrk="1" fontAlgn="ctr" latinLnBrk="0" hangingPunct="1">
        <a:lnSpc>
          <a:spcPct val="90000"/>
        </a:lnSpc>
        <a:spcBef>
          <a:spcPts val="0"/>
        </a:spcBef>
        <a:spcAft>
          <a:spcPts val="1100"/>
        </a:spcAft>
        <a:buSzPct val="125000"/>
        <a:buFont typeface="Wingdings" pitchFamily="2" charset="2"/>
        <a:buChar char="§"/>
        <a:defRPr sz="2200" kern="1200">
          <a:solidFill>
            <a:schemeClr val="tx1"/>
          </a:solidFill>
          <a:latin typeface="Avenir Next" panose="020B0503020202020204" pitchFamily="34" charset="0"/>
          <a:ea typeface="+mn-ea"/>
          <a:cs typeface="+mn-cs"/>
        </a:defRPr>
      </a:lvl3pPr>
      <a:lvl4pPr marL="1371600" indent="201168" algn="l" defTabSz="914400" rtl="0" eaLnBrk="1" fontAlgn="ctr" latinLnBrk="0" hangingPunct="1">
        <a:lnSpc>
          <a:spcPct val="90000"/>
        </a:lnSpc>
        <a:spcBef>
          <a:spcPts val="0"/>
        </a:spcBef>
        <a:spcAft>
          <a:spcPts val="1100"/>
        </a:spcAft>
        <a:buSzPct val="150000"/>
        <a:buFont typeface="Arial" panose="020B0604020202020204" pitchFamily="34" charset="0"/>
        <a:buChar char="•"/>
        <a:defRPr sz="2200" kern="1200">
          <a:solidFill>
            <a:schemeClr val="tx1"/>
          </a:solidFill>
          <a:latin typeface="Avenir Next" panose="020B0503020202020204" pitchFamily="34" charset="0"/>
          <a:ea typeface="+mn-ea"/>
          <a:cs typeface="+mn-cs"/>
        </a:defRPr>
      </a:lvl4pPr>
      <a:lvl5pPr marL="1828800" indent="228600" algn="l" defTabSz="914400" rtl="0" eaLnBrk="1" fontAlgn="ctr" latinLnBrk="0" hangingPunct="1">
        <a:lnSpc>
          <a:spcPct val="90000"/>
        </a:lnSpc>
        <a:spcBef>
          <a:spcPts val="0"/>
        </a:spcBef>
        <a:spcAft>
          <a:spcPts val="1100"/>
        </a:spcAft>
        <a:buSzPct val="100000"/>
        <a:buFont typeface="Courier New" panose="02070309020205020404" pitchFamily="49" charset="0"/>
        <a:buChar char="o"/>
        <a:defRPr sz="220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B820F8-A27A-2E49-97A9-3458CB7628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Lorem Ipsum Slide Title</a:t>
            </a:r>
          </a:p>
        </p:txBody>
      </p:sp>
      <p:sp>
        <p:nvSpPr>
          <p:cNvPr id="3" name="Text Placeholder 2">
            <a:extLst>
              <a:ext uri="{FF2B5EF4-FFF2-40B4-BE49-F238E27FC236}">
                <a16:creationId xmlns:a16="http://schemas.microsoft.com/office/drawing/2014/main" id="{3AD8915F-6F92-B74F-B9BD-9145BA14AB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5F6BCE-BF46-AA40-990A-B52B386D48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37B90D-EF7C-6943-9326-FC154D89B2D0}" type="datetime1">
              <a:rPr lang="en-US" smtClean="0"/>
              <a:t>4/3/2025</a:t>
            </a:fld>
            <a:endParaRPr lang="en-US"/>
          </a:p>
        </p:txBody>
      </p:sp>
      <p:sp>
        <p:nvSpPr>
          <p:cNvPr id="5" name="Footer Placeholder 4">
            <a:extLst>
              <a:ext uri="{FF2B5EF4-FFF2-40B4-BE49-F238E27FC236}">
                <a16:creationId xmlns:a16="http://schemas.microsoft.com/office/drawing/2014/main" id="{8F5AEC15-95A5-5F46-8924-DC58833F34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l">
              <a:defRPr sz="1050" b="0" i="0">
                <a:solidFill>
                  <a:schemeClr val="tx2"/>
                </a:solidFill>
                <a:latin typeface="Avenir Next" panose="020B0503020202020204" pitchFamily="34" charset="0"/>
              </a:defRPr>
            </a:lvl1pPr>
          </a:lstStyle>
          <a:p>
            <a:r>
              <a:rPr lang="en-US"/>
              <a:t>2021 © ArcherPoint.com. All Rights Reserved.</a:t>
            </a:r>
          </a:p>
        </p:txBody>
      </p:sp>
      <p:sp>
        <p:nvSpPr>
          <p:cNvPr id="6" name="Slide Number Placeholder 5">
            <a:extLst>
              <a:ext uri="{FF2B5EF4-FFF2-40B4-BE49-F238E27FC236}">
                <a16:creationId xmlns:a16="http://schemas.microsoft.com/office/drawing/2014/main" id="{85252DDA-C91F-054C-AFC6-8637314D6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AF8498-7DB0-B447-B21A-043EB2194062}" type="slidenum">
              <a:rPr lang="en-US" smtClean="0"/>
              <a:t>‹#›</a:t>
            </a:fld>
            <a:endParaRPr lang="en-US"/>
          </a:p>
        </p:txBody>
      </p:sp>
    </p:spTree>
    <p:extLst>
      <p:ext uri="{BB962C8B-B14F-4D97-AF65-F5344CB8AC3E}">
        <p14:creationId xmlns:p14="http://schemas.microsoft.com/office/powerpoint/2010/main" val="122363790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Lst>
  <p:hf sldNum="0" hdr="0" dt="0"/>
  <p:txStyles>
    <p:titleStyle>
      <a:lvl1pPr algn="l" defTabSz="914400" rtl="0" eaLnBrk="1" latinLnBrk="0" hangingPunct="1">
        <a:lnSpc>
          <a:spcPct val="90000"/>
        </a:lnSpc>
        <a:spcBef>
          <a:spcPct val="0"/>
        </a:spcBef>
        <a:buNone/>
        <a:defRPr sz="3200" b="0" i="0" kern="1200">
          <a:solidFill>
            <a:schemeClr val="bg1"/>
          </a:solidFill>
          <a:latin typeface="Avenir Next Medium" panose="020B0503020202020204" pitchFamily="34" charset="0"/>
          <a:ea typeface="+mj-ea"/>
          <a:cs typeface="+mj-cs"/>
        </a:defRPr>
      </a:lvl1pPr>
    </p:titleStyle>
    <p:bodyStyle>
      <a:lvl1pPr marL="0" indent="201168" algn="l" defTabSz="914400" rtl="0" eaLnBrk="1" fontAlgn="ctr" latinLnBrk="0" hangingPunct="1">
        <a:lnSpc>
          <a:spcPct val="90000"/>
        </a:lnSpc>
        <a:spcBef>
          <a:spcPts val="1000"/>
        </a:spcBef>
        <a:spcAft>
          <a:spcPts val="1100"/>
        </a:spcAft>
        <a:buSzPct val="150000"/>
        <a:buFont typeface="Arial" panose="020B0604020202020204" pitchFamily="34" charset="0"/>
        <a:buChar char="•"/>
        <a:defRPr sz="2200" kern="1200">
          <a:solidFill>
            <a:schemeClr val="tx1"/>
          </a:solidFill>
          <a:latin typeface="Avenir Next" panose="020B0503020202020204" pitchFamily="34" charset="0"/>
          <a:ea typeface="+mn-ea"/>
          <a:cs typeface="+mn-cs"/>
        </a:defRPr>
      </a:lvl1pPr>
      <a:lvl2pPr marL="457200" indent="228600" algn="l" defTabSz="914400" rtl="0" eaLnBrk="1" fontAlgn="ctr" latinLnBrk="0" hangingPunct="1">
        <a:lnSpc>
          <a:spcPct val="90000"/>
        </a:lnSpc>
        <a:spcBef>
          <a:spcPts val="0"/>
        </a:spcBef>
        <a:spcAft>
          <a:spcPts val="1100"/>
        </a:spcAft>
        <a:buSzPct val="100000"/>
        <a:buFont typeface="Courier New" panose="02070309020205020404" pitchFamily="49" charset="0"/>
        <a:buChar char="o"/>
        <a:defRPr sz="2200" kern="1200" baseline="0">
          <a:solidFill>
            <a:schemeClr val="tx1"/>
          </a:solidFill>
          <a:latin typeface="Avenir Next" panose="020B0503020202020204" pitchFamily="34" charset="0"/>
          <a:ea typeface="+mn-ea"/>
          <a:cs typeface="+mn-cs"/>
        </a:defRPr>
      </a:lvl2pPr>
      <a:lvl3pPr marL="914400" indent="228600" algn="l" defTabSz="914400" rtl="0" eaLnBrk="1" fontAlgn="ctr" latinLnBrk="0" hangingPunct="1">
        <a:lnSpc>
          <a:spcPct val="90000"/>
        </a:lnSpc>
        <a:spcBef>
          <a:spcPts val="0"/>
        </a:spcBef>
        <a:spcAft>
          <a:spcPts val="1100"/>
        </a:spcAft>
        <a:buSzPct val="125000"/>
        <a:buFont typeface="Wingdings" pitchFamily="2" charset="2"/>
        <a:buChar char="§"/>
        <a:defRPr sz="2200" kern="1200">
          <a:solidFill>
            <a:schemeClr val="tx1"/>
          </a:solidFill>
          <a:latin typeface="Avenir Next" panose="020B0503020202020204" pitchFamily="34" charset="0"/>
          <a:ea typeface="+mn-ea"/>
          <a:cs typeface="+mn-cs"/>
        </a:defRPr>
      </a:lvl3pPr>
      <a:lvl4pPr marL="1371600" indent="201168" algn="l" defTabSz="914400" rtl="0" eaLnBrk="1" fontAlgn="ctr" latinLnBrk="0" hangingPunct="1">
        <a:lnSpc>
          <a:spcPct val="90000"/>
        </a:lnSpc>
        <a:spcBef>
          <a:spcPts val="0"/>
        </a:spcBef>
        <a:spcAft>
          <a:spcPts val="1100"/>
        </a:spcAft>
        <a:buSzPct val="150000"/>
        <a:buFont typeface="Arial" panose="020B0604020202020204" pitchFamily="34" charset="0"/>
        <a:buChar char="•"/>
        <a:defRPr sz="2200" kern="1200">
          <a:solidFill>
            <a:schemeClr val="tx1"/>
          </a:solidFill>
          <a:latin typeface="Avenir Next" panose="020B0503020202020204" pitchFamily="34" charset="0"/>
          <a:ea typeface="+mn-ea"/>
          <a:cs typeface="+mn-cs"/>
        </a:defRPr>
      </a:lvl4pPr>
      <a:lvl5pPr marL="1828800" indent="228600" algn="l" defTabSz="914400" rtl="0" eaLnBrk="1" fontAlgn="ctr" latinLnBrk="0" hangingPunct="1">
        <a:lnSpc>
          <a:spcPct val="90000"/>
        </a:lnSpc>
        <a:spcBef>
          <a:spcPts val="0"/>
        </a:spcBef>
        <a:spcAft>
          <a:spcPts val="1100"/>
        </a:spcAft>
        <a:buSzPct val="100000"/>
        <a:buFont typeface="Courier New" panose="02070309020205020404" pitchFamily="49" charset="0"/>
        <a:buChar char="o"/>
        <a:defRPr sz="220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 name="Picture 19" descr="A close-up of a blue and orange background&#10;&#10;Description automatically generated">
            <a:extLst>
              <a:ext uri="{FF2B5EF4-FFF2-40B4-BE49-F238E27FC236}">
                <a16:creationId xmlns:a16="http://schemas.microsoft.com/office/drawing/2014/main" id="{8327DFD5-09A3-7CE3-FE41-528CB026D806}"/>
              </a:ext>
            </a:extLst>
          </p:cNvPr>
          <p:cNvPicPr>
            <a:picLocks noChangeAspect="1"/>
          </p:cNvPicPr>
          <p:nvPr userDrawn="1"/>
        </p:nvPicPr>
        <p:blipFill>
          <a:blip r:embed="rId14"/>
          <a:stretch>
            <a:fillRect/>
          </a:stretch>
        </p:blipFill>
        <p:spPr>
          <a:xfrm>
            <a:off x="0" y="0"/>
            <a:ext cx="12192000" cy="6856930"/>
          </a:xfrm>
          <a:prstGeom prst="rect">
            <a:avLst/>
          </a:prstGeom>
        </p:spPr>
      </p:pic>
      <p:sp>
        <p:nvSpPr>
          <p:cNvPr id="2" name="Title Placeholder 1"/>
          <p:cNvSpPr>
            <a:spLocks noGrp="1"/>
          </p:cNvSpPr>
          <p:nvPr>
            <p:ph type="title"/>
          </p:nvPr>
        </p:nvSpPr>
        <p:spPr>
          <a:xfrm>
            <a:off x="717760" y="750768"/>
            <a:ext cx="10756788" cy="698347"/>
          </a:xfrm>
          <a:prstGeom prst="rect">
            <a:avLst/>
          </a:prstGeom>
        </p:spPr>
        <p:txBody>
          <a:bodyPr vert="horz" wrap="square" lIns="146304" tIns="91440" rIns="146304" bIns="91440" rtlCol="0" anchor="ctr">
            <a:noAutofit/>
          </a:bodyPr>
          <a:lstStyle/>
          <a:p>
            <a:r>
              <a:rPr lang="en-US"/>
              <a:t>Click to edit Master title style</a:t>
            </a:r>
          </a:p>
        </p:txBody>
      </p:sp>
      <p:sp>
        <p:nvSpPr>
          <p:cNvPr id="4" name="Text Placeholder 3"/>
          <p:cNvSpPr>
            <a:spLocks noGrp="1"/>
          </p:cNvSpPr>
          <p:nvPr>
            <p:ph type="body" idx="1"/>
          </p:nvPr>
        </p:nvSpPr>
        <p:spPr>
          <a:xfrm>
            <a:off x="717450" y="1635896"/>
            <a:ext cx="10756789" cy="4109196"/>
          </a:xfrm>
          <a:prstGeom prst="rect">
            <a:avLst/>
          </a:prstGeom>
        </p:spPr>
        <p:txBody>
          <a:bodyPr vert="horz" wrap="square" lIns="146304" tIns="91440" rIns="146304" bIns="91440" rtlCol="0">
            <a:noAutofit/>
          </a:bodyPr>
          <a:lstStyle/>
          <a:p>
            <a:pPr lvl="0"/>
            <a:r>
              <a:rPr lang="en-US"/>
              <a:t>Edit Master text styles</a:t>
            </a:r>
          </a:p>
          <a:p>
            <a:pPr lvl="1"/>
            <a:r>
              <a:rPr lang="en-US"/>
              <a:t>Second level</a:t>
            </a:r>
          </a:p>
          <a:p>
            <a:pPr lvl="2"/>
            <a:r>
              <a:rPr lang="en-US"/>
              <a:t>Third level</a:t>
            </a:r>
          </a:p>
        </p:txBody>
      </p:sp>
      <p:grpSp>
        <p:nvGrpSpPr>
          <p:cNvPr id="5" name="Group 4" hidden="1"/>
          <p:cNvGrpSpPr/>
          <p:nvPr userDrawn="1"/>
        </p:nvGrpSpPr>
        <p:grpSpPr>
          <a:xfrm>
            <a:off x="12370974" y="-217"/>
            <a:ext cx="935476" cy="5654618"/>
            <a:chOff x="12618968" y="-221"/>
            <a:chExt cx="954234" cy="5767186"/>
          </a:xfrm>
        </p:grpSpPr>
        <p:grpSp>
          <p:nvGrpSpPr>
            <p:cNvPr id="6" name="Group 5"/>
            <p:cNvGrpSpPr/>
            <p:nvPr userDrawn="1"/>
          </p:nvGrpSpPr>
          <p:grpSpPr>
            <a:xfrm rot="5400000">
              <a:off x="11582060" y="1045295"/>
              <a:ext cx="2703053" cy="629235"/>
              <a:chOff x="1586734" y="4543426"/>
              <a:chExt cx="2703053" cy="629235"/>
            </a:xfrm>
          </p:grpSpPr>
          <p:sp>
            <p:nvSpPr>
              <p:cNvPr id="14" name="Rectangle 13"/>
              <p:cNvSpPr/>
              <p:nvPr userDrawn="1"/>
            </p:nvSpPr>
            <p:spPr bwMode="auto">
              <a:xfrm>
                <a:off x="1586734" y="4543428"/>
                <a:ext cx="869930" cy="289766"/>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kern="1200" baseline="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14102" fontAlgn="base">
                  <a:lnSpc>
                    <a:spcPct val="100000"/>
                  </a:lnSpc>
                  <a:spcBef>
                    <a:spcPct val="0"/>
                  </a:spcBef>
                  <a:spcAft>
                    <a:spcPct val="0"/>
                  </a:spcAft>
                </a:pPr>
                <a:r>
                  <a:rPr lang="en-US" sz="490">
                    <a:gradFill>
                      <a:gsLst>
                        <a:gs pos="0">
                          <a:srgbClr val="FFFFFF"/>
                        </a:gs>
                        <a:gs pos="100000">
                          <a:srgbClr val="FFFFFF"/>
                        </a:gs>
                      </a:gsLst>
                      <a:lin ang="5400000" scaled="0"/>
                    </a:gradFill>
                    <a:ea typeface="Segoe UI" pitchFamily="34" charset="0"/>
                    <a:cs typeface="Segoe UI" pitchFamily="34" charset="0"/>
                  </a:rPr>
                  <a:t>R:</a:t>
                </a:r>
                <a:r>
                  <a:rPr lang="en-US" sz="490" baseline="0">
                    <a:gradFill>
                      <a:gsLst>
                        <a:gs pos="0">
                          <a:srgbClr val="FFFFFF"/>
                        </a:gs>
                        <a:gs pos="100000">
                          <a:srgbClr val="FFFFFF"/>
                        </a:gs>
                      </a:gsLst>
                      <a:lin ang="5400000" scaled="0"/>
                    </a:gradFill>
                    <a:ea typeface="Segoe UI" pitchFamily="34" charset="0"/>
                    <a:cs typeface="Segoe UI" pitchFamily="34" charset="0"/>
                  </a:rPr>
                  <a:t>0 G:0 B:77</a:t>
                </a:r>
                <a:endParaRPr lang="en-US" sz="490">
                  <a:gradFill>
                    <a:gsLst>
                      <a:gs pos="0">
                        <a:srgbClr val="FFFFFF"/>
                      </a:gs>
                      <a:gs pos="100000">
                        <a:srgbClr val="FFFFFF"/>
                      </a:gs>
                    </a:gsLst>
                    <a:lin ang="5400000" scaled="0"/>
                  </a:gradFill>
                  <a:ea typeface="Segoe UI" pitchFamily="34" charset="0"/>
                  <a:cs typeface="Segoe UI" pitchFamily="34" charset="0"/>
                </a:endParaRPr>
              </a:p>
            </p:txBody>
          </p:sp>
          <p:sp>
            <p:nvSpPr>
              <p:cNvPr id="15" name="Rectangle 14"/>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kern="1200" baseline="0">
                    <a:gradFill>
                      <a:gsLst>
                        <a:gs pos="0">
                          <a:srgbClr val="FFFFFF"/>
                        </a:gs>
                        <a:gs pos="100000">
                          <a:srgbClr val="FFFFFF"/>
                        </a:gs>
                      </a:gsLst>
                      <a:lin ang="5400000" scaled="0"/>
                    </a:gradFill>
                    <a:latin typeface="+mn-lt"/>
                    <a:ea typeface="Segoe UI" pitchFamily="34" charset="0"/>
                    <a:cs typeface="Segoe UI" pitchFamily="34" charset="0"/>
                  </a:rPr>
                  <a:t>Blue</a:t>
                </a:r>
              </a:p>
              <a:p>
                <a:pPr algn="l" defTabSz="914102" fontAlgn="base">
                  <a:lnSpc>
                    <a:spcPct val="100000"/>
                  </a:lnSpc>
                  <a:spcBef>
                    <a:spcPct val="0"/>
                  </a:spcBef>
                  <a:spcAft>
                    <a:spcPct val="0"/>
                  </a:spcAft>
                </a:pPr>
                <a:r>
                  <a:rPr lang="en-US" sz="490">
                    <a:gradFill>
                      <a:gsLst>
                        <a:gs pos="0">
                          <a:srgbClr val="FFFFFF"/>
                        </a:gs>
                        <a:gs pos="100000">
                          <a:srgbClr val="FFFFFF"/>
                        </a:gs>
                      </a:gsLst>
                      <a:lin ang="5400000" scaled="0"/>
                    </a:gradFill>
                    <a:ea typeface="Segoe UI" pitchFamily="34" charset="0"/>
                    <a:cs typeface="Segoe UI" pitchFamily="34" charset="0"/>
                  </a:rPr>
                  <a:t>R:5</a:t>
                </a:r>
                <a:r>
                  <a:rPr lang="en-US" sz="490" baseline="0">
                    <a:gradFill>
                      <a:gsLst>
                        <a:gs pos="0">
                          <a:srgbClr val="FFFFFF"/>
                        </a:gs>
                        <a:gs pos="100000">
                          <a:srgbClr val="FFFFFF"/>
                        </a:gs>
                      </a:gsLst>
                      <a:lin ang="5400000" scaled="0"/>
                    </a:gradFill>
                    <a:ea typeface="Segoe UI" pitchFamily="34" charset="0"/>
                    <a:cs typeface="Segoe UI" pitchFamily="34" charset="0"/>
                  </a:rPr>
                  <a:t> G:124 B:193</a:t>
                </a:r>
                <a:endParaRPr lang="en-US" sz="490">
                  <a:gradFill>
                    <a:gsLst>
                      <a:gs pos="0">
                        <a:srgbClr val="FFFFFF"/>
                      </a:gs>
                      <a:gs pos="100000">
                        <a:srgbClr val="FFFFFF"/>
                      </a:gs>
                    </a:gsLst>
                    <a:lin ang="5400000" scaled="0"/>
                  </a:gradFill>
                  <a:ea typeface="Segoe UI" pitchFamily="34" charset="0"/>
                  <a:cs typeface="Segoe UI" pitchFamily="34" charset="0"/>
                </a:endParaRPr>
              </a:p>
            </p:txBody>
          </p:sp>
          <p:sp>
            <p:nvSpPr>
              <p:cNvPr id="16" name="Rectangle 15"/>
              <p:cNvSpPr/>
              <p:nvPr userDrawn="1"/>
            </p:nvSpPr>
            <p:spPr bwMode="auto">
              <a:xfrm>
                <a:off x="3419856"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a:gradFill>
                      <a:gsLst>
                        <a:gs pos="28302">
                          <a:schemeClr val="bg1"/>
                        </a:gs>
                        <a:gs pos="67000">
                          <a:schemeClr val="bg1"/>
                        </a:gs>
                      </a:gsLst>
                      <a:lin ang="5400000" scaled="1"/>
                    </a:gradFill>
                    <a:latin typeface="+mn-lt"/>
                    <a:ea typeface="Segoe UI" pitchFamily="34" charset="0"/>
                    <a:cs typeface="Segoe UI" pitchFamily="34" charset="0"/>
                  </a:rPr>
                  <a:t>Red</a:t>
                </a:r>
              </a:p>
              <a:p>
                <a:pPr algn="l" defTabSz="914102" fontAlgn="base">
                  <a:lnSpc>
                    <a:spcPct val="100000"/>
                  </a:lnSpc>
                  <a:spcBef>
                    <a:spcPct val="0"/>
                  </a:spcBef>
                  <a:spcAft>
                    <a:spcPct val="0"/>
                  </a:spcAft>
                </a:pPr>
                <a:r>
                  <a:rPr lang="en-US" sz="490">
                    <a:gradFill>
                      <a:gsLst>
                        <a:gs pos="28302">
                          <a:schemeClr val="bg1"/>
                        </a:gs>
                        <a:gs pos="67000">
                          <a:schemeClr val="bg1"/>
                        </a:gs>
                      </a:gsLst>
                      <a:lin ang="5400000" scaled="1"/>
                    </a:gradFill>
                    <a:ea typeface="Segoe UI" pitchFamily="34" charset="0"/>
                    <a:cs typeface="Segoe UI" pitchFamily="34" charset="0"/>
                  </a:rPr>
                  <a:t>R:237</a:t>
                </a:r>
                <a:r>
                  <a:rPr lang="en-US" sz="490" baseline="0">
                    <a:gradFill>
                      <a:gsLst>
                        <a:gs pos="28302">
                          <a:schemeClr val="bg1"/>
                        </a:gs>
                        <a:gs pos="67000">
                          <a:schemeClr val="bg1"/>
                        </a:gs>
                      </a:gsLst>
                      <a:lin ang="5400000" scaled="1"/>
                    </a:gradFill>
                    <a:ea typeface="Segoe UI" pitchFamily="34" charset="0"/>
                    <a:cs typeface="Segoe UI" pitchFamily="34" charset="0"/>
                  </a:rPr>
                  <a:t> G:38 B:36</a:t>
                </a:r>
                <a:endParaRPr lang="en-US" sz="490">
                  <a:gradFill>
                    <a:gsLst>
                      <a:gs pos="28302">
                        <a:schemeClr val="bg1"/>
                      </a:gs>
                      <a:gs pos="67000">
                        <a:schemeClr val="bg1"/>
                      </a:gs>
                    </a:gsLst>
                    <a:lin ang="5400000" scaled="1"/>
                  </a:gradFill>
                  <a:ea typeface="Segoe UI" pitchFamily="34" charset="0"/>
                  <a:cs typeface="Segoe UI" pitchFamily="34" charset="0"/>
                </a:endParaRPr>
              </a:p>
            </p:txBody>
          </p:sp>
          <p:sp>
            <p:nvSpPr>
              <p:cNvPr id="17" name="Rectangle 16"/>
              <p:cNvSpPr/>
              <p:nvPr userDrawn="1"/>
            </p:nvSpPr>
            <p:spPr bwMode="auto">
              <a:xfrm>
                <a:off x="1586734" y="4882895"/>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a:gradFill>
                      <a:gsLst>
                        <a:gs pos="4717">
                          <a:schemeClr val="tx1"/>
                        </a:gs>
                        <a:gs pos="36000">
                          <a:schemeClr val="tx1"/>
                        </a:gs>
                      </a:gsLst>
                      <a:lin ang="5400000" scaled="0"/>
                    </a:gradFill>
                    <a:latin typeface="+mn-lt"/>
                    <a:ea typeface="Segoe UI" pitchFamily="34" charset="0"/>
                    <a:cs typeface="Segoe UI" pitchFamily="34" charset="0"/>
                  </a:rPr>
                  <a:t>Gold</a:t>
                </a:r>
              </a:p>
              <a:p>
                <a:pPr algn="l" defTabSz="914102" fontAlgn="base">
                  <a:lnSpc>
                    <a:spcPct val="100000"/>
                  </a:lnSpc>
                  <a:spcBef>
                    <a:spcPct val="0"/>
                  </a:spcBef>
                  <a:spcAft>
                    <a:spcPct val="0"/>
                  </a:spcAft>
                </a:pPr>
                <a:r>
                  <a:rPr lang="en-US" sz="490">
                    <a:gradFill>
                      <a:gsLst>
                        <a:gs pos="4717">
                          <a:schemeClr val="tx1"/>
                        </a:gs>
                        <a:gs pos="36000">
                          <a:schemeClr val="tx1"/>
                        </a:gs>
                      </a:gsLst>
                      <a:lin ang="5400000" scaled="0"/>
                    </a:gradFill>
                    <a:ea typeface="Segoe UI" pitchFamily="34" charset="0"/>
                    <a:cs typeface="Segoe UI" pitchFamily="34" charset="0"/>
                  </a:rPr>
                  <a:t>R:254</a:t>
                </a:r>
                <a:r>
                  <a:rPr lang="en-US" sz="490" baseline="0">
                    <a:gradFill>
                      <a:gsLst>
                        <a:gs pos="4717">
                          <a:schemeClr val="tx1"/>
                        </a:gs>
                        <a:gs pos="36000">
                          <a:schemeClr val="tx1"/>
                        </a:gs>
                      </a:gsLst>
                      <a:lin ang="5400000" scaled="0"/>
                    </a:gradFill>
                    <a:ea typeface="Segoe UI" pitchFamily="34" charset="0"/>
                    <a:cs typeface="Segoe UI" pitchFamily="34" charset="0"/>
                  </a:rPr>
                  <a:t> G:197 B:35</a:t>
                </a:r>
                <a:endParaRPr lang="en-US" sz="490">
                  <a:gradFill>
                    <a:gsLst>
                      <a:gs pos="4717">
                        <a:schemeClr val="tx1"/>
                      </a:gs>
                      <a:gs pos="36000">
                        <a:schemeClr val="tx1"/>
                      </a:gs>
                    </a:gsLst>
                    <a:lin ang="5400000" scaled="0"/>
                  </a:gradFill>
                  <a:ea typeface="Segoe UI" pitchFamily="34" charset="0"/>
                  <a:cs typeface="Segoe UI" pitchFamily="34" charset="0"/>
                </a:endParaRPr>
              </a:p>
            </p:txBody>
          </p:sp>
          <p:sp>
            <p:nvSpPr>
              <p:cNvPr id="18" name="Rectangle 17"/>
              <p:cNvSpPr/>
              <p:nvPr userDrawn="1"/>
            </p:nvSpPr>
            <p:spPr bwMode="auto">
              <a:xfrm>
                <a:off x="3419857"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a:gradFill>
                      <a:gsLst>
                        <a:gs pos="7547">
                          <a:schemeClr val="tx1"/>
                        </a:gs>
                        <a:gs pos="28302">
                          <a:schemeClr val="tx1"/>
                        </a:gs>
                      </a:gsLst>
                      <a:lin ang="5400000" scaled="0"/>
                    </a:gradFill>
                    <a:latin typeface="+mn-lt"/>
                    <a:ea typeface="Segoe UI" pitchFamily="34" charset="0"/>
                    <a:cs typeface="Segoe UI" pitchFamily="34" charset="0"/>
                  </a:rPr>
                  <a:t>Light Green</a:t>
                </a:r>
              </a:p>
              <a:p>
                <a:pPr algn="l" defTabSz="914102" fontAlgn="base">
                  <a:lnSpc>
                    <a:spcPct val="100000"/>
                  </a:lnSpc>
                  <a:spcBef>
                    <a:spcPct val="0"/>
                  </a:spcBef>
                  <a:spcAft>
                    <a:spcPct val="0"/>
                  </a:spcAft>
                </a:pPr>
                <a:r>
                  <a:rPr lang="en-US" sz="490">
                    <a:gradFill>
                      <a:gsLst>
                        <a:gs pos="7547">
                          <a:schemeClr val="tx1"/>
                        </a:gs>
                        <a:gs pos="28302">
                          <a:schemeClr val="tx1"/>
                        </a:gs>
                      </a:gsLst>
                      <a:lin ang="5400000" scaled="0"/>
                    </a:gradFill>
                    <a:ea typeface="Segoe UI" pitchFamily="34" charset="0"/>
                    <a:cs typeface="Segoe UI" pitchFamily="34" charset="0"/>
                  </a:rPr>
                  <a:t>R:</a:t>
                </a:r>
                <a:r>
                  <a:rPr lang="en-US" sz="490" baseline="0">
                    <a:gradFill>
                      <a:gsLst>
                        <a:gs pos="7547">
                          <a:schemeClr val="tx1"/>
                        </a:gs>
                        <a:gs pos="28302">
                          <a:schemeClr val="tx1"/>
                        </a:gs>
                      </a:gsLst>
                      <a:lin ang="5400000" scaled="0"/>
                    </a:gradFill>
                    <a:ea typeface="Segoe UI" pitchFamily="34" charset="0"/>
                    <a:cs typeface="Segoe UI" pitchFamily="34" charset="0"/>
                  </a:rPr>
                  <a:t>186 G:216 B:10</a:t>
                </a:r>
                <a:endParaRPr lang="en-US" sz="490">
                  <a:gradFill>
                    <a:gsLst>
                      <a:gs pos="7547">
                        <a:schemeClr val="tx1"/>
                      </a:gs>
                      <a:gs pos="28302">
                        <a:schemeClr val="tx1"/>
                      </a:gs>
                    </a:gsLst>
                    <a:lin ang="5400000" scaled="0"/>
                  </a:gradFill>
                  <a:ea typeface="Segoe UI" pitchFamily="34" charset="0"/>
                  <a:cs typeface="Segoe UI" pitchFamily="34" charset="0"/>
                </a:endParaRPr>
              </a:p>
            </p:txBody>
          </p:sp>
          <p:sp>
            <p:nvSpPr>
              <p:cNvPr id="19" name="Rectangle 18"/>
              <p:cNvSpPr/>
              <p:nvPr userDrawn="1"/>
            </p:nvSpPr>
            <p:spPr bwMode="auto">
              <a:xfrm>
                <a:off x="2505456" y="4882895"/>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a:gradFill>
                      <a:gsLst>
                        <a:gs pos="76415">
                          <a:schemeClr val="bg1"/>
                        </a:gs>
                        <a:gs pos="52000">
                          <a:schemeClr val="bg1"/>
                        </a:gs>
                      </a:gsLst>
                      <a:lin ang="5400000" scaled="0"/>
                    </a:gradFill>
                    <a:latin typeface="+mn-lt"/>
                    <a:ea typeface="Segoe UI" pitchFamily="34" charset="0"/>
                    <a:cs typeface="Segoe UI" pitchFamily="34" charset="0"/>
                  </a:rPr>
                  <a:t>Teal</a:t>
                </a:r>
              </a:p>
              <a:p>
                <a:pPr algn="l" defTabSz="914102" fontAlgn="base">
                  <a:lnSpc>
                    <a:spcPct val="100000"/>
                  </a:lnSpc>
                  <a:spcBef>
                    <a:spcPct val="0"/>
                  </a:spcBef>
                  <a:spcAft>
                    <a:spcPct val="0"/>
                  </a:spcAft>
                </a:pPr>
                <a:r>
                  <a:rPr lang="en-US" sz="490">
                    <a:gradFill>
                      <a:gsLst>
                        <a:gs pos="76415">
                          <a:schemeClr val="bg1"/>
                        </a:gs>
                        <a:gs pos="52000">
                          <a:schemeClr val="bg1"/>
                        </a:gs>
                      </a:gsLst>
                      <a:lin ang="5400000" scaled="0"/>
                    </a:gradFill>
                    <a:ea typeface="Segoe UI" pitchFamily="34" charset="0"/>
                    <a:cs typeface="Segoe UI" pitchFamily="34" charset="0"/>
                  </a:rPr>
                  <a:t>R:0</a:t>
                </a:r>
                <a:r>
                  <a:rPr lang="en-US" sz="490" baseline="0">
                    <a:gradFill>
                      <a:gsLst>
                        <a:gs pos="76415">
                          <a:schemeClr val="bg1"/>
                        </a:gs>
                        <a:gs pos="52000">
                          <a:schemeClr val="bg1"/>
                        </a:gs>
                      </a:gsLst>
                      <a:lin ang="5400000" scaled="0"/>
                    </a:gradFill>
                    <a:ea typeface="Segoe UI" pitchFamily="34" charset="0"/>
                    <a:cs typeface="Segoe UI" pitchFamily="34" charset="0"/>
                  </a:rPr>
                  <a:t> G:130 B:114</a:t>
                </a:r>
                <a:endParaRPr lang="en-US" sz="490">
                  <a:gradFill>
                    <a:gsLst>
                      <a:gs pos="76415">
                        <a:schemeClr val="bg1"/>
                      </a:gs>
                      <a:gs pos="52000">
                        <a:schemeClr val="bg1"/>
                      </a:gs>
                    </a:gsLst>
                    <a:lin ang="5400000" scaled="0"/>
                  </a:gradFill>
                  <a:ea typeface="Segoe UI" pitchFamily="34" charset="0"/>
                  <a:cs typeface="Segoe UI" pitchFamily="34" charset="0"/>
                </a:endParaRPr>
              </a:p>
            </p:txBody>
          </p:sp>
        </p:grpSp>
        <p:grpSp>
          <p:nvGrpSpPr>
            <p:cNvPr id="8" name="Group 7"/>
            <p:cNvGrpSpPr/>
            <p:nvPr userDrawn="1"/>
          </p:nvGrpSpPr>
          <p:grpSpPr>
            <a:xfrm rot="5400000">
              <a:off x="11412325" y="4270556"/>
              <a:ext cx="2703052" cy="289766"/>
              <a:chOff x="4476564" y="4543426"/>
              <a:chExt cx="2703052" cy="289766"/>
            </a:xfrm>
          </p:grpSpPr>
          <p:sp>
            <p:nvSpPr>
              <p:cNvPr id="11" name="Rectangle 10"/>
              <p:cNvSpPr/>
              <p:nvPr userDrawn="1"/>
            </p:nvSpPr>
            <p:spPr bwMode="auto">
              <a:xfrm>
                <a:off x="5395286" y="4543426"/>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lvl="0" defTabSz="914102" fontAlgn="base">
                  <a:lnSpc>
                    <a:spcPct val="100000"/>
                  </a:lnSpc>
                  <a:spcBef>
                    <a:spcPct val="0"/>
                  </a:spcBef>
                  <a:spcAft>
                    <a:spcPct val="0"/>
                  </a:spcAft>
                </a:pPr>
                <a:r>
                  <a:rPr lang="en-US" sz="490" b="1" baseline="0">
                    <a:gradFill>
                      <a:gsLst>
                        <a:gs pos="16981">
                          <a:schemeClr val="tx1"/>
                        </a:gs>
                        <a:gs pos="48000">
                          <a:schemeClr val="tx1"/>
                        </a:gs>
                      </a:gsLst>
                      <a:lin ang="5400000" scaled="0"/>
                    </a:gradFill>
                    <a:ea typeface="Segoe UI" pitchFamily="34" charset="0"/>
                    <a:cs typeface="Segoe UI" pitchFamily="34" charset="0"/>
                  </a:rPr>
                  <a:t>Light Blue</a:t>
                </a:r>
              </a:p>
              <a:p>
                <a:pPr lvl="0" defTabSz="914102" fontAlgn="base">
                  <a:lnSpc>
                    <a:spcPct val="100000"/>
                  </a:lnSpc>
                  <a:spcBef>
                    <a:spcPct val="0"/>
                  </a:spcBef>
                  <a:spcAft>
                    <a:spcPct val="0"/>
                  </a:spcAft>
                </a:pPr>
                <a:r>
                  <a:rPr lang="en-US" sz="490" b="1" baseline="0">
                    <a:gradFill>
                      <a:gsLst>
                        <a:gs pos="16981">
                          <a:schemeClr val="tx1"/>
                        </a:gs>
                        <a:gs pos="48000">
                          <a:schemeClr val="tx1"/>
                        </a:gs>
                      </a:gsLst>
                      <a:lin ang="5400000" scaled="0"/>
                    </a:gradFill>
                    <a:ea typeface="Segoe UI" pitchFamily="34" charset="0"/>
                    <a:cs typeface="Segoe UI" pitchFamily="34" charset="0"/>
                  </a:rPr>
                  <a:t>R:0 G:188 B:242</a:t>
                </a:r>
              </a:p>
            </p:txBody>
          </p:sp>
          <p:sp>
            <p:nvSpPr>
              <p:cNvPr id="12" name="Rectangle 11"/>
              <p:cNvSpPr/>
              <p:nvPr userDrawn="1"/>
            </p:nvSpPr>
            <p:spPr bwMode="auto">
              <a:xfrm>
                <a:off x="6309686" y="4543426"/>
                <a:ext cx="869930" cy="289766"/>
              </a:xfrm>
              <a:prstGeom prst="rect">
                <a:avLst/>
              </a:prstGeom>
              <a:solidFill>
                <a:srgbClr val="004B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a:gradFill>
                      <a:gsLst>
                        <a:gs pos="0">
                          <a:srgbClr val="FFFFFF"/>
                        </a:gs>
                        <a:gs pos="100000">
                          <a:srgbClr val="FFFFFF"/>
                        </a:gs>
                      </a:gsLst>
                      <a:lin ang="5400000" scaled="0"/>
                    </a:gradFill>
                    <a:latin typeface="+mn-lt"/>
                    <a:ea typeface="Segoe UI" pitchFamily="34" charset="0"/>
                    <a:cs typeface="Segoe UI" pitchFamily="34" charset="0"/>
                  </a:rPr>
                  <a:t>Dark Teal</a:t>
                </a:r>
              </a:p>
              <a:p>
                <a:pPr algn="l" defTabSz="914102" fontAlgn="base">
                  <a:lnSpc>
                    <a:spcPct val="100000"/>
                  </a:lnSpc>
                  <a:spcBef>
                    <a:spcPct val="0"/>
                  </a:spcBef>
                  <a:spcAft>
                    <a:spcPct val="0"/>
                  </a:spcAft>
                </a:pPr>
                <a:r>
                  <a:rPr lang="en-US" sz="490">
                    <a:gradFill>
                      <a:gsLst>
                        <a:gs pos="2092">
                          <a:srgbClr val="F8F8F8"/>
                        </a:gs>
                        <a:gs pos="10042">
                          <a:srgbClr val="F8F8F8"/>
                        </a:gs>
                      </a:gsLst>
                      <a:lin ang="5400000" scaled="0"/>
                    </a:gradFill>
                    <a:ea typeface="Segoe UI" pitchFamily="34" charset="0"/>
                    <a:cs typeface="Segoe UI" pitchFamily="34" charset="0"/>
                  </a:rPr>
                  <a:t>R:0</a:t>
                </a:r>
                <a:r>
                  <a:rPr lang="en-US" sz="490" baseline="0">
                    <a:gradFill>
                      <a:gsLst>
                        <a:gs pos="2092">
                          <a:srgbClr val="F8F8F8"/>
                        </a:gs>
                        <a:gs pos="10042">
                          <a:srgbClr val="F8F8F8"/>
                        </a:gs>
                      </a:gsLst>
                      <a:lin ang="5400000" scaled="0"/>
                    </a:gradFill>
                    <a:ea typeface="Segoe UI" pitchFamily="34" charset="0"/>
                    <a:cs typeface="Segoe UI" pitchFamily="34" charset="0"/>
                  </a:rPr>
                  <a:t> G:75 B:80</a:t>
                </a:r>
              </a:p>
            </p:txBody>
          </p:sp>
          <p:sp>
            <p:nvSpPr>
              <p:cNvPr id="13" name="Rectangle 12"/>
              <p:cNvSpPr/>
              <p:nvPr userDrawn="1"/>
            </p:nvSpPr>
            <p:spPr bwMode="auto">
              <a:xfrm>
                <a:off x="4476564" y="4543426"/>
                <a:ext cx="869930" cy="289766"/>
              </a:xfrm>
              <a:prstGeom prst="rect">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a:gradFill>
                      <a:gsLst>
                        <a:gs pos="2830">
                          <a:schemeClr val="bg2">
                            <a:lumMod val="10000"/>
                          </a:schemeClr>
                        </a:gs>
                        <a:gs pos="16981">
                          <a:schemeClr val="bg2">
                            <a:lumMod val="10000"/>
                          </a:schemeClr>
                        </a:gs>
                      </a:gsLst>
                      <a:lin ang="5400000" scaled="0"/>
                    </a:gradFill>
                    <a:latin typeface="+mn-lt"/>
                    <a:ea typeface="Segoe UI" pitchFamily="34" charset="0"/>
                    <a:cs typeface="Segoe UI" pitchFamily="34" charset="0"/>
                  </a:rPr>
                  <a:t>Gray</a:t>
                </a:r>
              </a:p>
              <a:p>
                <a:pPr algn="l" defTabSz="914102" fontAlgn="base">
                  <a:lnSpc>
                    <a:spcPct val="100000"/>
                  </a:lnSpc>
                  <a:spcBef>
                    <a:spcPct val="0"/>
                  </a:spcBef>
                  <a:spcAft>
                    <a:spcPct val="0"/>
                  </a:spcAft>
                </a:pPr>
                <a:r>
                  <a:rPr lang="en-US" sz="490">
                    <a:gradFill>
                      <a:gsLst>
                        <a:gs pos="2830">
                          <a:schemeClr val="bg2">
                            <a:lumMod val="10000"/>
                          </a:schemeClr>
                        </a:gs>
                        <a:gs pos="16981">
                          <a:schemeClr val="bg2">
                            <a:lumMod val="10000"/>
                          </a:schemeClr>
                        </a:gs>
                      </a:gsLst>
                      <a:lin ang="5400000" scaled="0"/>
                    </a:gradFill>
                    <a:ea typeface="Segoe UI" pitchFamily="34" charset="0"/>
                    <a:cs typeface="Segoe UI" pitchFamily="34" charset="0"/>
                  </a:rPr>
                  <a:t>R:150</a:t>
                </a:r>
                <a:r>
                  <a:rPr lang="en-US" sz="490" baseline="0">
                    <a:gradFill>
                      <a:gsLst>
                        <a:gs pos="2830">
                          <a:schemeClr val="bg2">
                            <a:lumMod val="10000"/>
                          </a:schemeClr>
                        </a:gs>
                        <a:gs pos="16981">
                          <a:schemeClr val="bg2">
                            <a:lumMod val="10000"/>
                          </a:schemeClr>
                        </a:gs>
                      </a:gsLst>
                      <a:lin ang="5400000" scaled="0"/>
                    </a:gradFill>
                    <a:ea typeface="Segoe UI" pitchFamily="34" charset="0"/>
                    <a:cs typeface="Segoe UI" pitchFamily="34" charset="0"/>
                  </a:rPr>
                  <a:t> G:150 B:150</a:t>
                </a:r>
                <a:endParaRPr lang="en-US" sz="490">
                  <a:gradFill>
                    <a:gsLst>
                      <a:gs pos="2830">
                        <a:schemeClr val="bg2">
                          <a:lumMod val="10000"/>
                        </a:schemeClr>
                      </a:gs>
                      <a:gs pos="16981">
                        <a:schemeClr val="bg2">
                          <a:lumMod val="10000"/>
                        </a:schemeClr>
                      </a:gs>
                    </a:gsLst>
                    <a:lin ang="5400000" scaled="0"/>
                  </a:gradFill>
                  <a:ea typeface="Segoe UI" pitchFamily="34" charset="0"/>
                  <a:cs typeface="Segoe UI" pitchFamily="34" charset="0"/>
                </a:endParaRPr>
              </a:p>
            </p:txBody>
          </p:sp>
        </p:grpSp>
        <p:sp>
          <p:nvSpPr>
            <p:cNvPr id="9" name="TextBox 8"/>
            <p:cNvSpPr txBox="1"/>
            <p:nvPr userDrawn="1"/>
          </p:nvSpPr>
          <p:spPr>
            <a:xfrm rot="5400000">
              <a:off x="12987813" y="258334"/>
              <a:ext cx="843944" cy="326834"/>
            </a:xfrm>
            <a:prstGeom prst="rect">
              <a:avLst/>
            </a:prstGeom>
            <a:noFill/>
          </p:spPr>
          <p:txBody>
            <a:bodyPr wrap="none" lIns="0" tIns="91440" rIns="182880" bIns="91440" rtlCol="0">
              <a:spAutoFit/>
            </a:bodyPr>
            <a:lstStyle/>
            <a:p>
              <a:pPr>
                <a:lnSpc>
                  <a:spcPct val="90000"/>
                </a:lnSpc>
                <a:spcAft>
                  <a:spcPts val="588"/>
                </a:spcAft>
              </a:pPr>
              <a:r>
                <a:rPr lang="en-US" sz="980">
                  <a:gradFill>
                    <a:gsLst>
                      <a:gs pos="2917">
                        <a:schemeClr val="tx1"/>
                      </a:gs>
                      <a:gs pos="30000">
                        <a:schemeClr val="tx1"/>
                      </a:gs>
                    </a:gsLst>
                    <a:lin ang="5400000" scaled="0"/>
                  </a:gradFill>
                </a:rPr>
                <a:t>Main colors</a:t>
              </a:r>
            </a:p>
          </p:txBody>
        </p:sp>
        <p:sp>
          <p:nvSpPr>
            <p:cNvPr id="10" name="TextBox 9"/>
            <p:cNvSpPr txBox="1"/>
            <p:nvPr userDrawn="1"/>
          </p:nvSpPr>
          <p:spPr>
            <a:xfrm rot="5400000">
              <a:off x="11746691" y="4228746"/>
              <a:ext cx="2647253" cy="326834"/>
            </a:xfrm>
            <a:prstGeom prst="rect">
              <a:avLst/>
            </a:prstGeom>
            <a:noFill/>
          </p:spPr>
          <p:txBody>
            <a:bodyPr wrap="none" lIns="0" tIns="91440" rIns="182880" bIns="91440" rtlCol="0">
              <a:spAutoFit/>
            </a:bodyPr>
            <a:lstStyle/>
            <a:p>
              <a:pPr>
                <a:lnSpc>
                  <a:spcPct val="90000"/>
                </a:lnSpc>
                <a:spcAft>
                  <a:spcPts val="588"/>
                </a:spcAft>
              </a:pPr>
              <a:r>
                <a:rPr lang="en-US" sz="980">
                  <a:gradFill>
                    <a:gsLst>
                      <a:gs pos="2917">
                        <a:schemeClr val="tx1"/>
                      </a:gs>
                      <a:gs pos="30000">
                        <a:schemeClr val="tx1"/>
                      </a:gs>
                    </a:gsLst>
                    <a:lin ang="5400000" scaled="0"/>
                  </a:gradFill>
                </a:rPr>
                <a:t>Secondary colors (use only when</a:t>
              </a:r>
              <a:r>
                <a:rPr lang="en-US" sz="980" baseline="0">
                  <a:gradFill>
                    <a:gsLst>
                      <a:gs pos="2917">
                        <a:schemeClr val="tx1"/>
                      </a:gs>
                      <a:gs pos="30000">
                        <a:schemeClr val="tx1"/>
                      </a:gs>
                    </a:gsLst>
                    <a:lin ang="5400000" scaled="0"/>
                  </a:gradFill>
                </a:rPr>
                <a:t> necessary)</a:t>
              </a:r>
              <a:endParaRPr lang="en-US" sz="980">
                <a:gradFill>
                  <a:gsLst>
                    <a:gs pos="2917">
                      <a:schemeClr val="tx1"/>
                    </a:gs>
                    <a:gs pos="30000">
                      <a:schemeClr val="tx1"/>
                    </a:gs>
                  </a:gsLst>
                  <a:lin ang="5400000" scaled="0"/>
                </a:gradFill>
              </a:endParaRPr>
            </a:p>
          </p:txBody>
        </p:sp>
      </p:grpSp>
      <p:sp>
        <p:nvSpPr>
          <p:cNvPr id="3" name="object 10">
            <a:extLst>
              <a:ext uri="{FF2B5EF4-FFF2-40B4-BE49-F238E27FC236}">
                <a16:creationId xmlns:a16="http://schemas.microsoft.com/office/drawing/2014/main" id="{FDAC7605-1A2A-2BC3-3AC8-3BD446317472}"/>
              </a:ext>
            </a:extLst>
          </p:cNvPr>
          <p:cNvSpPr txBox="1"/>
          <p:nvPr userDrawn="1"/>
        </p:nvSpPr>
        <p:spPr>
          <a:xfrm>
            <a:off x="9560618" y="6454863"/>
            <a:ext cx="2631382" cy="1961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12450">
              <a:spcBef>
                <a:spcPts val="98"/>
              </a:spcBef>
              <a:defRPr sz="1300" spc="215">
                <a:solidFill>
                  <a:srgbClr val="3C474C"/>
                </a:solidFill>
                <a:latin typeface="Lucida Sans Unicode"/>
                <a:ea typeface="Lucida Sans Unicode"/>
                <a:cs typeface="Lucida Sans Unicode"/>
                <a:sym typeface="Lucida Sans Unicode"/>
              </a:defRPr>
            </a:pPr>
            <a:r>
              <a:rPr sz="1274">
                <a:solidFill>
                  <a:schemeClr val="bg1"/>
                </a:solidFill>
              </a:rPr>
              <a:t>@</a:t>
            </a:r>
            <a:r>
              <a:rPr sz="1274" spc="-64">
                <a:solidFill>
                  <a:schemeClr val="bg1"/>
                </a:solidFill>
              </a:rPr>
              <a:t> </a:t>
            </a:r>
            <a:r>
              <a:rPr sz="1274" spc="-49">
                <a:solidFill>
                  <a:schemeClr val="bg1"/>
                </a:solidFill>
              </a:rPr>
              <a:t>202</a:t>
            </a:r>
            <a:r>
              <a:rPr lang="en-US" sz="1274" spc="-49">
                <a:solidFill>
                  <a:schemeClr val="bg1"/>
                </a:solidFill>
              </a:rPr>
              <a:t>4</a:t>
            </a:r>
            <a:r>
              <a:rPr sz="1274" spc="-64">
                <a:solidFill>
                  <a:schemeClr val="bg1"/>
                </a:solidFill>
              </a:rPr>
              <a:t> </a:t>
            </a:r>
            <a:r>
              <a:rPr sz="1274" spc="59">
                <a:solidFill>
                  <a:schemeClr val="bg1"/>
                </a:solidFill>
              </a:rPr>
              <a:t>Dynamic</a:t>
            </a:r>
            <a:r>
              <a:rPr sz="1274" spc="-64">
                <a:solidFill>
                  <a:schemeClr val="bg1"/>
                </a:solidFill>
              </a:rPr>
              <a:t> </a:t>
            </a:r>
            <a:r>
              <a:rPr sz="1274" spc="39">
                <a:solidFill>
                  <a:schemeClr val="bg1"/>
                </a:solidFill>
              </a:rPr>
              <a:t>Communities</a:t>
            </a:r>
          </a:p>
        </p:txBody>
      </p:sp>
      <p:pic>
        <p:nvPicPr>
          <p:cNvPr id="21" name="Picture 20">
            <a:extLst>
              <a:ext uri="{FF2B5EF4-FFF2-40B4-BE49-F238E27FC236}">
                <a16:creationId xmlns:a16="http://schemas.microsoft.com/office/drawing/2014/main" id="{B521CD24-D579-6250-9F9D-FD9139D8F712}"/>
              </a:ext>
            </a:extLst>
          </p:cNvPr>
          <p:cNvPicPr>
            <a:picLocks noChangeAspect="1"/>
          </p:cNvPicPr>
          <p:nvPr userDrawn="1"/>
        </p:nvPicPr>
        <p:blipFill>
          <a:blip r:embed="rId15"/>
          <a:stretch>
            <a:fillRect/>
          </a:stretch>
        </p:blipFill>
        <p:spPr>
          <a:xfrm>
            <a:off x="9166566" y="210087"/>
            <a:ext cx="3025434" cy="1070882"/>
          </a:xfrm>
          <a:prstGeom prst="rect">
            <a:avLst/>
          </a:prstGeom>
        </p:spPr>
      </p:pic>
    </p:spTree>
    <p:extLst>
      <p:ext uri="{BB962C8B-B14F-4D97-AF65-F5344CB8AC3E}">
        <p14:creationId xmlns:p14="http://schemas.microsoft.com/office/powerpoint/2010/main" val="2328029640"/>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Lst>
  <p:transition>
    <p:fade/>
  </p:transition>
  <p:txStyles>
    <p:titleStyle>
      <a:lvl1pPr algn="l" defTabSz="914367" rtl="0" eaLnBrk="1" latinLnBrk="0" hangingPunct="1">
        <a:lnSpc>
          <a:spcPct val="90000"/>
        </a:lnSpc>
        <a:spcBef>
          <a:spcPct val="0"/>
        </a:spcBef>
        <a:buNone/>
        <a:defRPr lang="en-US" sz="4313" b="1" i="0" kern="1200" cap="none" spc="-100" baseline="0" dirty="0" smtClean="0">
          <a:ln w="3175">
            <a:noFill/>
          </a:ln>
          <a:solidFill>
            <a:srgbClr val="1E275C"/>
          </a:solidFill>
          <a:effectLst/>
          <a:latin typeface="Segoe" panose="020B0502040200020203" pitchFamily="34" charset="77"/>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529" kern="1200" spc="0" baseline="0">
          <a:solidFill>
            <a:srgbClr val="000000"/>
          </a:solidFill>
          <a:latin typeface="+mn-lt"/>
          <a:ea typeface="+mn-ea"/>
          <a:cs typeface="Segoe UI" panose="020B0502040204020203" pitchFamily="34" charset="0"/>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745" kern="1200" spc="0" baseline="0">
          <a:solidFill>
            <a:srgbClr val="000000"/>
          </a:solidFill>
          <a:latin typeface="+mn-lt"/>
          <a:ea typeface="+mn-ea"/>
          <a:cs typeface="Segoe UI" panose="020B0502040204020203" pitchFamily="34" charset="0"/>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solidFill>
            <a:srgbClr val="000000"/>
          </a:solidFill>
          <a:latin typeface="+mn-lt"/>
          <a:ea typeface="+mn-ea"/>
          <a:cs typeface="Segoe UI" panose="020B0502040204020203" pitchFamily="34" charset="0"/>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33">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40">
          <p15:clr>
            <a:srgbClr val="5ACBF0"/>
          </p15:clr>
        </p15:guide>
        <p15:guide id="25" orient="horz" pos="302">
          <p15:clr>
            <a:srgbClr val="C35EA4"/>
          </p15:clr>
        </p15:guide>
        <p15:guide id="26" orient="horz" pos="4104">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3A1724-646A-0487-3089-C8086632C3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6C0D48-BC35-F4AC-D946-9DC8E73BE1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8D220A-1C32-4E66-872F-C73F719055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BF44AA-B0AB-4071-9F1B-FEA32577B982}" type="datetimeFigureOut">
              <a:rPr lang="en-US" smtClean="0"/>
              <a:t>4/3/2025</a:t>
            </a:fld>
            <a:endParaRPr lang="en-US"/>
          </a:p>
        </p:txBody>
      </p:sp>
      <p:sp>
        <p:nvSpPr>
          <p:cNvPr id="5" name="Footer Placeholder 4">
            <a:extLst>
              <a:ext uri="{FF2B5EF4-FFF2-40B4-BE49-F238E27FC236}">
                <a16:creationId xmlns:a16="http://schemas.microsoft.com/office/drawing/2014/main" id="{70317483-935C-E1C6-4A0D-834CC8ACE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E62155-72AB-F5AD-77A4-883DB12386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CFCD35-44D2-404A-BE68-DEDE3C652182}" type="slidenum">
              <a:rPr lang="en-US" smtClean="0"/>
              <a:t>‹#›</a:t>
            </a:fld>
            <a:endParaRPr lang="en-US"/>
          </a:p>
        </p:txBody>
      </p:sp>
    </p:spTree>
    <p:extLst>
      <p:ext uri="{BB962C8B-B14F-4D97-AF65-F5344CB8AC3E}">
        <p14:creationId xmlns:p14="http://schemas.microsoft.com/office/powerpoint/2010/main" val="2057366753"/>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 id="2147483801" r:id="rId17"/>
    <p:sldLayoutId id="2147483802" r:id="rId18"/>
    <p:sldLayoutId id="2147483803" r:id="rId19"/>
    <p:sldLayoutId id="2147483804" r:id="rId20"/>
    <p:sldLayoutId id="2147483805" r:id="rId21"/>
    <p:sldLayoutId id="2147483806" r:id="rId22"/>
    <p:sldLayoutId id="2147483807" r:id="rId23"/>
    <p:sldLayoutId id="2147483808" r:id="rId24"/>
    <p:sldLayoutId id="2147483809" r:id="rId25"/>
    <p:sldLayoutId id="2147483810" r:id="rId26"/>
    <p:sldLayoutId id="2147483811" r:id="rId27"/>
    <p:sldLayoutId id="2147483812" r:id="rId28"/>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4/3/2025</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80602914"/>
      </p:ext>
    </p:extLst>
  </p:cSld>
  <p:clrMap bg1="dk1" tx1="lt1" bg2="dk2" tx2="lt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 id="2147483843" r:id="rId15"/>
    <p:sldLayoutId id="2147483844" r:id="rId16"/>
    <p:sldLayoutId id="2147483845" r:id="rId17"/>
    <p:sldLayoutId id="2147483699" r:id="rId18"/>
    <p:sldLayoutId id="2147483864" r:id="rId19"/>
    <p:sldLayoutId id="2147483866" r:id="rId20"/>
  </p:sldLayoutIdLst>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 name="Picture 19" descr="A close-up of a blue and orange background&#10;&#10;Description automatically generated">
            <a:extLst>
              <a:ext uri="{FF2B5EF4-FFF2-40B4-BE49-F238E27FC236}">
                <a16:creationId xmlns:a16="http://schemas.microsoft.com/office/drawing/2014/main" id="{8327DFD5-09A3-7CE3-FE41-528CB026D806}"/>
              </a:ext>
            </a:extLst>
          </p:cNvPr>
          <p:cNvPicPr>
            <a:picLocks noChangeAspect="1"/>
          </p:cNvPicPr>
          <p:nvPr userDrawn="1"/>
        </p:nvPicPr>
        <p:blipFill>
          <a:blip r:embed="rId17"/>
          <a:stretch>
            <a:fillRect/>
          </a:stretch>
        </p:blipFill>
        <p:spPr>
          <a:xfrm>
            <a:off x="0" y="0"/>
            <a:ext cx="12192000" cy="6856930"/>
          </a:xfrm>
          <a:prstGeom prst="rect">
            <a:avLst/>
          </a:prstGeom>
        </p:spPr>
      </p:pic>
      <p:sp>
        <p:nvSpPr>
          <p:cNvPr id="2" name="Title Placeholder 1"/>
          <p:cNvSpPr>
            <a:spLocks noGrp="1"/>
          </p:cNvSpPr>
          <p:nvPr>
            <p:ph type="title"/>
          </p:nvPr>
        </p:nvSpPr>
        <p:spPr>
          <a:xfrm>
            <a:off x="717760" y="750768"/>
            <a:ext cx="10756788" cy="698347"/>
          </a:xfrm>
          <a:prstGeom prst="rect">
            <a:avLst/>
          </a:prstGeom>
        </p:spPr>
        <p:txBody>
          <a:bodyPr vert="horz" wrap="square" lIns="146304" tIns="91440" rIns="146304" bIns="91440" rtlCol="0" anchor="ctr">
            <a:noAutofit/>
          </a:bodyPr>
          <a:lstStyle/>
          <a:p>
            <a:r>
              <a:rPr lang="en-US"/>
              <a:t>Click to edit Master title style</a:t>
            </a:r>
          </a:p>
        </p:txBody>
      </p:sp>
      <p:sp>
        <p:nvSpPr>
          <p:cNvPr id="4" name="Text Placeholder 3"/>
          <p:cNvSpPr>
            <a:spLocks noGrp="1"/>
          </p:cNvSpPr>
          <p:nvPr>
            <p:ph type="body" idx="1"/>
          </p:nvPr>
        </p:nvSpPr>
        <p:spPr>
          <a:xfrm>
            <a:off x="717450" y="1635896"/>
            <a:ext cx="10756789" cy="4109196"/>
          </a:xfrm>
          <a:prstGeom prst="rect">
            <a:avLst/>
          </a:prstGeom>
        </p:spPr>
        <p:txBody>
          <a:bodyPr vert="horz" wrap="square" lIns="146304" tIns="91440" rIns="146304" bIns="91440" rtlCol="0">
            <a:noAutofit/>
          </a:bodyPr>
          <a:lstStyle/>
          <a:p>
            <a:pPr lvl="0"/>
            <a:r>
              <a:rPr lang="en-US"/>
              <a:t>Edit Master text styles</a:t>
            </a:r>
          </a:p>
          <a:p>
            <a:pPr lvl="1"/>
            <a:r>
              <a:rPr lang="en-US"/>
              <a:t>Second level</a:t>
            </a:r>
          </a:p>
          <a:p>
            <a:pPr lvl="2"/>
            <a:r>
              <a:rPr lang="en-US"/>
              <a:t>Third level</a:t>
            </a:r>
          </a:p>
        </p:txBody>
      </p:sp>
      <p:grpSp>
        <p:nvGrpSpPr>
          <p:cNvPr id="5" name="Group 4" hidden="1"/>
          <p:cNvGrpSpPr/>
          <p:nvPr userDrawn="1"/>
        </p:nvGrpSpPr>
        <p:grpSpPr>
          <a:xfrm>
            <a:off x="12370975" y="8223"/>
            <a:ext cx="935477" cy="5646178"/>
            <a:chOff x="12618968" y="8386"/>
            <a:chExt cx="954235" cy="5758579"/>
          </a:xfrm>
        </p:grpSpPr>
        <p:grpSp>
          <p:nvGrpSpPr>
            <p:cNvPr id="6" name="Group 5"/>
            <p:cNvGrpSpPr/>
            <p:nvPr userDrawn="1"/>
          </p:nvGrpSpPr>
          <p:grpSpPr>
            <a:xfrm rot="5400000">
              <a:off x="11582060" y="1045295"/>
              <a:ext cx="2703053" cy="629235"/>
              <a:chOff x="1586734" y="4543426"/>
              <a:chExt cx="2703053" cy="629235"/>
            </a:xfrm>
          </p:grpSpPr>
          <p:sp>
            <p:nvSpPr>
              <p:cNvPr id="14" name="Rectangle 13"/>
              <p:cNvSpPr/>
              <p:nvPr userDrawn="1"/>
            </p:nvSpPr>
            <p:spPr bwMode="auto">
              <a:xfrm>
                <a:off x="1586734" y="4543428"/>
                <a:ext cx="869930" cy="289766"/>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kern="1200" baseline="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14102" fontAlgn="base">
                  <a:lnSpc>
                    <a:spcPct val="100000"/>
                  </a:lnSpc>
                  <a:spcBef>
                    <a:spcPct val="0"/>
                  </a:spcBef>
                  <a:spcAft>
                    <a:spcPct val="0"/>
                  </a:spcAft>
                </a:pPr>
                <a:r>
                  <a:rPr lang="en-US" sz="490">
                    <a:gradFill>
                      <a:gsLst>
                        <a:gs pos="0">
                          <a:srgbClr val="FFFFFF"/>
                        </a:gs>
                        <a:gs pos="100000">
                          <a:srgbClr val="FFFFFF"/>
                        </a:gs>
                      </a:gsLst>
                      <a:lin ang="5400000" scaled="0"/>
                    </a:gradFill>
                    <a:ea typeface="Segoe UI" pitchFamily="34" charset="0"/>
                    <a:cs typeface="Segoe UI" pitchFamily="34" charset="0"/>
                  </a:rPr>
                  <a:t>R:</a:t>
                </a:r>
                <a:r>
                  <a:rPr lang="en-US" sz="490" baseline="0">
                    <a:gradFill>
                      <a:gsLst>
                        <a:gs pos="0">
                          <a:srgbClr val="FFFFFF"/>
                        </a:gs>
                        <a:gs pos="100000">
                          <a:srgbClr val="FFFFFF"/>
                        </a:gs>
                      </a:gsLst>
                      <a:lin ang="5400000" scaled="0"/>
                    </a:gradFill>
                    <a:ea typeface="Segoe UI" pitchFamily="34" charset="0"/>
                    <a:cs typeface="Segoe UI" pitchFamily="34" charset="0"/>
                  </a:rPr>
                  <a:t>0 G:0 B:77</a:t>
                </a:r>
                <a:endParaRPr lang="en-US" sz="490">
                  <a:gradFill>
                    <a:gsLst>
                      <a:gs pos="0">
                        <a:srgbClr val="FFFFFF"/>
                      </a:gs>
                      <a:gs pos="100000">
                        <a:srgbClr val="FFFFFF"/>
                      </a:gs>
                    </a:gsLst>
                    <a:lin ang="5400000" scaled="0"/>
                  </a:gradFill>
                  <a:ea typeface="Segoe UI" pitchFamily="34" charset="0"/>
                  <a:cs typeface="Segoe UI" pitchFamily="34" charset="0"/>
                </a:endParaRPr>
              </a:p>
            </p:txBody>
          </p:sp>
          <p:sp>
            <p:nvSpPr>
              <p:cNvPr id="15" name="Rectangle 14"/>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kern="1200" baseline="0">
                    <a:gradFill>
                      <a:gsLst>
                        <a:gs pos="0">
                          <a:srgbClr val="FFFFFF"/>
                        </a:gs>
                        <a:gs pos="100000">
                          <a:srgbClr val="FFFFFF"/>
                        </a:gs>
                      </a:gsLst>
                      <a:lin ang="5400000" scaled="0"/>
                    </a:gradFill>
                    <a:latin typeface="+mn-lt"/>
                    <a:ea typeface="Segoe UI" pitchFamily="34" charset="0"/>
                    <a:cs typeface="Segoe UI" pitchFamily="34" charset="0"/>
                  </a:rPr>
                  <a:t>Blue</a:t>
                </a:r>
              </a:p>
              <a:p>
                <a:pPr algn="l" defTabSz="914102" fontAlgn="base">
                  <a:lnSpc>
                    <a:spcPct val="100000"/>
                  </a:lnSpc>
                  <a:spcBef>
                    <a:spcPct val="0"/>
                  </a:spcBef>
                  <a:spcAft>
                    <a:spcPct val="0"/>
                  </a:spcAft>
                </a:pPr>
                <a:r>
                  <a:rPr lang="en-US" sz="490">
                    <a:gradFill>
                      <a:gsLst>
                        <a:gs pos="0">
                          <a:srgbClr val="FFFFFF"/>
                        </a:gs>
                        <a:gs pos="100000">
                          <a:srgbClr val="FFFFFF"/>
                        </a:gs>
                      </a:gsLst>
                      <a:lin ang="5400000" scaled="0"/>
                    </a:gradFill>
                    <a:ea typeface="Segoe UI" pitchFamily="34" charset="0"/>
                    <a:cs typeface="Segoe UI" pitchFamily="34" charset="0"/>
                  </a:rPr>
                  <a:t>R:5</a:t>
                </a:r>
                <a:r>
                  <a:rPr lang="en-US" sz="490" baseline="0">
                    <a:gradFill>
                      <a:gsLst>
                        <a:gs pos="0">
                          <a:srgbClr val="FFFFFF"/>
                        </a:gs>
                        <a:gs pos="100000">
                          <a:srgbClr val="FFFFFF"/>
                        </a:gs>
                      </a:gsLst>
                      <a:lin ang="5400000" scaled="0"/>
                    </a:gradFill>
                    <a:ea typeface="Segoe UI" pitchFamily="34" charset="0"/>
                    <a:cs typeface="Segoe UI" pitchFamily="34" charset="0"/>
                  </a:rPr>
                  <a:t> G:124 B:193</a:t>
                </a:r>
                <a:endParaRPr lang="en-US" sz="490">
                  <a:gradFill>
                    <a:gsLst>
                      <a:gs pos="0">
                        <a:srgbClr val="FFFFFF"/>
                      </a:gs>
                      <a:gs pos="100000">
                        <a:srgbClr val="FFFFFF"/>
                      </a:gs>
                    </a:gsLst>
                    <a:lin ang="5400000" scaled="0"/>
                  </a:gradFill>
                  <a:ea typeface="Segoe UI" pitchFamily="34" charset="0"/>
                  <a:cs typeface="Segoe UI" pitchFamily="34" charset="0"/>
                </a:endParaRPr>
              </a:p>
            </p:txBody>
          </p:sp>
          <p:sp>
            <p:nvSpPr>
              <p:cNvPr id="16" name="Rectangle 15"/>
              <p:cNvSpPr/>
              <p:nvPr userDrawn="1"/>
            </p:nvSpPr>
            <p:spPr bwMode="auto">
              <a:xfrm>
                <a:off x="3419856"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a:gradFill>
                      <a:gsLst>
                        <a:gs pos="28302">
                          <a:schemeClr val="bg1"/>
                        </a:gs>
                        <a:gs pos="67000">
                          <a:schemeClr val="bg1"/>
                        </a:gs>
                      </a:gsLst>
                      <a:lin ang="5400000" scaled="1"/>
                    </a:gradFill>
                    <a:latin typeface="+mn-lt"/>
                    <a:ea typeface="Segoe UI" pitchFamily="34" charset="0"/>
                    <a:cs typeface="Segoe UI" pitchFamily="34" charset="0"/>
                  </a:rPr>
                  <a:t>Red</a:t>
                </a:r>
              </a:p>
              <a:p>
                <a:pPr algn="l" defTabSz="914102" fontAlgn="base">
                  <a:lnSpc>
                    <a:spcPct val="100000"/>
                  </a:lnSpc>
                  <a:spcBef>
                    <a:spcPct val="0"/>
                  </a:spcBef>
                  <a:spcAft>
                    <a:spcPct val="0"/>
                  </a:spcAft>
                </a:pPr>
                <a:r>
                  <a:rPr lang="en-US" sz="490">
                    <a:gradFill>
                      <a:gsLst>
                        <a:gs pos="28302">
                          <a:schemeClr val="bg1"/>
                        </a:gs>
                        <a:gs pos="67000">
                          <a:schemeClr val="bg1"/>
                        </a:gs>
                      </a:gsLst>
                      <a:lin ang="5400000" scaled="1"/>
                    </a:gradFill>
                    <a:ea typeface="Segoe UI" pitchFamily="34" charset="0"/>
                    <a:cs typeface="Segoe UI" pitchFamily="34" charset="0"/>
                  </a:rPr>
                  <a:t>R:237</a:t>
                </a:r>
                <a:r>
                  <a:rPr lang="en-US" sz="490" baseline="0">
                    <a:gradFill>
                      <a:gsLst>
                        <a:gs pos="28302">
                          <a:schemeClr val="bg1"/>
                        </a:gs>
                        <a:gs pos="67000">
                          <a:schemeClr val="bg1"/>
                        </a:gs>
                      </a:gsLst>
                      <a:lin ang="5400000" scaled="1"/>
                    </a:gradFill>
                    <a:ea typeface="Segoe UI" pitchFamily="34" charset="0"/>
                    <a:cs typeface="Segoe UI" pitchFamily="34" charset="0"/>
                  </a:rPr>
                  <a:t> G:38 B:36</a:t>
                </a:r>
                <a:endParaRPr lang="en-US" sz="490">
                  <a:gradFill>
                    <a:gsLst>
                      <a:gs pos="28302">
                        <a:schemeClr val="bg1"/>
                      </a:gs>
                      <a:gs pos="67000">
                        <a:schemeClr val="bg1"/>
                      </a:gs>
                    </a:gsLst>
                    <a:lin ang="5400000" scaled="1"/>
                  </a:gradFill>
                  <a:ea typeface="Segoe UI" pitchFamily="34" charset="0"/>
                  <a:cs typeface="Segoe UI" pitchFamily="34" charset="0"/>
                </a:endParaRPr>
              </a:p>
            </p:txBody>
          </p:sp>
          <p:sp>
            <p:nvSpPr>
              <p:cNvPr id="17" name="Rectangle 16"/>
              <p:cNvSpPr/>
              <p:nvPr userDrawn="1"/>
            </p:nvSpPr>
            <p:spPr bwMode="auto">
              <a:xfrm>
                <a:off x="1586734" y="4882895"/>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a:gradFill>
                      <a:gsLst>
                        <a:gs pos="4717">
                          <a:schemeClr val="tx1"/>
                        </a:gs>
                        <a:gs pos="36000">
                          <a:schemeClr val="tx1"/>
                        </a:gs>
                      </a:gsLst>
                      <a:lin ang="5400000" scaled="0"/>
                    </a:gradFill>
                    <a:latin typeface="+mn-lt"/>
                    <a:ea typeface="Segoe UI" pitchFamily="34" charset="0"/>
                    <a:cs typeface="Segoe UI" pitchFamily="34" charset="0"/>
                  </a:rPr>
                  <a:t>Gold</a:t>
                </a:r>
              </a:p>
              <a:p>
                <a:pPr algn="l" defTabSz="914102" fontAlgn="base">
                  <a:lnSpc>
                    <a:spcPct val="100000"/>
                  </a:lnSpc>
                  <a:spcBef>
                    <a:spcPct val="0"/>
                  </a:spcBef>
                  <a:spcAft>
                    <a:spcPct val="0"/>
                  </a:spcAft>
                </a:pPr>
                <a:r>
                  <a:rPr lang="en-US" sz="490">
                    <a:gradFill>
                      <a:gsLst>
                        <a:gs pos="4717">
                          <a:schemeClr val="tx1"/>
                        </a:gs>
                        <a:gs pos="36000">
                          <a:schemeClr val="tx1"/>
                        </a:gs>
                      </a:gsLst>
                      <a:lin ang="5400000" scaled="0"/>
                    </a:gradFill>
                    <a:ea typeface="Segoe UI" pitchFamily="34" charset="0"/>
                    <a:cs typeface="Segoe UI" pitchFamily="34" charset="0"/>
                  </a:rPr>
                  <a:t>R:254</a:t>
                </a:r>
                <a:r>
                  <a:rPr lang="en-US" sz="490" baseline="0">
                    <a:gradFill>
                      <a:gsLst>
                        <a:gs pos="4717">
                          <a:schemeClr val="tx1"/>
                        </a:gs>
                        <a:gs pos="36000">
                          <a:schemeClr val="tx1"/>
                        </a:gs>
                      </a:gsLst>
                      <a:lin ang="5400000" scaled="0"/>
                    </a:gradFill>
                    <a:ea typeface="Segoe UI" pitchFamily="34" charset="0"/>
                    <a:cs typeface="Segoe UI" pitchFamily="34" charset="0"/>
                  </a:rPr>
                  <a:t> G:197 B:35</a:t>
                </a:r>
                <a:endParaRPr lang="en-US" sz="490">
                  <a:gradFill>
                    <a:gsLst>
                      <a:gs pos="4717">
                        <a:schemeClr val="tx1"/>
                      </a:gs>
                      <a:gs pos="36000">
                        <a:schemeClr val="tx1"/>
                      </a:gs>
                    </a:gsLst>
                    <a:lin ang="5400000" scaled="0"/>
                  </a:gradFill>
                  <a:ea typeface="Segoe UI" pitchFamily="34" charset="0"/>
                  <a:cs typeface="Segoe UI" pitchFamily="34" charset="0"/>
                </a:endParaRPr>
              </a:p>
            </p:txBody>
          </p:sp>
          <p:sp>
            <p:nvSpPr>
              <p:cNvPr id="18" name="Rectangle 17"/>
              <p:cNvSpPr/>
              <p:nvPr userDrawn="1"/>
            </p:nvSpPr>
            <p:spPr bwMode="auto">
              <a:xfrm>
                <a:off x="3419857"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a:gradFill>
                      <a:gsLst>
                        <a:gs pos="7547">
                          <a:schemeClr val="tx1"/>
                        </a:gs>
                        <a:gs pos="28302">
                          <a:schemeClr val="tx1"/>
                        </a:gs>
                      </a:gsLst>
                      <a:lin ang="5400000" scaled="0"/>
                    </a:gradFill>
                    <a:latin typeface="+mn-lt"/>
                    <a:ea typeface="Segoe UI" pitchFamily="34" charset="0"/>
                    <a:cs typeface="Segoe UI" pitchFamily="34" charset="0"/>
                  </a:rPr>
                  <a:t>Light Green</a:t>
                </a:r>
              </a:p>
              <a:p>
                <a:pPr algn="l" defTabSz="914102" fontAlgn="base">
                  <a:lnSpc>
                    <a:spcPct val="100000"/>
                  </a:lnSpc>
                  <a:spcBef>
                    <a:spcPct val="0"/>
                  </a:spcBef>
                  <a:spcAft>
                    <a:spcPct val="0"/>
                  </a:spcAft>
                </a:pPr>
                <a:r>
                  <a:rPr lang="en-US" sz="490">
                    <a:gradFill>
                      <a:gsLst>
                        <a:gs pos="7547">
                          <a:schemeClr val="tx1"/>
                        </a:gs>
                        <a:gs pos="28302">
                          <a:schemeClr val="tx1"/>
                        </a:gs>
                      </a:gsLst>
                      <a:lin ang="5400000" scaled="0"/>
                    </a:gradFill>
                    <a:ea typeface="Segoe UI" pitchFamily="34" charset="0"/>
                    <a:cs typeface="Segoe UI" pitchFamily="34" charset="0"/>
                  </a:rPr>
                  <a:t>R:</a:t>
                </a:r>
                <a:r>
                  <a:rPr lang="en-US" sz="490" baseline="0">
                    <a:gradFill>
                      <a:gsLst>
                        <a:gs pos="7547">
                          <a:schemeClr val="tx1"/>
                        </a:gs>
                        <a:gs pos="28302">
                          <a:schemeClr val="tx1"/>
                        </a:gs>
                      </a:gsLst>
                      <a:lin ang="5400000" scaled="0"/>
                    </a:gradFill>
                    <a:ea typeface="Segoe UI" pitchFamily="34" charset="0"/>
                    <a:cs typeface="Segoe UI" pitchFamily="34" charset="0"/>
                  </a:rPr>
                  <a:t>186 G:216 B:10</a:t>
                </a:r>
                <a:endParaRPr lang="en-US" sz="490">
                  <a:gradFill>
                    <a:gsLst>
                      <a:gs pos="7547">
                        <a:schemeClr val="tx1"/>
                      </a:gs>
                      <a:gs pos="28302">
                        <a:schemeClr val="tx1"/>
                      </a:gs>
                    </a:gsLst>
                    <a:lin ang="5400000" scaled="0"/>
                  </a:gradFill>
                  <a:ea typeface="Segoe UI" pitchFamily="34" charset="0"/>
                  <a:cs typeface="Segoe UI" pitchFamily="34" charset="0"/>
                </a:endParaRPr>
              </a:p>
            </p:txBody>
          </p:sp>
          <p:sp>
            <p:nvSpPr>
              <p:cNvPr id="19" name="Rectangle 18"/>
              <p:cNvSpPr/>
              <p:nvPr userDrawn="1"/>
            </p:nvSpPr>
            <p:spPr bwMode="auto">
              <a:xfrm>
                <a:off x="2505456" y="4882895"/>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a:gradFill>
                      <a:gsLst>
                        <a:gs pos="76415">
                          <a:schemeClr val="bg1"/>
                        </a:gs>
                        <a:gs pos="52000">
                          <a:schemeClr val="bg1"/>
                        </a:gs>
                      </a:gsLst>
                      <a:lin ang="5400000" scaled="0"/>
                    </a:gradFill>
                    <a:latin typeface="+mn-lt"/>
                    <a:ea typeface="Segoe UI" pitchFamily="34" charset="0"/>
                    <a:cs typeface="Segoe UI" pitchFamily="34" charset="0"/>
                  </a:rPr>
                  <a:t>Teal</a:t>
                </a:r>
              </a:p>
              <a:p>
                <a:pPr algn="l" defTabSz="914102" fontAlgn="base">
                  <a:lnSpc>
                    <a:spcPct val="100000"/>
                  </a:lnSpc>
                  <a:spcBef>
                    <a:spcPct val="0"/>
                  </a:spcBef>
                  <a:spcAft>
                    <a:spcPct val="0"/>
                  </a:spcAft>
                </a:pPr>
                <a:r>
                  <a:rPr lang="en-US" sz="490">
                    <a:gradFill>
                      <a:gsLst>
                        <a:gs pos="76415">
                          <a:schemeClr val="bg1"/>
                        </a:gs>
                        <a:gs pos="52000">
                          <a:schemeClr val="bg1"/>
                        </a:gs>
                      </a:gsLst>
                      <a:lin ang="5400000" scaled="0"/>
                    </a:gradFill>
                    <a:ea typeface="Segoe UI" pitchFamily="34" charset="0"/>
                    <a:cs typeface="Segoe UI" pitchFamily="34" charset="0"/>
                  </a:rPr>
                  <a:t>R:0</a:t>
                </a:r>
                <a:r>
                  <a:rPr lang="en-US" sz="490" baseline="0">
                    <a:gradFill>
                      <a:gsLst>
                        <a:gs pos="76415">
                          <a:schemeClr val="bg1"/>
                        </a:gs>
                        <a:gs pos="52000">
                          <a:schemeClr val="bg1"/>
                        </a:gs>
                      </a:gsLst>
                      <a:lin ang="5400000" scaled="0"/>
                    </a:gradFill>
                    <a:ea typeface="Segoe UI" pitchFamily="34" charset="0"/>
                    <a:cs typeface="Segoe UI" pitchFamily="34" charset="0"/>
                  </a:rPr>
                  <a:t> G:130 B:114</a:t>
                </a:r>
                <a:endParaRPr lang="en-US" sz="490">
                  <a:gradFill>
                    <a:gsLst>
                      <a:gs pos="76415">
                        <a:schemeClr val="bg1"/>
                      </a:gs>
                      <a:gs pos="52000">
                        <a:schemeClr val="bg1"/>
                      </a:gs>
                    </a:gsLst>
                    <a:lin ang="5400000" scaled="0"/>
                  </a:gradFill>
                  <a:ea typeface="Segoe UI" pitchFamily="34" charset="0"/>
                  <a:cs typeface="Segoe UI" pitchFamily="34" charset="0"/>
                </a:endParaRPr>
              </a:p>
            </p:txBody>
          </p:sp>
        </p:grpSp>
        <p:grpSp>
          <p:nvGrpSpPr>
            <p:cNvPr id="8" name="Group 7"/>
            <p:cNvGrpSpPr/>
            <p:nvPr userDrawn="1"/>
          </p:nvGrpSpPr>
          <p:grpSpPr>
            <a:xfrm rot="5400000">
              <a:off x="11412325" y="4270556"/>
              <a:ext cx="2703052" cy="289766"/>
              <a:chOff x="4476564" y="4543426"/>
              <a:chExt cx="2703052" cy="289766"/>
            </a:xfrm>
          </p:grpSpPr>
          <p:sp>
            <p:nvSpPr>
              <p:cNvPr id="11" name="Rectangle 10"/>
              <p:cNvSpPr/>
              <p:nvPr userDrawn="1"/>
            </p:nvSpPr>
            <p:spPr bwMode="auto">
              <a:xfrm>
                <a:off x="5395286" y="4543426"/>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lvl="0" defTabSz="914102" fontAlgn="base">
                  <a:lnSpc>
                    <a:spcPct val="100000"/>
                  </a:lnSpc>
                  <a:spcBef>
                    <a:spcPct val="0"/>
                  </a:spcBef>
                  <a:spcAft>
                    <a:spcPct val="0"/>
                  </a:spcAft>
                </a:pPr>
                <a:r>
                  <a:rPr lang="en-US" sz="490" b="1" baseline="0">
                    <a:gradFill>
                      <a:gsLst>
                        <a:gs pos="16981">
                          <a:schemeClr val="tx1"/>
                        </a:gs>
                        <a:gs pos="48000">
                          <a:schemeClr val="tx1"/>
                        </a:gs>
                      </a:gsLst>
                      <a:lin ang="5400000" scaled="0"/>
                    </a:gradFill>
                    <a:ea typeface="Segoe UI" pitchFamily="34" charset="0"/>
                    <a:cs typeface="Segoe UI" pitchFamily="34" charset="0"/>
                  </a:rPr>
                  <a:t>Light Blue</a:t>
                </a:r>
              </a:p>
              <a:p>
                <a:pPr lvl="0" defTabSz="914102" fontAlgn="base">
                  <a:lnSpc>
                    <a:spcPct val="100000"/>
                  </a:lnSpc>
                  <a:spcBef>
                    <a:spcPct val="0"/>
                  </a:spcBef>
                  <a:spcAft>
                    <a:spcPct val="0"/>
                  </a:spcAft>
                </a:pPr>
                <a:r>
                  <a:rPr lang="en-US" sz="490" b="1" baseline="0">
                    <a:gradFill>
                      <a:gsLst>
                        <a:gs pos="16981">
                          <a:schemeClr val="tx1"/>
                        </a:gs>
                        <a:gs pos="48000">
                          <a:schemeClr val="tx1"/>
                        </a:gs>
                      </a:gsLst>
                      <a:lin ang="5400000" scaled="0"/>
                    </a:gradFill>
                    <a:ea typeface="Segoe UI" pitchFamily="34" charset="0"/>
                    <a:cs typeface="Segoe UI" pitchFamily="34" charset="0"/>
                  </a:rPr>
                  <a:t>R:0 G:188 B:242</a:t>
                </a:r>
              </a:p>
            </p:txBody>
          </p:sp>
          <p:sp>
            <p:nvSpPr>
              <p:cNvPr id="12" name="Rectangle 11"/>
              <p:cNvSpPr/>
              <p:nvPr userDrawn="1"/>
            </p:nvSpPr>
            <p:spPr bwMode="auto">
              <a:xfrm>
                <a:off x="6309686" y="4543426"/>
                <a:ext cx="869930" cy="289766"/>
              </a:xfrm>
              <a:prstGeom prst="rect">
                <a:avLst/>
              </a:prstGeom>
              <a:solidFill>
                <a:srgbClr val="004B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a:gradFill>
                      <a:gsLst>
                        <a:gs pos="0">
                          <a:srgbClr val="FFFFFF"/>
                        </a:gs>
                        <a:gs pos="100000">
                          <a:srgbClr val="FFFFFF"/>
                        </a:gs>
                      </a:gsLst>
                      <a:lin ang="5400000" scaled="0"/>
                    </a:gradFill>
                    <a:latin typeface="+mn-lt"/>
                    <a:ea typeface="Segoe UI" pitchFamily="34" charset="0"/>
                    <a:cs typeface="Segoe UI" pitchFamily="34" charset="0"/>
                  </a:rPr>
                  <a:t>Dark Teal</a:t>
                </a:r>
              </a:p>
              <a:p>
                <a:pPr algn="l" defTabSz="914102" fontAlgn="base">
                  <a:lnSpc>
                    <a:spcPct val="100000"/>
                  </a:lnSpc>
                  <a:spcBef>
                    <a:spcPct val="0"/>
                  </a:spcBef>
                  <a:spcAft>
                    <a:spcPct val="0"/>
                  </a:spcAft>
                </a:pPr>
                <a:r>
                  <a:rPr lang="en-US" sz="490">
                    <a:gradFill>
                      <a:gsLst>
                        <a:gs pos="2092">
                          <a:srgbClr val="F8F8F8"/>
                        </a:gs>
                        <a:gs pos="10042">
                          <a:srgbClr val="F8F8F8"/>
                        </a:gs>
                      </a:gsLst>
                      <a:lin ang="5400000" scaled="0"/>
                    </a:gradFill>
                    <a:ea typeface="Segoe UI" pitchFamily="34" charset="0"/>
                    <a:cs typeface="Segoe UI" pitchFamily="34" charset="0"/>
                  </a:rPr>
                  <a:t>R:0</a:t>
                </a:r>
                <a:r>
                  <a:rPr lang="en-US" sz="490" baseline="0">
                    <a:gradFill>
                      <a:gsLst>
                        <a:gs pos="2092">
                          <a:srgbClr val="F8F8F8"/>
                        </a:gs>
                        <a:gs pos="10042">
                          <a:srgbClr val="F8F8F8"/>
                        </a:gs>
                      </a:gsLst>
                      <a:lin ang="5400000" scaled="0"/>
                    </a:gradFill>
                    <a:ea typeface="Segoe UI" pitchFamily="34" charset="0"/>
                    <a:cs typeface="Segoe UI" pitchFamily="34" charset="0"/>
                  </a:rPr>
                  <a:t> G:75 B:80</a:t>
                </a:r>
              </a:p>
            </p:txBody>
          </p:sp>
          <p:sp>
            <p:nvSpPr>
              <p:cNvPr id="13" name="Rectangle 12"/>
              <p:cNvSpPr/>
              <p:nvPr userDrawn="1"/>
            </p:nvSpPr>
            <p:spPr bwMode="auto">
              <a:xfrm>
                <a:off x="4476564" y="4543426"/>
                <a:ext cx="869930" cy="289766"/>
              </a:xfrm>
              <a:prstGeom prst="rect">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a:gradFill>
                      <a:gsLst>
                        <a:gs pos="2830">
                          <a:schemeClr val="bg2">
                            <a:lumMod val="10000"/>
                          </a:schemeClr>
                        </a:gs>
                        <a:gs pos="16981">
                          <a:schemeClr val="bg2">
                            <a:lumMod val="10000"/>
                          </a:schemeClr>
                        </a:gs>
                      </a:gsLst>
                      <a:lin ang="5400000" scaled="0"/>
                    </a:gradFill>
                    <a:latin typeface="+mn-lt"/>
                    <a:ea typeface="Segoe UI" pitchFamily="34" charset="0"/>
                    <a:cs typeface="Segoe UI" pitchFamily="34" charset="0"/>
                  </a:rPr>
                  <a:t>Gray</a:t>
                </a:r>
              </a:p>
              <a:p>
                <a:pPr algn="l" defTabSz="914102" fontAlgn="base">
                  <a:lnSpc>
                    <a:spcPct val="100000"/>
                  </a:lnSpc>
                  <a:spcBef>
                    <a:spcPct val="0"/>
                  </a:spcBef>
                  <a:spcAft>
                    <a:spcPct val="0"/>
                  </a:spcAft>
                </a:pPr>
                <a:r>
                  <a:rPr lang="en-US" sz="490">
                    <a:gradFill>
                      <a:gsLst>
                        <a:gs pos="2830">
                          <a:schemeClr val="bg2">
                            <a:lumMod val="10000"/>
                          </a:schemeClr>
                        </a:gs>
                        <a:gs pos="16981">
                          <a:schemeClr val="bg2">
                            <a:lumMod val="10000"/>
                          </a:schemeClr>
                        </a:gs>
                      </a:gsLst>
                      <a:lin ang="5400000" scaled="0"/>
                    </a:gradFill>
                    <a:ea typeface="Segoe UI" pitchFamily="34" charset="0"/>
                    <a:cs typeface="Segoe UI" pitchFamily="34" charset="0"/>
                  </a:rPr>
                  <a:t>R:150</a:t>
                </a:r>
                <a:r>
                  <a:rPr lang="en-US" sz="490" baseline="0">
                    <a:gradFill>
                      <a:gsLst>
                        <a:gs pos="2830">
                          <a:schemeClr val="bg2">
                            <a:lumMod val="10000"/>
                          </a:schemeClr>
                        </a:gs>
                        <a:gs pos="16981">
                          <a:schemeClr val="bg2">
                            <a:lumMod val="10000"/>
                          </a:schemeClr>
                        </a:gs>
                      </a:gsLst>
                      <a:lin ang="5400000" scaled="0"/>
                    </a:gradFill>
                    <a:ea typeface="Segoe UI" pitchFamily="34" charset="0"/>
                    <a:cs typeface="Segoe UI" pitchFamily="34" charset="0"/>
                  </a:rPr>
                  <a:t> G:150 B:150</a:t>
                </a:r>
                <a:endParaRPr lang="en-US" sz="490">
                  <a:gradFill>
                    <a:gsLst>
                      <a:gs pos="2830">
                        <a:schemeClr val="bg2">
                          <a:lumMod val="10000"/>
                        </a:schemeClr>
                      </a:gs>
                      <a:gs pos="16981">
                        <a:schemeClr val="bg2">
                          <a:lumMod val="10000"/>
                        </a:schemeClr>
                      </a:gs>
                    </a:gsLst>
                    <a:lin ang="5400000" scaled="0"/>
                  </a:gradFill>
                  <a:ea typeface="Segoe UI" pitchFamily="34" charset="0"/>
                  <a:cs typeface="Segoe UI" pitchFamily="34" charset="0"/>
                </a:endParaRPr>
              </a:p>
            </p:txBody>
          </p:sp>
        </p:grpSp>
        <p:sp>
          <p:nvSpPr>
            <p:cNvPr id="9" name="TextBox 8"/>
            <p:cNvSpPr txBox="1"/>
            <p:nvPr userDrawn="1"/>
          </p:nvSpPr>
          <p:spPr>
            <a:xfrm rot="5400000">
              <a:off x="13010703" y="258334"/>
              <a:ext cx="798166" cy="326834"/>
            </a:xfrm>
            <a:prstGeom prst="rect">
              <a:avLst/>
            </a:prstGeom>
            <a:noFill/>
          </p:spPr>
          <p:txBody>
            <a:bodyPr wrap="none" lIns="0" tIns="91440" rIns="182880" bIns="91440" rtlCol="0">
              <a:spAutoFit/>
            </a:bodyPr>
            <a:lstStyle/>
            <a:p>
              <a:pPr>
                <a:lnSpc>
                  <a:spcPct val="90000"/>
                </a:lnSpc>
                <a:spcAft>
                  <a:spcPts val="588"/>
                </a:spcAft>
              </a:pPr>
              <a:r>
                <a:rPr lang="en-US" sz="980">
                  <a:gradFill>
                    <a:gsLst>
                      <a:gs pos="2917">
                        <a:schemeClr val="tx1"/>
                      </a:gs>
                      <a:gs pos="30000">
                        <a:schemeClr val="tx1"/>
                      </a:gs>
                    </a:gsLst>
                    <a:lin ang="5400000" scaled="0"/>
                  </a:gradFill>
                </a:rPr>
                <a:t>Main colors</a:t>
              </a:r>
            </a:p>
          </p:txBody>
        </p:sp>
        <p:sp>
          <p:nvSpPr>
            <p:cNvPr id="10" name="TextBox 9"/>
            <p:cNvSpPr txBox="1"/>
            <p:nvPr userDrawn="1"/>
          </p:nvSpPr>
          <p:spPr>
            <a:xfrm rot="5400000">
              <a:off x="11834159" y="4228746"/>
              <a:ext cx="2472319" cy="326834"/>
            </a:xfrm>
            <a:prstGeom prst="rect">
              <a:avLst/>
            </a:prstGeom>
            <a:noFill/>
          </p:spPr>
          <p:txBody>
            <a:bodyPr wrap="none" lIns="0" tIns="91440" rIns="182880" bIns="91440" rtlCol="0">
              <a:spAutoFit/>
            </a:bodyPr>
            <a:lstStyle/>
            <a:p>
              <a:pPr>
                <a:lnSpc>
                  <a:spcPct val="90000"/>
                </a:lnSpc>
                <a:spcAft>
                  <a:spcPts val="588"/>
                </a:spcAft>
              </a:pPr>
              <a:r>
                <a:rPr lang="en-US" sz="980">
                  <a:gradFill>
                    <a:gsLst>
                      <a:gs pos="2917">
                        <a:schemeClr val="tx1"/>
                      </a:gs>
                      <a:gs pos="30000">
                        <a:schemeClr val="tx1"/>
                      </a:gs>
                    </a:gsLst>
                    <a:lin ang="5400000" scaled="0"/>
                  </a:gradFill>
                </a:rPr>
                <a:t>Secondary colors (use only when</a:t>
              </a:r>
              <a:r>
                <a:rPr lang="en-US" sz="980" baseline="0">
                  <a:gradFill>
                    <a:gsLst>
                      <a:gs pos="2917">
                        <a:schemeClr val="tx1"/>
                      </a:gs>
                      <a:gs pos="30000">
                        <a:schemeClr val="tx1"/>
                      </a:gs>
                    </a:gsLst>
                    <a:lin ang="5400000" scaled="0"/>
                  </a:gradFill>
                </a:rPr>
                <a:t> necessary)</a:t>
              </a:r>
              <a:endParaRPr lang="en-US" sz="980">
                <a:gradFill>
                  <a:gsLst>
                    <a:gs pos="2917">
                      <a:schemeClr val="tx1"/>
                    </a:gs>
                    <a:gs pos="30000">
                      <a:schemeClr val="tx1"/>
                    </a:gs>
                  </a:gsLst>
                  <a:lin ang="5400000" scaled="0"/>
                </a:gradFill>
              </a:endParaRPr>
            </a:p>
          </p:txBody>
        </p:sp>
      </p:grpSp>
      <p:sp>
        <p:nvSpPr>
          <p:cNvPr id="3" name="object 10">
            <a:extLst>
              <a:ext uri="{FF2B5EF4-FFF2-40B4-BE49-F238E27FC236}">
                <a16:creationId xmlns:a16="http://schemas.microsoft.com/office/drawing/2014/main" id="{FDAC7605-1A2A-2BC3-3AC8-3BD446317472}"/>
              </a:ext>
            </a:extLst>
          </p:cNvPr>
          <p:cNvSpPr txBox="1"/>
          <p:nvPr userDrawn="1"/>
        </p:nvSpPr>
        <p:spPr>
          <a:xfrm>
            <a:off x="9560618" y="6454863"/>
            <a:ext cx="2631382" cy="19615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indent="12450">
              <a:spcBef>
                <a:spcPts val="98"/>
              </a:spcBef>
              <a:defRPr sz="1300" spc="215">
                <a:solidFill>
                  <a:srgbClr val="3C474C"/>
                </a:solidFill>
                <a:latin typeface="Lucida Sans Unicode"/>
                <a:ea typeface="Lucida Sans Unicode"/>
                <a:cs typeface="Lucida Sans Unicode"/>
                <a:sym typeface="Lucida Sans Unicode"/>
              </a:defRPr>
            </a:pPr>
            <a:r>
              <a:rPr sz="1274" dirty="0">
                <a:solidFill>
                  <a:schemeClr val="bg1"/>
                </a:solidFill>
              </a:rPr>
              <a:t>@</a:t>
            </a:r>
            <a:r>
              <a:rPr sz="1274" spc="-64" dirty="0">
                <a:solidFill>
                  <a:schemeClr val="bg1"/>
                </a:solidFill>
              </a:rPr>
              <a:t> </a:t>
            </a:r>
            <a:r>
              <a:rPr sz="1274" spc="-49" dirty="0">
                <a:solidFill>
                  <a:schemeClr val="bg1"/>
                </a:solidFill>
              </a:rPr>
              <a:t>202</a:t>
            </a:r>
            <a:r>
              <a:rPr lang="en-US" sz="1274" spc="-49" dirty="0">
                <a:solidFill>
                  <a:schemeClr val="bg1"/>
                </a:solidFill>
              </a:rPr>
              <a:t>4</a:t>
            </a:r>
            <a:r>
              <a:rPr sz="1274" spc="-64" dirty="0">
                <a:solidFill>
                  <a:schemeClr val="bg1"/>
                </a:solidFill>
              </a:rPr>
              <a:t> </a:t>
            </a:r>
            <a:r>
              <a:rPr sz="1274" spc="59" dirty="0">
                <a:solidFill>
                  <a:schemeClr val="bg1"/>
                </a:solidFill>
              </a:rPr>
              <a:t>Dynamic</a:t>
            </a:r>
            <a:r>
              <a:rPr sz="1274" spc="-64" dirty="0">
                <a:solidFill>
                  <a:schemeClr val="bg1"/>
                </a:solidFill>
              </a:rPr>
              <a:t> </a:t>
            </a:r>
            <a:r>
              <a:rPr sz="1274" spc="39" dirty="0">
                <a:solidFill>
                  <a:schemeClr val="bg1"/>
                </a:solidFill>
              </a:rPr>
              <a:t>Communities</a:t>
            </a:r>
          </a:p>
        </p:txBody>
      </p:sp>
      <p:pic>
        <p:nvPicPr>
          <p:cNvPr id="21" name="Picture 20">
            <a:extLst>
              <a:ext uri="{FF2B5EF4-FFF2-40B4-BE49-F238E27FC236}">
                <a16:creationId xmlns:a16="http://schemas.microsoft.com/office/drawing/2014/main" id="{B521CD24-D579-6250-9F9D-FD9139D8F712}"/>
              </a:ext>
            </a:extLst>
          </p:cNvPr>
          <p:cNvPicPr>
            <a:picLocks noChangeAspect="1"/>
          </p:cNvPicPr>
          <p:nvPr userDrawn="1"/>
        </p:nvPicPr>
        <p:blipFill>
          <a:blip r:embed="rId18"/>
          <a:stretch>
            <a:fillRect/>
          </a:stretch>
        </p:blipFill>
        <p:spPr>
          <a:xfrm>
            <a:off x="9166566" y="210087"/>
            <a:ext cx="3025434" cy="1070882"/>
          </a:xfrm>
          <a:prstGeom prst="rect">
            <a:avLst/>
          </a:prstGeom>
        </p:spPr>
      </p:pic>
    </p:spTree>
    <p:extLst>
      <p:ext uri="{BB962C8B-B14F-4D97-AF65-F5344CB8AC3E}">
        <p14:creationId xmlns:p14="http://schemas.microsoft.com/office/powerpoint/2010/main" val="4109424397"/>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 id="2147483860" r:id="rId14"/>
    <p:sldLayoutId id="2147483861" r:id="rId15"/>
  </p:sldLayoutIdLst>
  <p:transition>
    <p:fade/>
  </p:transition>
  <p:txStyles>
    <p:titleStyle>
      <a:lvl1pPr algn="l" defTabSz="914367" rtl="0" eaLnBrk="1" latinLnBrk="0" hangingPunct="1">
        <a:lnSpc>
          <a:spcPct val="90000"/>
        </a:lnSpc>
        <a:spcBef>
          <a:spcPct val="0"/>
        </a:spcBef>
        <a:buNone/>
        <a:defRPr lang="en-US" sz="4313" b="1" i="0" kern="1200" cap="none" spc="-100" baseline="0" dirty="0" smtClean="0">
          <a:ln w="3175">
            <a:noFill/>
          </a:ln>
          <a:solidFill>
            <a:srgbClr val="1E275C"/>
          </a:solidFill>
          <a:effectLst/>
          <a:latin typeface="Segoe" panose="020B0502040200020203" pitchFamily="34" charset="77"/>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529" kern="1200" spc="0" baseline="0">
          <a:solidFill>
            <a:srgbClr val="000000"/>
          </a:solidFill>
          <a:latin typeface="+mn-lt"/>
          <a:ea typeface="+mn-ea"/>
          <a:cs typeface="Segoe UI" panose="020B0502040204020203" pitchFamily="34" charset="0"/>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745" kern="1200" spc="0" baseline="0">
          <a:solidFill>
            <a:srgbClr val="000000"/>
          </a:solidFill>
          <a:latin typeface="+mn-lt"/>
          <a:ea typeface="+mn-ea"/>
          <a:cs typeface="Segoe UI" panose="020B0502040204020203" pitchFamily="34" charset="0"/>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solidFill>
            <a:srgbClr val="000000"/>
          </a:solidFill>
          <a:latin typeface="+mn-lt"/>
          <a:ea typeface="+mn-ea"/>
          <a:cs typeface="Segoe UI" panose="020B0502040204020203" pitchFamily="34" charset="0"/>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33">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40">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2.png"/><Relationship Id="rId1" Type="http://schemas.openxmlformats.org/officeDocument/2006/relationships/slideLayout" Target="../slideLayouts/slideLayout87.xml"/><Relationship Id="rId5" Type="http://schemas.microsoft.com/office/2007/relationships/hdphoto" Target="../media/hdphoto2.wdp"/><Relationship Id="rId4" Type="http://schemas.openxmlformats.org/officeDocument/2006/relationships/image" Target="../media/image63.png"/></Relationships>
</file>

<file path=ppt/slides/_rels/slide10.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81.png"/><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80.svg"/><Relationship Id="rId2" Type="http://schemas.openxmlformats.org/officeDocument/2006/relationships/notesSlide" Target="../notesSlides/notesSlide7.xml"/><Relationship Id="rId1" Type="http://schemas.openxmlformats.org/officeDocument/2006/relationships/slideLayout" Target="../slideLayouts/slideLayout90.xml"/><Relationship Id="rId6" Type="http://schemas.openxmlformats.org/officeDocument/2006/relationships/diagramColors" Target="../diagrams/colors6.xml"/><Relationship Id="rId11" Type="http://schemas.openxmlformats.org/officeDocument/2006/relationships/image" Target="../media/image79.png"/><Relationship Id="rId5" Type="http://schemas.openxmlformats.org/officeDocument/2006/relationships/diagramQuickStyle" Target="../diagrams/quickStyle6.xml"/><Relationship Id="rId10" Type="http://schemas.openxmlformats.org/officeDocument/2006/relationships/image" Target="../media/image66.png"/><Relationship Id="rId4" Type="http://schemas.openxmlformats.org/officeDocument/2006/relationships/diagramLayout" Target="../diagrams/layout6.xml"/><Relationship Id="rId9" Type="http://schemas.microsoft.com/office/2007/relationships/hdphoto" Target="../media/hdphoto2.wdp"/><Relationship Id="rId14" Type="http://schemas.openxmlformats.org/officeDocument/2006/relationships/image" Target="../media/image82.jpeg"/></Relationships>
</file>

<file path=ppt/slides/_rels/slide1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8.xml"/><Relationship Id="rId1" Type="http://schemas.openxmlformats.org/officeDocument/2006/relationships/slideLayout" Target="../slideLayouts/slideLayout90.xml"/><Relationship Id="rId6" Type="http://schemas.openxmlformats.org/officeDocument/2006/relationships/diagramColors" Target="../diagrams/colors7.xml"/><Relationship Id="rId5" Type="http://schemas.openxmlformats.org/officeDocument/2006/relationships/diagramQuickStyle" Target="../diagrams/quickStyle7.xml"/><Relationship Id="rId10" Type="http://schemas.openxmlformats.org/officeDocument/2006/relationships/image" Target="../media/image66.png"/><Relationship Id="rId4" Type="http://schemas.openxmlformats.org/officeDocument/2006/relationships/diagramLayout" Target="../diagrams/layout7.xml"/><Relationship Id="rId9" Type="http://schemas.microsoft.com/office/2007/relationships/hdphoto" Target="../media/hdphoto2.wdp"/></Relationships>
</file>

<file path=ppt/slides/_rels/slide12.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80.svg"/><Relationship Id="rId3" Type="http://schemas.openxmlformats.org/officeDocument/2006/relationships/diagramData" Target="../diagrams/data8.xml"/><Relationship Id="rId7" Type="http://schemas.microsoft.com/office/2007/relationships/diagramDrawing" Target="../diagrams/drawing8.xml"/><Relationship Id="rId12" Type="http://schemas.openxmlformats.org/officeDocument/2006/relationships/image" Target="../media/image79.png"/><Relationship Id="rId2" Type="http://schemas.openxmlformats.org/officeDocument/2006/relationships/notesSlide" Target="../notesSlides/notesSlide9.xml"/><Relationship Id="rId1" Type="http://schemas.openxmlformats.org/officeDocument/2006/relationships/slideLayout" Target="../slideLayouts/slideLayout90.xml"/><Relationship Id="rId6" Type="http://schemas.openxmlformats.org/officeDocument/2006/relationships/diagramColors" Target="../diagrams/colors8.xml"/><Relationship Id="rId11" Type="http://schemas.openxmlformats.org/officeDocument/2006/relationships/hyperlink" Target="http://aka.ms/businesscentral" TargetMode="External"/><Relationship Id="rId5" Type="http://schemas.openxmlformats.org/officeDocument/2006/relationships/diagramQuickStyle" Target="../diagrams/quickStyle8.xml"/><Relationship Id="rId10" Type="http://schemas.openxmlformats.org/officeDocument/2006/relationships/image" Target="../media/image66.png"/><Relationship Id="rId4" Type="http://schemas.openxmlformats.org/officeDocument/2006/relationships/diagramLayout" Target="../diagrams/layout8.xml"/><Relationship Id="rId9" Type="http://schemas.microsoft.com/office/2007/relationships/hdphoto" Target="../media/hdphoto2.wdp"/><Relationship Id="rId14" Type="http://schemas.openxmlformats.org/officeDocument/2006/relationships/image" Target="../media/image83.png"/></Relationships>
</file>

<file path=ppt/slides/_rels/slide1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90.xml"/><Relationship Id="rId6" Type="http://schemas.openxmlformats.org/officeDocument/2006/relationships/image" Target="../media/image84.png"/><Relationship Id="rId5" Type="http://schemas.openxmlformats.org/officeDocument/2006/relationships/image" Target="../media/image66.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hyperlink" Target="https://en.wikipedia.org/wiki/Solanum_lycopersicum" TargetMode="External"/><Relationship Id="rId3" Type="http://schemas.openxmlformats.org/officeDocument/2006/relationships/image" Target="../media/image63.png"/><Relationship Id="rId7" Type="http://schemas.openxmlformats.org/officeDocument/2006/relationships/image" Target="../media/image86.png"/><Relationship Id="rId12" Type="http://schemas.openxmlformats.org/officeDocument/2006/relationships/image" Target="../media/image91.jpg"/><Relationship Id="rId2" Type="http://schemas.openxmlformats.org/officeDocument/2006/relationships/notesSlide" Target="../notesSlides/notesSlide11.xml"/><Relationship Id="rId1" Type="http://schemas.openxmlformats.org/officeDocument/2006/relationships/slideLayout" Target="../slideLayouts/slideLayout90.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66.png"/><Relationship Id="rId10" Type="http://schemas.openxmlformats.org/officeDocument/2006/relationships/image" Target="../media/image89.png"/><Relationship Id="rId4" Type="http://schemas.microsoft.com/office/2007/relationships/hdphoto" Target="../media/hdphoto2.wdp"/><Relationship Id="rId9" Type="http://schemas.openxmlformats.org/officeDocument/2006/relationships/image" Target="../media/image88.png"/></Relationships>
</file>

<file path=ppt/slides/_rels/slide15.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hyperlink" Target="https://openclipart.org/detail/210207/misc-bag-toolbox-red" TargetMode="External"/><Relationship Id="rId3" Type="http://schemas.openxmlformats.org/officeDocument/2006/relationships/image" Target="../media/image63.png"/><Relationship Id="rId7" Type="http://schemas.openxmlformats.org/officeDocument/2006/relationships/image" Target="../media/image93.png"/><Relationship Id="rId12" Type="http://schemas.openxmlformats.org/officeDocument/2006/relationships/image" Target="../media/image97.png"/><Relationship Id="rId2" Type="http://schemas.openxmlformats.org/officeDocument/2006/relationships/notesSlide" Target="../notesSlides/notesSlide12.xml"/><Relationship Id="rId1" Type="http://schemas.openxmlformats.org/officeDocument/2006/relationships/slideLayout" Target="../slideLayouts/slideLayout90.xml"/><Relationship Id="rId6" Type="http://schemas.openxmlformats.org/officeDocument/2006/relationships/image" Target="../media/image92.png"/><Relationship Id="rId11" Type="http://schemas.openxmlformats.org/officeDocument/2006/relationships/image" Target="../media/image96.png"/><Relationship Id="rId5" Type="http://schemas.openxmlformats.org/officeDocument/2006/relationships/image" Target="../media/image66.png"/><Relationship Id="rId10" Type="http://schemas.openxmlformats.org/officeDocument/2006/relationships/image" Target="../media/image85.png"/><Relationship Id="rId4" Type="http://schemas.microsoft.com/office/2007/relationships/hdphoto" Target="../media/hdphoto2.wdp"/><Relationship Id="rId9" Type="http://schemas.openxmlformats.org/officeDocument/2006/relationships/image" Target="../media/image95.png"/></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99.png"/><Relationship Id="rId2" Type="http://schemas.openxmlformats.org/officeDocument/2006/relationships/notesSlide" Target="../notesSlides/notesSlide13.xml"/><Relationship Id="rId1" Type="http://schemas.openxmlformats.org/officeDocument/2006/relationships/slideLayout" Target="../slideLayouts/slideLayout90.xml"/><Relationship Id="rId6" Type="http://schemas.openxmlformats.org/officeDocument/2006/relationships/image" Target="../media/image98.png"/><Relationship Id="rId5" Type="http://schemas.openxmlformats.org/officeDocument/2006/relationships/image" Target="../media/image66.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101.png"/><Relationship Id="rId2" Type="http://schemas.openxmlformats.org/officeDocument/2006/relationships/notesSlide" Target="../notesSlides/notesSlide14.xml"/><Relationship Id="rId1" Type="http://schemas.openxmlformats.org/officeDocument/2006/relationships/slideLayout" Target="../slideLayouts/slideLayout90.xml"/><Relationship Id="rId6" Type="http://schemas.openxmlformats.org/officeDocument/2006/relationships/image" Target="../media/image100.png"/><Relationship Id="rId5" Type="http://schemas.openxmlformats.org/officeDocument/2006/relationships/image" Target="../media/image66.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3.png"/><Relationship Id="rId1" Type="http://schemas.openxmlformats.org/officeDocument/2006/relationships/slideLayout" Target="../slideLayouts/slideLayout90.xml"/><Relationship Id="rId4" Type="http://schemas.openxmlformats.org/officeDocument/2006/relationships/image" Target="../media/image102.png"/></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3.png"/><Relationship Id="rId1" Type="http://schemas.openxmlformats.org/officeDocument/2006/relationships/slideLayout" Target="../slideLayouts/slideLayout90.xml"/><Relationship Id="rId5" Type="http://schemas.openxmlformats.org/officeDocument/2006/relationships/image" Target="../media/image80.svg"/><Relationship Id="rId4" Type="http://schemas.openxmlformats.org/officeDocument/2006/relationships/image" Target="../media/image79.png"/></Relationships>
</file>

<file path=ppt/slides/_rels/slide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88.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04.png"/><Relationship Id="rId2" Type="http://schemas.openxmlformats.org/officeDocument/2006/relationships/image" Target="../media/image63.png"/><Relationship Id="rId1" Type="http://schemas.openxmlformats.org/officeDocument/2006/relationships/slideLayout" Target="../slideLayouts/slideLayout90.xml"/><Relationship Id="rId6" Type="http://schemas.openxmlformats.org/officeDocument/2006/relationships/image" Target="../media/image103.png"/><Relationship Id="rId5" Type="http://schemas.openxmlformats.org/officeDocument/2006/relationships/image" Target="../media/image80.svg"/><Relationship Id="rId4" Type="http://schemas.openxmlformats.org/officeDocument/2006/relationships/image" Target="../media/image79.png"/></Relationships>
</file>

<file path=ppt/slides/_rels/slide21.xml.rels><?xml version="1.0" encoding="UTF-8" standalone="yes"?>
<Relationships xmlns="http://schemas.openxmlformats.org/package/2006/relationships"><Relationship Id="rId8" Type="http://schemas.openxmlformats.org/officeDocument/2006/relationships/image" Target="../media/image107.jpg"/><Relationship Id="rId3" Type="http://schemas.microsoft.com/office/2007/relationships/hdphoto" Target="../media/hdphoto2.wdp"/><Relationship Id="rId7" Type="http://schemas.openxmlformats.org/officeDocument/2006/relationships/hyperlink" Target="https://www.goodfreephotos.com/business-and-technology/row-of-cameras.jpg.php" TargetMode="External"/><Relationship Id="rId2" Type="http://schemas.openxmlformats.org/officeDocument/2006/relationships/image" Target="../media/image63.png"/><Relationship Id="rId1" Type="http://schemas.openxmlformats.org/officeDocument/2006/relationships/slideLayout" Target="../slideLayouts/slideLayout90.xml"/><Relationship Id="rId6" Type="http://schemas.openxmlformats.org/officeDocument/2006/relationships/image" Target="../media/image106.jpg"/><Relationship Id="rId5" Type="http://schemas.openxmlformats.org/officeDocument/2006/relationships/hyperlink" Target="https://www.pickpik.com/warehouse-old-vintage-brick-building-construction-industry-146760" TargetMode="External"/><Relationship Id="rId4" Type="http://schemas.openxmlformats.org/officeDocument/2006/relationships/image" Target="../media/image105.jpg"/><Relationship Id="rId9" Type="http://schemas.openxmlformats.org/officeDocument/2006/relationships/hyperlink" Target="https://www.pickpik.com/search?q=warehouse"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5.xml"/><Relationship Id="rId1" Type="http://schemas.openxmlformats.org/officeDocument/2006/relationships/slideLayout" Target="../slideLayouts/slideLayout87.xml"/><Relationship Id="rId5" Type="http://schemas.microsoft.com/office/2007/relationships/hdphoto" Target="../media/hdphoto2.wdp"/><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6.xml"/><Relationship Id="rId1" Type="http://schemas.openxmlformats.org/officeDocument/2006/relationships/slideLayout" Target="../slideLayouts/slideLayout90.xml"/><Relationship Id="rId5" Type="http://schemas.microsoft.com/office/2007/relationships/hdphoto" Target="../media/hdphoto2.wdp"/><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7.xml"/><Relationship Id="rId1" Type="http://schemas.openxmlformats.org/officeDocument/2006/relationships/slideLayout" Target="../slideLayouts/slideLayout90.xml"/></Relationships>
</file>

<file path=ppt/slides/_rels/slide2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8.xml"/><Relationship Id="rId1" Type="http://schemas.openxmlformats.org/officeDocument/2006/relationships/slideLayout" Target="../slideLayouts/slideLayout90.xml"/><Relationship Id="rId5" Type="http://schemas.microsoft.com/office/2007/relationships/hdphoto" Target="../media/hdphoto2.wdp"/><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9.xml"/><Relationship Id="rId1" Type="http://schemas.openxmlformats.org/officeDocument/2006/relationships/slideLayout" Target="../slideLayouts/slideLayout90.xml"/><Relationship Id="rId5" Type="http://schemas.microsoft.com/office/2007/relationships/hdphoto" Target="../media/hdphoto2.wdp"/><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20.xml"/><Relationship Id="rId1" Type="http://schemas.openxmlformats.org/officeDocument/2006/relationships/slideLayout" Target="../slideLayouts/slideLayout90.xml"/><Relationship Id="rId5" Type="http://schemas.microsoft.com/office/2007/relationships/hdphoto" Target="../media/hdphoto2.wdp"/><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21.xml"/><Relationship Id="rId1" Type="http://schemas.openxmlformats.org/officeDocument/2006/relationships/slideLayout" Target="../slideLayouts/slideLayout90.xml"/><Relationship Id="rId5" Type="http://schemas.microsoft.com/office/2007/relationships/hdphoto" Target="../media/hdphoto2.wdp"/><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22.xml"/><Relationship Id="rId1" Type="http://schemas.openxmlformats.org/officeDocument/2006/relationships/slideLayout" Target="../slideLayouts/slideLayout90.xml"/><Relationship Id="rId5" Type="http://schemas.microsoft.com/office/2007/relationships/hdphoto" Target="../media/hdphoto2.wdp"/><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9.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68.jpeg"/><Relationship Id="rId2" Type="http://schemas.openxmlformats.org/officeDocument/2006/relationships/notesSlide" Target="../notesSlides/notesSlide1.xml"/><Relationship Id="rId1" Type="http://schemas.openxmlformats.org/officeDocument/2006/relationships/slideLayout" Target="../slideLayouts/slideLayout90.xml"/><Relationship Id="rId6" Type="http://schemas.openxmlformats.org/officeDocument/2006/relationships/diagramColors" Target="../diagrams/colors1.xml"/><Relationship Id="rId11" Type="http://schemas.openxmlformats.org/officeDocument/2006/relationships/image" Target="../media/image67.png"/><Relationship Id="rId5" Type="http://schemas.openxmlformats.org/officeDocument/2006/relationships/diagramQuickStyle" Target="../diagrams/quickStyle1.xml"/><Relationship Id="rId10" Type="http://schemas.openxmlformats.org/officeDocument/2006/relationships/image" Target="../media/image66.png"/><Relationship Id="rId4" Type="http://schemas.openxmlformats.org/officeDocument/2006/relationships/diagramLayout" Target="../diagrams/layout1.xml"/><Relationship Id="rId9" Type="http://schemas.microsoft.com/office/2007/relationships/hdphoto" Target="../media/hdphoto2.wdp"/><Relationship Id="rId14" Type="http://schemas.openxmlformats.org/officeDocument/2006/relationships/image" Target="../media/image70.png"/></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90.xml"/><Relationship Id="rId6" Type="http://schemas.openxmlformats.org/officeDocument/2006/relationships/hyperlink" Target="https://www.pickpik.com/search?q=warehouse" TargetMode="External"/><Relationship Id="rId5" Type="http://schemas.openxmlformats.org/officeDocument/2006/relationships/image" Target="../media/image107.jpg"/><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90.xml"/><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63.png"/><Relationship Id="rId7" Type="http://schemas.openxmlformats.org/officeDocument/2006/relationships/image" Target="../media/image103.png"/><Relationship Id="rId2" Type="http://schemas.openxmlformats.org/officeDocument/2006/relationships/notesSlide" Target="../notesSlides/notesSlide25.xml"/><Relationship Id="rId1" Type="http://schemas.openxmlformats.org/officeDocument/2006/relationships/slideLayout" Target="../slideLayouts/slideLayout90.xml"/><Relationship Id="rId6" Type="http://schemas.openxmlformats.org/officeDocument/2006/relationships/image" Target="../media/image80.svg"/><Relationship Id="rId5" Type="http://schemas.openxmlformats.org/officeDocument/2006/relationships/image" Target="../media/image79.png"/><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7.png"/><Relationship Id="rId7"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90.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118.png"/></Relationships>
</file>

<file path=ppt/slides/_rels/slide34.xml.rels><?xml version="1.0" encoding="UTF-8" standalone="yes"?>
<Relationships xmlns="http://schemas.openxmlformats.org/package/2006/relationships"><Relationship Id="rId3" Type="http://schemas.openxmlformats.org/officeDocument/2006/relationships/image" Target="../media/image119.png"/><Relationship Id="rId7" Type="http://schemas.microsoft.com/office/2007/relationships/hdphoto" Target="../media/hdphoto2.wdp"/><Relationship Id="rId2" Type="http://schemas.openxmlformats.org/officeDocument/2006/relationships/notesSlide" Target="../notesSlides/notesSlide27.xml"/><Relationship Id="rId1" Type="http://schemas.openxmlformats.org/officeDocument/2006/relationships/slideLayout" Target="../slideLayouts/slideLayout90.xml"/><Relationship Id="rId6" Type="http://schemas.openxmlformats.org/officeDocument/2006/relationships/image" Target="../media/image63.png"/><Relationship Id="rId5" Type="http://schemas.openxmlformats.org/officeDocument/2006/relationships/image" Target="../media/image80.svg"/><Relationship Id="rId4" Type="http://schemas.openxmlformats.org/officeDocument/2006/relationships/image" Target="../media/image79.png"/></Relationships>
</file>

<file path=ppt/slides/_rels/slide35.xml.rels><?xml version="1.0" encoding="UTF-8" standalone="yes"?>
<Relationships xmlns="http://schemas.openxmlformats.org/package/2006/relationships"><Relationship Id="rId3" Type="http://schemas.openxmlformats.org/officeDocument/2006/relationships/image" Target="../media/image120.png"/><Relationship Id="rId7" Type="http://schemas.microsoft.com/office/2007/relationships/hdphoto" Target="../media/hdphoto2.wdp"/><Relationship Id="rId2" Type="http://schemas.openxmlformats.org/officeDocument/2006/relationships/notesSlide" Target="../notesSlides/notesSlide28.xml"/><Relationship Id="rId1" Type="http://schemas.openxmlformats.org/officeDocument/2006/relationships/slideLayout" Target="../slideLayouts/slideLayout90.xml"/><Relationship Id="rId6" Type="http://schemas.openxmlformats.org/officeDocument/2006/relationships/image" Target="../media/image63.png"/><Relationship Id="rId5" Type="http://schemas.openxmlformats.org/officeDocument/2006/relationships/image" Target="../media/image80.svg"/><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3" Type="http://schemas.openxmlformats.org/officeDocument/2006/relationships/image" Target="../media/image121.png"/><Relationship Id="rId7" Type="http://schemas.microsoft.com/office/2007/relationships/hdphoto" Target="../media/hdphoto2.wdp"/><Relationship Id="rId2" Type="http://schemas.openxmlformats.org/officeDocument/2006/relationships/notesSlide" Target="../notesSlides/notesSlide29.xml"/><Relationship Id="rId1" Type="http://schemas.openxmlformats.org/officeDocument/2006/relationships/slideLayout" Target="../slideLayouts/slideLayout90.xml"/><Relationship Id="rId6" Type="http://schemas.openxmlformats.org/officeDocument/2006/relationships/image" Target="../media/image63.png"/><Relationship Id="rId5" Type="http://schemas.openxmlformats.org/officeDocument/2006/relationships/image" Target="../media/image80.svg"/><Relationship Id="rId4" Type="http://schemas.openxmlformats.org/officeDocument/2006/relationships/image" Target="../media/image79.png"/></Relationships>
</file>

<file path=ppt/slides/_rels/slide3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30.xml"/><Relationship Id="rId1" Type="http://schemas.openxmlformats.org/officeDocument/2006/relationships/slideLayout" Target="../slideLayouts/slideLayout87.xml"/><Relationship Id="rId5" Type="http://schemas.microsoft.com/office/2007/relationships/hdphoto" Target="../media/hdphoto2.wdp"/><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31.xml"/><Relationship Id="rId1" Type="http://schemas.openxmlformats.org/officeDocument/2006/relationships/slideLayout" Target="../slideLayouts/slideLayout90.xml"/><Relationship Id="rId5" Type="http://schemas.microsoft.com/office/2007/relationships/hdphoto" Target="../media/hdphoto2.wdp"/><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2.xml"/><Relationship Id="rId1" Type="http://schemas.openxmlformats.org/officeDocument/2006/relationships/slideLayout" Target="../slideLayouts/slideLayout90.xml"/><Relationship Id="rId5" Type="http://schemas.microsoft.com/office/2007/relationships/hdphoto" Target="../media/hdphoto2.wdp"/><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71.png"/><Relationship Id="rId2" Type="http://schemas.openxmlformats.org/officeDocument/2006/relationships/notesSlide" Target="../notesSlides/notesSlide2.xml"/><Relationship Id="rId1" Type="http://schemas.openxmlformats.org/officeDocument/2006/relationships/slideLayout" Target="../slideLayouts/slideLayout90.xml"/><Relationship Id="rId6" Type="http://schemas.openxmlformats.org/officeDocument/2006/relationships/diagramColors" Target="../diagrams/colors2.xml"/><Relationship Id="rId11" Type="http://schemas.openxmlformats.org/officeDocument/2006/relationships/hyperlink" Target="https://dynamicscommunities.com/events/month/" TargetMode="External"/><Relationship Id="rId5" Type="http://schemas.openxmlformats.org/officeDocument/2006/relationships/diagramQuickStyle" Target="../diagrams/quickStyle2.xml"/><Relationship Id="rId10" Type="http://schemas.openxmlformats.org/officeDocument/2006/relationships/image" Target="../media/image66.png"/><Relationship Id="rId4" Type="http://schemas.openxmlformats.org/officeDocument/2006/relationships/diagramLayout" Target="../diagrams/layout2.xml"/><Relationship Id="rId9" Type="http://schemas.microsoft.com/office/2007/relationships/hdphoto" Target="../media/hdphoto2.wdp"/></Relationships>
</file>

<file path=ppt/slides/_rels/slide4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33.xml"/><Relationship Id="rId1" Type="http://schemas.openxmlformats.org/officeDocument/2006/relationships/slideLayout" Target="../slideLayouts/slideLayout90.xml"/><Relationship Id="rId5" Type="http://schemas.microsoft.com/office/2007/relationships/hdphoto" Target="../media/hdphoto2.wdp"/><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34.xml"/><Relationship Id="rId1" Type="http://schemas.openxmlformats.org/officeDocument/2006/relationships/slideLayout" Target="../slideLayouts/slideLayout87.xml"/><Relationship Id="rId5" Type="http://schemas.microsoft.com/office/2007/relationships/hdphoto" Target="../media/hdphoto2.wdp"/><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35.xml"/><Relationship Id="rId1" Type="http://schemas.openxmlformats.org/officeDocument/2006/relationships/slideLayout" Target="../slideLayouts/slideLayout87.xml"/><Relationship Id="rId5" Type="http://schemas.microsoft.com/office/2007/relationships/hdphoto" Target="../media/hdphoto2.wdp"/><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36.xml"/><Relationship Id="rId1" Type="http://schemas.openxmlformats.org/officeDocument/2006/relationships/slideLayout" Target="../slideLayouts/slideLayout90.xml"/><Relationship Id="rId5" Type="http://schemas.microsoft.com/office/2007/relationships/hdphoto" Target="../media/hdphoto2.wdp"/><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27.png"/><Relationship Id="rId1" Type="http://schemas.openxmlformats.org/officeDocument/2006/relationships/slideLayout" Target="../slideLayouts/slideLayout105.xml"/><Relationship Id="rId4" Type="http://schemas.microsoft.com/office/2007/relationships/hdphoto" Target="../media/hdphoto2.wdp"/></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28.png"/><Relationship Id="rId1" Type="http://schemas.openxmlformats.org/officeDocument/2006/relationships/slideLayout" Target="../slideLayouts/slideLayout105.xml"/><Relationship Id="rId4" Type="http://schemas.microsoft.com/office/2007/relationships/hdphoto" Target="../media/hdphoto2.wdp"/></Relationships>
</file>

<file path=ppt/slides/_rels/slide4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37.xml"/><Relationship Id="rId1" Type="http://schemas.openxmlformats.org/officeDocument/2006/relationships/slideLayout" Target="../slideLayouts/slideLayout87.xml"/><Relationship Id="rId5" Type="http://schemas.microsoft.com/office/2007/relationships/hdphoto" Target="../media/hdphoto2.wdp"/><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38.xml"/><Relationship Id="rId1" Type="http://schemas.openxmlformats.org/officeDocument/2006/relationships/slideLayout" Target="../slideLayouts/slideLayout90.xml"/><Relationship Id="rId5" Type="http://schemas.microsoft.com/office/2007/relationships/hdphoto" Target="../media/hdphoto2.wdp"/><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39.xml"/><Relationship Id="rId1" Type="http://schemas.openxmlformats.org/officeDocument/2006/relationships/slideLayout" Target="../slideLayouts/slideLayout90.xml"/><Relationship Id="rId5" Type="http://schemas.microsoft.com/office/2007/relationships/hdphoto" Target="../media/hdphoto2.wdp"/><Relationship Id="rId4" Type="http://schemas.openxmlformats.org/officeDocument/2006/relationships/image" Target="../media/image63.png"/></Relationships>
</file>

<file path=ppt/slides/_rels/slide4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40.xml"/><Relationship Id="rId1" Type="http://schemas.openxmlformats.org/officeDocument/2006/relationships/slideLayout" Target="../slideLayouts/slideLayout90.xml"/><Relationship Id="rId5" Type="http://schemas.microsoft.com/office/2007/relationships/hdphoto" Target="../media/hdphoto2.wdp"/><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03.xml"/><Relationship Id="rId4" Type="http://schemas.openxmlformats.org/officeDocument/2006/relationships/image" Target="../media/image74.png"/></Relationships>
</file>

<file path=ppt/slides/_rels/slide5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1.xml"/><Relationship Id="rId1" Type="http://schemas.openxmlformats.org/officeDocument/2006/relationships/slideLayout" Target="../slideLayouts/slideLayout90.xml"/><Relationship Id="rId5" Type="http://schemas.microsoft.com/office/2007/relationships/hdphoto" Target="../media/hdphoto2.wdp"/><Relationship Id="rId4" Type="http://schemas.openxmlformats.org/officeDocument/2006/relationships/image" Target="../media/image63.png"/></Relationships>
</file>

<file path=ppt/slides/_rels/slide5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42.xml"/><Relationship Id="rId1" Type="http://schemas.openxmlformats.org/officeDocument/2006/relationships/slideLayout" Target="../slideLayouts/slideLayout90.xml"/><Relationship Id="rId5" Type="http://schemas.microsoft.com/office/2007/relationships/hdphoto" Target="../media/hdphoto2.wdp"/><Relationship Id="rId4" Type="http://schemas.openxmlformats.org/officeDocument/2006/relationships/image" Target="../media/image63.png"/></Relationships>
</file>

<file path=ppt/slides/_rels/slide5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3.xml"/><Relationship Id="rId1" Type="http://schemas.openxmlformats.org/officeDocument/2006/relationships/slideLayout" Target="../slideLayouts/slideLayout90.xml"/><Relationship Id="rId5" Type="http://schemas.microsoft.com/office/2007/relationships/hdphoto" Target="../media/hdphoto2.wdp"/><Relationship Id="rId4" Type="http://schemas.openxmlformats.org/officeDocument/2006/relationships/image" Target="../media/image63.png"/></Relationships>
</file>

<file path=ppt/slides/_rels/slide5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44.xml"/><Relationship Id="rId1" Type="http://schemas.openxmlformats.org/officeDocument/2006/relationships/slideLayout" Target="../slideLayouts/slideLayout90.xml"/><Relationship Id="rId5" Type="http://schemas.microsoft.com/office/2007/relationships/hdphoto" Target="../media/hdphoto2.wdp"/><Relationship Id="rId4" Type="http://schemas.openxmlformats.org/officeDocument/2006/relationships/image" Target="../media/image63.png"/></Relationships>
</file>

<file path=ppt/slides/_rels/slide5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45.xml"/><Relationship Id="rId1" Type="http://schemas.openxmlformats.org/officeDocument/2006/relationships/slideLayout" Target="../slideLayouts/slideLayout90.xml"/><Relationship Id="rId5" Type="http://schemas.microsoft.com/office/2007/relationships/hdphoto" Target="../media/hdphoto2.wdp"/><Relationship Id="rId4" Type="http://schemas.openxmlformats.org/officeDocument/2006/relationships/image" Target="../media/image63.png"/></Relationships>
</file>

<file path=ppt/slides/_rels/slide5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46.xml"/><Relationship Id="rId1" Type="http://schemas.openxmlformats.org/officeDocument/2006/relationships/slideLayout" Target="../slideLayouts/slideLayout90.xml"/><Relationship Id="rId5" Type="http://schemas.microsoft.com/office/2007/relationships/hdphoto" Target="../media/hdphoto2.wdp"/><Relationship Id="rId4" Type="http://schemas.openxmlformats.org/officeDocument/2006/relationships/image" Target="../media/image63.png"/></Relationships>
</file>

<file path=ppt/slides/_rels/slide5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7.xml"/><Relationship Id="rId1" Type="http://schemas.openxmlformats.org/officeDocument/2006/relationships/slideLayout" Target="../slideLayouts/slideLayout90.xml"/><Relationship Id="rId5" Type="http://schemas.microsoft.com/office/2007/relationships/hdphoto" Target="../media/hdphoto2.wdp"/><Relationship Id="rId4" Type="http://schemas.openxmlformats.org/officeDocument/2006/relationships/image" Target="../media/image63.png"/></Relationships>
</file>

<file path=ppt/slides/_rels/slide5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8.xml"/><Relationship Id="rId1" Type="http://schemas.openxmlformats.org/officeDocument/2006/relationships/slideLayout" Target="../slideLayouts/slideLayout90.xml"/><Relationship Id="rId5" Type="http://schemas.microsoft.com/office/2007/relationships/hdphoto" Target="../media/hdphoto2.wdp"/><Relationship Id="rId4" Type="http://schemas.openxmlformats.org/officeDocument/2006/relationships/image" Target="../media/image63.png"/></Relationships>
</file>

<file path=ppt/slides/_rels/slide5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49.xml"/><Relationship Id="rId1" Type="http://schemas.openxmlformats.org/officeDocument/2006/relationships/slideLayout" Target="../slideLayouts/slideLayout90.xml"/><Relationship Id="rId5" Type="http://schemas.microsoft.com/office/2007/relationships/hdphoto" Target="../media/hdphoto2.wdp"/><Relationship Id="rId4" Type="http://schemas.openxmlformats.org/officeDocument/2006/relationships/image" Target="../media/image63.png"/></Relationships>
</file>

<file path=ppt/slides/_rels/slide5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50.xml"/><Relationship Id="rId1" Type="http://schemas.openxmlformats.org/officeDocument/2006/relationships/slideLayout" Target="../slideLayouts/slideLayout90.xml"/><Relationship Id="rId5" Type="http://schemas.microsoft.com/office/2007/relationships/hdphoto" Target="../media/hdphoto2.wdp"/><Relationship Id="rId4" Type="http://schemas.openxmlformats.org/officeDocument/2006/relationships/image" Target="../media/image63.png"/></Relationships>
</file>

<file path=ppt/slides/_rels/slide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xml"/><Relationship Id="rId1" Type="http://schemas.openxmlformats.org/officeDocument/2006/relationships/slideLayout" Target="../slideLayouts/slideLayout87.xml"/><Relationship Id="rId4" Type="http://schemas.openxmlformats.org/officeDocument/2006/relationships/image" Target="../media/image76.png"/></Relationships>
</file>

<file path=ppt/slides/_rels/slide6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51.xml"/><Relationship Id="rId1" Type="http://schemas.openxmlformats.org/officeDocument/2006/relationships/slideLayout" Target="../slideLayouts/slideLayout90.xml"/><Relationship Id="rId5" Type="http://schemas.microsoft.com/office/2007/relationships/hdphoto" Target="../media/hdphoto2.wdp"/><Relationship Id="rId4" Type="http://schemas.openxmlformats.org/officeDocument/2006/relationships/image" Target="../media/image63.png"/></Relationships>
</file>

<file path=ppt/slides/_rels/slide6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52.xml"/><Relationship Id="rId1" Type="http://schemas.openxmlformats.org/officeDocument/2006/relationships/slideLayout" Target="../slideLayouts/slideLayout87.xml"/><Relationship Id="rId5" Type="http://schemas.microsoft.com/office/2007/relationships/hdphoto" Target="../media/hdphoto2.wdp"/><Relationship Id="rId4" Type="http://schemas.openxmlformats.org/officeDocument/2006/relationships/image" Target="../media/image63.png"/></Relationships>
</file>

<file path=ppt/slides/_rels/slide6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53.xml"/><Relationship Id="rId1" Type="http://schemas.openxmlformats.org/officeDocument/2006/relationships/slideLayout" Target="../slideLayouts/slideLayout90.xml"/><Relationship Id="rId5" Type="http://schemas.microsoft.com/office/2007/relationships/hdphoto" Target="../media/hdphoto2.wdp"/><Relationship Id="rId4" Type="http://schemas.openxmlformats.org/officeDocument/2006/relationships/image" Target="../media/image63.png"/></Relationships>
</file>

<file path=ppt/slides/_rels/slide63.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54.xml"/><Relationship Id="rId1" Type="http://schemas.openxmlformats.org/officeDocument/2006/relationships/slideLayout" Target="../slideLayouts/slideLayout90.xml"/><Relationship Id="rId5" Type="http://schemas.microsoft.com/office/2007/relationships/hdphoto" Target="../media/hdphoto2.wdp"/><Relationship Id="rId4" Type="http://schemas.openxmlformats.org/officeDocument/2006/relationships/image" Target="../media/image63.png"/></Relationships>
</file>

<file path=ppt/slides/_rels/slide64.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55.xml"/><Relationship Id="rId1" Type="http://schemas.openxmlformats.org/officeDocument/2006/relationships/slideLayout" Target="../slideLayouts/slideLayout90.xml"/><Relationship Id="rId5" Type="http://schemas.microsoft.com/office/2007/relationships/hdphoto" Target="../media/hdphoto2.wdp"/><Relationship Id="rId4" Type="http://schemas.openxmlformats.org/officeDocument/2006/relationships/image" Target="../media/image63.png"/></Relationships>
</file>

<file path=ppt/slides/_rels/slide6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56.xml"/><Relationship Id="rId1" Type="http://schemas.openxmlformats.org/officeDocument/2006/relationships/slideLayout" Target="../slideLayouts/slideLayout90.xml"/></Relationships>
</file>

<file path=ppt/slides/_rels/slide66.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57.xml"/><Relationship Id="rId1" Type="http://schemas.openxmlformats.org/officeDocument/2006/relationships/slideLayout" Target="../slideLayouts/slideLayout90.xml"/></Relationships>
</file>

<file path=ppt/slides/_rels/slide6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47.png"/><Relationship Id="rId1" Type="http://schemas.openxmlformats.org/officeDocument/2006/relationships/slideLayout" Target="../slideLayouts/slideLayout105.xml"/><Relationship Id="rId4" Type="http://schemas.microsoft.com/office/2007/relationships/hdphoto" Target="../media/hdphoto2.wdp"/></Relationships>
</file>

<file path=ppt/slides/_rels/slide6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48.png"/><Relationship Id="rId1" Type="http://schemas.openxmlformats.org/officeDocument/2006/relationships/slideLayout" Target="../slideLayouts/slideLayout105.xml"/><Relationship Id="rId4" Type="http://schemas.microsoft.com/office/2007/relationships/hdphoto" Target="../media/hdphoto2.wdp"/></Relationships>
</file>

<file path=ppt/slides/_rels/slide6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3.png"/><Relationship Id="rId1" Type="http://schemas.openxmlformats.org/officeDocument/2006/relationships/slideLayout" Target="../slideLayouts/slideLayout105.xml"/></Relationships>
</file>

<file path=ppt/slides/_rels/slide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90.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66.png"/><Relationship Id="rId4" Type="http://schemas.openxmlformats.org/officeDocument/2006/relationships/diagramLayout" Target="../diagrams/layout3.xml"/><Relationship Id="rId9" Type="http://schemas.microsoft.com/office/2007/relationships/hdphoto" Target="../media/hdphoto2.wdp"/></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7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3.png"/><Relationship Id="rId1" Type="http://schemas.openxmlformats.org/officeDocument/2006/relationships/slideLayout" Target="../slideLayouts/slideLayout93.xml"/><Relationship Id="rId4" Type="http://schemas.openxmlformats.org/officeDocument/2006/relationships/image" Target="../media/image149.png"/></Relationships>
</file>

<file path=ppt/slides/_rels/slide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90.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66.png"/><Relationship Id="rId4" Type="http://schemas.openxmlformats.org/officeDocument/2006/relationships/diagramLayout" Target="../diagrams/layout4.xml"/><Relationship Id="rId9"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78.png"/><Relationship Id="rId2" Type="http://schemas.openxmlformats.org/officeDocument/2006/relationships/notesSlide" Target="../notesSlides/notesSlide6.xml"/><Relationship Id="rId1" Type="http://schemas.openxmlformats.org/officeDocument/2006/relationships/slideLayout" Target="../slideLayouts/slideLayout90.xml"/><Relationship Id="rId6" Type="http://schemas.openxmlformats.org/officeDocument/2006/relationships/diagramColors" Target="../diagrams/colors5.xml"/><Relationship Id="rId11" Type="http://schemas.openxmlformats.org/officeDocument/2006/relationships/image" Target="../media/image77.png"/><Relationship Id="rId5" Type="http://schemas.openxmlformats.org/officeDocument/2006/relationships/diagramQuickStyle" Target="../diagrams/quickStyle5.xml"/><Relationship Id="rId10" Type="http://schemas.openxmlformats.org/officeDocument/2006/relationships/image" Target="../media/image66.png"/><Relationship Id="rId4" Type="http://schemas.openxmlformats.org/officeDocument/2006/relationships/diagramLayout" Target="../diagrams/layout5.xml"/><Relationship Id="rId9"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3A577B-BCB0-7878-917B-0252D326FBAE}"/>
              </a:ext>
            </a:extLst>
          </p:cNvPr>
          <p:cNvSpPr>
            <a:spLocks noGrp="1"/>
          </p:cNvSpPr>
          <p:nvPr>
            <p:ph type="ctrTitle"/>
          </p:nvPr>
        </p:nvSpPr>
        <p:spPr>
          <a:xfrm>
            <a:off x="810000" y="1526392"/>
            <a:ext cx="10572000" cy="2971051"/>
          </a:xfrm>
        </p:spPr>
        <p:txBody>
          <a:bodyPr lIns="0" tIns="0" rIns="0" bIns="0" anchor="t">
            <a:normAutofit fontScale="90000"/>
          </a:bodyPr>
          <a:lstStyle/>
          <a:p>
            <a:pPr algn="ctr"/>
            <a:br>
              <a:rPr lang="en-US" dirty="0"/>
            </a:br>
            <a:r>
              <a:rPr lang="en-US" sz="4900" dirty="0">
                <a:solidFill>
                  <a:schemeClr val="tx1"/>
                </a:solidFill>
              </a:rPr>
              <a:t>Inventory Control - Mastering Inventory Accuracy &amp; Controlling the Costing Layers of Items Inventory</a:t>
            </a:r>
            <a:br>
              <a:rPr lang="en-US" sz="4400" b="1" i="0" dirty="0">
                <a:solidFill>
                  <a:schemeClr val="bg1">
                    <a:lumMod val="95000"/>
                    <a:lumOff val="5000"/>
                  </a:schemeClr>
                </a:solidFill>
                <a:effectLst/>
                <a:latin typeface="-apple-system"/>
              </a:rPr>
            </a:br>
            <a:r>
              <a:rPr lang="en-US" sz="4400" b="1" i="0" dirty="0">
                <a:solidFill>
                  <a:schemeClr val="bg1">
                    <a:lumMod val="95000"/>
                    <a:lumOff val="5000"/>
                  </a:schemeClr>
                </a:solidFill>
                <a:effectLst/>
                <a:latin typeface="-apple-system"/>
              </a:rPr>
              <a:t>Lynn Glatt &amp; Jen MacIvor</a:t>
            </a:r>
            <a:br>
              <a:rPr lang="en-US" sz="4400" b="1" i="0" dirty="0">
                <a:effectLst/>
                <a:latin typeface="-apple-system"/>
              </a:rPr>
            </a:br>
            <a:endParaRPr lang="en-US" dirty="0"/>
          </a:p>
        </p:txBody>
      </p:sp>
      <p:sp>
        <p:nvSpPr>
          <p:cNvPr id="5" name="Text Placeholder 4">
            <a:extLst>
              <a:ext uri="{FF2B5EF4-FFF2-40B4-BE49-F238E27FC236}">
                <a16:creationId xmlns:a16="http://schemas.microsoft.com/office/drawing/2014/main" id="{A193D779-E95F-5C89-5117-21930407B1EF}"/>
              </a:ext>
            </a:extLst>
          </p:cNvPr>
          <p:cNvSpPr>
            <a:spLocks noGrp="1"/>
          </p:cNvSpPr>
          <p:nvPr>
            <p:ph type="subTitle" idx="1"/>
          </p:nvPr>
        </p:nvSpPr>
        <p:spPr>
          <a:xfrm>
            <a:off x="639405" y="4975682"/>
            <a:ext cx="10572000" cy="434974"/>
          </a:xfrm>
        </p:spPr>
        <p:txBody>
          <a:bodyPr lIns="0" tIns="0" rIns="0" bIns="0" anchor="t">
            <a:normAutofit/>
          </a:bodyPr>
          <a:lstStyle/>
          <a:p>
            <a:pPr algn="ctr"/>
            <a:r>
              <a:rPr lang="en-US" dirty="0"/>
              <a:t>4/3/2025</a:t>
            </a:r>
          </a:p>
        </p:txBody>
      </p:sp>
      <p:pic>
        <p:nvPicPr>
          <p:cNvPr id="10" name="Picture 9">
            <a:extLst>
              <a:ext uri="{FF2B5EF4-FFF2-40B4-BE49-F238E27FC236}">
                <a16:creationId xmlns:a16="http://schemas.microsoft.com/office/drawing/2014/main" id="{DE9CA9B6-BE54-FD41-FBF9-A9A418D8C7E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99412" l="620" r="98967">
                        <a14:foregroundMark x1="24174" y1="27647" x2="24174" y2="27647"/>
                        <a14:foregroundMark x1="71074" y1="32353" x2="71074" y2="32353"/>
                        <a14:foregroundMark x1="62603" y1="24706" x2="62603" y2="24706"/>
                        <a14:foregroundMark x1="54752" y1="65294" x2="54752" y2="65294"/>
                        <a14:foregroundMark x1="39463" y1="64118" x2="39463" y2="64118"/>
                        <a14:foregroundMark x1="33058" y1="62941" x2="33058" y2="62941"/>
                        <a14:foregroundMark x1="26033" y1="55294" x2="26033" y2="55294"/>
                        <a14:foregroundMark x1="23554" y1="66471" x2="23554" y2="66471"/>
                        <a14:foregroundMark x1="36983" y1="71176" x2="36983" y2="71176"/>
                        <a14:foregroundMark x1="42975" y1="61765" x2="42975" y2="61765"/>
                        <a14:foregroundMark x1="46901" y1="62353" x2="46901" y2="62353"/>
                        <a14:foregroundMark x1="49793" y1="61765" x2="49793" y2="61765"/>
                        <a14:foregroundMark x1="58264" y1="62941" x2="58264" y2="62941"/>
                        <a14:foregroundMark x1="62397" y1="68824" x2="62397" y2="68824"/>
                        <a14:foregroundMark x1="64256" y1="62941" x2="64256" y2="62941"/>
                        <a14:foregroundMark x1="71281" y1="61765" x2="71281" y2="61765"/>
                        <a14:foregroundMark x1="72107" y1="55294" x2="72107" y2="55294"/>
                        <a14:foregroundMark x1="76033" y1="66471" x2="76033" y2="66471"/>
                        <a14:foregroundMark x1="79752" y1="63529" x2="79752" y2="63529"/>
                        <a14:foregroundMark x1="86777" y1="65882" x2="86777" y2="65882"/>
                        <a14:foregroundMark x1="80785" y1="54706" x2="80785" y2="54706"/>
                        <a14:foregroundMark x1="91529" y1="62941" x2="91529" y2="62941"/>
                        <a14:foregroundMark x1="47521" y1="90000" x2="47521" y2="90000"/>
                        <a14:foregroundMark x1="5992" y1="52353" x2="5992" y2="52353"/>
                        <a14:foregroundMark x1="6612" y1="70000" x2="6612" y2="70000"/>
                        <a14:foregroundMark x1="15083" y1="36471" x2="15083" y2="36471"/>
                        <a14:foregroundMark x1="15083" y1="48824" x2="15083" y2="48824"/>
                        <a14:foregroundMark x1="8884" y1="22353" x2="8884" y2="22353"/>
                        <a14:foregroundMark x1="12397" y1="78824" x2="12397" y2="78824"/>
                        <a14:foregroundMark x1="207" y1="1176" x2="826" y2="94118"/>
                        <a14:foregroundMark x1="826" y1="94118" x2="13017" y2="98824"/>
                        <a14:foregroundMark x1="13017" y1="98824" x2="54959" y2="87647"/>
                        <a14:foregroundMark x1="54959" y1="87647" x2="56405" y2="56471"/>
                        <a14:foregroundMark x1="56405" y1="56471" x2="50826" y2="24706"/>
                        <a14:foregroundMark x1="50826" y1="24706" x2="41529" y2="7059"/>
                        <a14:foregroundMark x1="41529" y1="7059" x2="620" y2="1765"/>
                        <a14:foregroundMark x1="11157" y1="6471" x2="6612" y2="40588"/>
                        <a14:foregroundMark x1="6612" y1="40588" x2="9504" y2="75294"/>
                        <a14:foregroundMark x1="9504" y1="75294" x2="20455" y2="93529"/>
                        <a14:foregroundMark x1="20455" y1="93529" x2="25207" y2="60000"/>
                        <a14:foregroundMark x1="25207" y1="60000" x2="16529" y2="19412"/>
                        <a14:foregroundMark x1="16529" y1="19412" x2="10537" y2="7647"/>
                        <a14:foregroundMark x1="34711" y1="32941" x2="23967" y2="57059"/>
                        <a14:foregroundMark x1="23967" y1="57059" x2="35950" y2="81765"/>
                        <a14:foregroundMark x1="35950" y1="81765" x2="55785" y2="78824"/>
                        <a14:foregroundMark x1="55785" y1="78824" x2="38636" y2="37059"/>
                        <a14:foregroundMark x1="38636" y1="37059" x2="34711" y2="36471"/>
                        <a14:foregroundMark x1="41322" y1="47059" x2="32851" y2="75294"/>
                        <a14:foregroundMark x1="32851" y1="75294" x2="45455" y2="77647"/>
                        <a14:foregroundMark x1="45455" y1="77647" x2="40496" y2="44118"/>
                        <a14:foregroundMark x1="40496" y1="44118" x2="39876" y2="44118"/>
                        <a14:foregroundMark x1="28306" y1="30588" x2="26240" y2="31176"/>
                        <a14:foregroundMark x1="42149" y1="67647" x2="42149" y2="67647"/>
                        <a14:foregroundMark x1="41942" y1="0" x2="89256" y2="21765"/>
                        <a14:foregroundMark x1="89256" y1="21765" x2="89050" y2="60588"/>
                        <a14:foregroundMark x1="89050" y1="60588" x2="67355" y2="87647"/>
                        <a14:foregroundMark x1="67355" y1="87647" x2="55785" y2="45294"/>
                        <a14:foregroundMark x1="55785" y1="45294" x2="51860" y2="14118"/>
                        <a14:foregroundMark x1="51860" y1="14118" x2="49587" y2="8235"/>
                        <a14:foregroundMark x1="61364" y1="67059" x2="60744" y2="98824"/>
                        <a14:foregroundMark x1="60744" y1="98824" x2="72727" y2="95294"/>
                        <a14:foregroundMark x1="72727" y1="95294" x2="60331" y2="64118"/>
                        <a14:foregroundMark x1="60331" y1="64118" x2="60124" y2="64118"/>
                        <a14:foregroundMark x1="50826" y1="64118" x2="48967" y2="77647"/>
                        <a14:foregroundMark x1="68182" y1="21765" x2="64669" y2="18235"/>
                        <a14:foregroundMark x1="60744" y1="54118" x2="68182" y2="57059"/>
                        <a14:foregroundMark x1="67975" y1="40588" x2="67975" y2="40588"/>
                        <a14:foregroundMark x1="76653" y1="29412" x2="76653" y2="29412"/>
                        <a14:foregroundMark x1="76860" y1="40588" x2="76860" y2="40588"/>
                        <a14:foregroundMark x1="77686" y1="19412" x2="73554" y2="55294"/>
                        <a14:foregroundMark x1="73554" y1="55294" x2="86364" y2="60000"/>
                        <a14:foregroundMark x1="86364" y1="60000" x2="75413" y2="17059"/>
                        <a14:foregroundMark x1="75413" y1="17059" x2="73554" y2="16471"/>
                        <a14:foregroundMark x1="61570" y1="62941" x2="60537" y2="70000"/>
                        <a14:foregroundMark x1="77066" y1="8824" x2="77066" y2="8824"/>
                        <a14:foregroundMark x1="79959" y1="5882" x2="79959" y2="5882"/>
                        <a14:foregroundMark x1="82438" y1="4706" x2="82438" y2="4706"/>
                        <a14:foregroundMark x1="85537" y1="7059" x2="85537" y2="7059"/>
                        <a14:foregroundMark x1="87397" y1="7647" x2="87397" y2="7647"/>
                        <a14:foregroundMark x1="89669" y1="11176" x2="89669" y2="11176"/>
                        <a14:foregroundMark x1="90496" y1="16471" x2="90496" y2="16471"/>
                        <a14:foregroundMark x1="93388" y1="22353" x2="93388" y2="22353"/>
                        <a14:foregroundMark x1="92975" y1="14118" x2="92975" y2="14118"/>
                        <a14:foregroundMark x1="94628" y1="17059" x2="94628" y2="17059"/>
                        <a14:foregroundMark x1="96074" y1="20588" x2="96074" y2="20588"/>
                        <a14:foregroundMark x1="96901" y1="24118" x2="96901" y2="24118"/>
                        <a14:foregroundMark x1="97521" y1="28235" x2="97727" y2="28824"/>
                        <a14:foregroundMark x1="98140" y1="34118" x2="98140" y2="34118"/>
                        <a14:foregroundMark x1="98967" y1="38235" x2="98967" y2="38235"/>
                        <a14:foregroundMark x1="98967" y1="44706" x2="98967" y2="44706"/>
                        <a14:foregroundMark x1="98967" y1="50000" x2="98967" y2="50000"/>
                        <a14:foregroundMark x1="98554" y1="57059" x2="98554" y2="57059"/>
                        <a14:foregroundMark x1="98140" y1="62941" x2="98140" y2="62941"/>
                        <a14:foregroundMark x1="97107" y1="68235" x2="97107" y2="68824"/>
                        <a14:foregroundMark x1="96488" y1="74706" x2="96488" y2="75882"/>
                        <a14:foregroundMark x1="95041" y1="79412" x2="95041" y2="79412"/>
                        <a14:foregroundMark x1="93802" y1="85882" x2="93802" y2="85882"/>
                        <a14:foregroundMark x1="91736" y1="91176" x2="91736" y2="91765"/>
                        <a14:foregroundMark x1="88843" y1="94706" x2="88843" y2="94706"/>
                        <a14:foregroundMark x1="86983" y1="97647" x2="86983" y2="97647"/>
                        <a14:foregroundMark x1="85124" y1="99412" x2="85124" y2="99412"/>
                        <a14:foregroundMark x1="90496" y1="95882" x2="90496" y2="95882"/>
                        <a14:foregroundMark x1="88223" y1="98235" x2="88223" y2="98824"/>
                        <a14:foregroundMark x1="85950" y1="98235" x2="85950" y2="98235"/>
                        <a14:foregroundMark x1="83058" y1="97647" x2="83058" y2="97647"/>
                        <a14:foregroundMark x1="88223" y1="72941" x2="88223" y2="72941"/>
                        <a14:foregroundMark x1="62397" y1="36471" x2="62397" y2="36471"/>
                        <a14:foregroundMark x1="87810" y1="99412" x2="87810" y2="99412"/>
                        <a14:foregroundMark x1="88223" y1="99412" x2="88223" y2="99412"/>
                        <a14:foregroundMark x1="90702" y1="94706" x2="90702" y2="94706"/>
                        <a14:foregroundMark x1="90289" y1="94706" x2="90289" y2="94706"/>
                        <a14:foregroundMark x1="90496" y1="95294" x2="90496" y2="95294"/>
                        <a14:foregroundMark x1="90496" y1="95294" x2="90496" y2="95294"/>
                        <a14:foregroundMark x1="90496" y1="95294" x2="90496" y2="95294"/>
                        <a14:foregroundMark x1="90496" y1="95882" x2="90496" y2="95882"/>
                        <a14:foregroundMark x1="90702" y1="95294" x2="90702" y2="95294"/>
                        <a14:foregroundMark x1="90702" y1="95294" x2="90083" y2="95882"/>
                        <a14:backgroundMark x1="88223" y1="99412" x2="88223" y2="99412"/>
                        <a14:backgroundMark x1="88636" y1="99412" x2="88636" y2="99412"/>
                      </a14:backgroundRemoval>
                    </a14:imgEffect>
                  </a14:imgLayer>
                </a14:imgProps>
              </a:ext>
            </a:extLst>
          </a:blip>
          <a:stretch>
            <a:fillRect/>
          </a:stretch>
        </p:blipFill>
        <p:spPr>
          <a:xfrm>
            <a:off x="0" y="5610107"/>
            <a:ext cx="3552825" cy="1247893"/>
          </a:xfrm>
          <a:prstGeom prst="rect">
            <a:avLst/>
          </a:prstGeom>
        </p:spPr>
      </p:pic>
      <p:pic>
        <p:nvPicPr>
          <p:cNvPr id="11" name="Picture 10" descr="A logo with blue and black text">
            <a:extLst>
              <a:ext uri="{FF2B5EF4-FFF2-40B4-BE49-F238E27FC236}">
                <a16:creationId xmlns:a16="http://schemas.microsoft.com/office/drawing/2014/main" id="{4BC58D65-A20D-1C41-72CB-63C14D91BE8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23202" t="30029" r="30703" b="28482"/>
          <a:stretch/>
        </p:blipFill>
        <p:spPr>
          <a:xfrm>
            <a:off x="3529965" y="318391"/>
            <a:ext cx="5382061" cy="1799522"/>
          </a:xfrm>
          <a:custGeom>
            <a:avLst/>
            <a:gdLst>
              <a:gd name="connsiteX0" fmla="*/ 0 w 5382061"/>
              <a:gd name="connsiteY0" fmla="*/ 0 h 1799522"/>
              <a:gd name="connsiteX1" fmla="*/ 436545 w 5382061"/>
              <a:gd name="connsiteY1" fmla="*/ 0 h 1799522"/>
              <a:gd name="connsiteX2" fmla="*/ 1142193 w 5382061"/>
              <a:gd name="connsiteY2" fmla="*/ 0 h 1799522"/>
              <a:gd name="connsiteX3" fmla="*/ 1794020 w 5382061"/>
              <a:gd name="connsiteY3" fmla="*/ 0 h 1799522"/>
              <a:gd name="connsiteX4" fmla="*/ 2230565 w 5382061"/>
              <a:gd name="connsiteY4" fmla="*/ 0 h 1799522"/>
              <a:gd name="connsiteX5" fmla="*/ 2774751 w 5382061"/>
              <a:gd name="connsiteY5" fmla="*/ 0 h 1799522"/>
              <a:gd name="connsiteX6" fmla="*/ 3480399 w 5382061"/>
              <a:gd name="connsiteY6" fmla="*/ 0 h 1799522"/>
              <a:gd name="connsiteX7" fmla="*/ 4078406 w 5382061"/>
              <a:gd name="connsiteY7" fmla="*/ 0 h 1799522"/>
              <a:gd name="connsiteX8" fmla="*/ 4730234 w 5382061"/>
              <a:gd name="connsiteY8" fmla="*/ 0 h 1799522"/>
              <a:gd name="connsiteX9" fmla="*/ 5382061 w 5382061"/>
              <a:gd name="connsiteY9" fmla="*/ 0 h 1799522"/>
              <a:gd name="connsiteX10" fmla="*/ 5382061 w 5382061"/>
              <a:gd name="connsiteY10" fmla="*/ 599841 h 1799522"/>
              <a:gd name="connsiteX11" fmla="*/ 5382061 w 5382061"/>
              <a:gd name="connsiteY11" fmla="*/ 1217677 h 1799522"/>
              <a:gd name="connsiteX12" fmla="*/ 5382061 w 5382061"/>
              <a:gd name="connsiteY12" fmla="*/ 1799522 h 1799522"/>
              <a:gd name="connsiteX13" fmla="*/ 4945516 w 5382061"/>
              <a:gd name="connsiteY13" fmla="*/ 1799522 h 1799522"/>
              <a:gd name="connsiteX14" fmla="*/ 4508971 w 5382061"/>
              <a:gd name="connsiteY14" fmla="*/ 1799522 h 1799522"/>
              <a:gd name="connsiteX15" fmla="*/ 3857144 w 5382061"/>
              <a:gd name="connsiteY15" fmla="*/ 1799522 h 1799522"/>
              <a:gd name="connsiteX16" fmla="*/ 3420599 w 5382061"/>
              <a:gd name="connsiteY16" fmla="*/ 1799522 h 1799522"/>
              <a:gd name="connsiteX17" fmla="*/ 2822592 w 5382061"/>
              <a:gd name="connsiteY17" fmla="*/ 1799522 h 1799522"/>
              <a:gd name="connsiteX18" fmla="*/ 2332226 w 5382061"/>
              <a:gd name="connsiteY18" fmla="*/ 1799522 h 1799522"/>
              <a:gd name="connsiteX19" fmla="*/ 1734220 w 5382061"/>
              <a:gd name="connsiteY19" fmla="*/ 1799522 h 1799522"/>
              <a:gd name="connsiteX20" fmla="*/ 1136213 w 5382061"/>
              <a:gd name="connsiteY20" fmla="*/ 1799522 h 1799522"/>
              <a:gd name="connsiteX21" fmla="*/ 538206 w 5382061"/>
              <a:gd name="connsiteY21" fmla="*/ 1799522 h 1799522"/>
              <a:gd name="connsiteX22" fmla="*/ 0 w 5382061"/>
              <a:gd name="connsiteY22" fmla="*/ 1799522 h 1799522"/>
              <a:gd name="connsiteX23" fmla="*/ 0 w 5382061"/>
              <a:gd name="connsiteY23" fmla="*/ 1217677 h 1799522"/>
              <a:gd name="connsiteX24" fmla="*/ 0 w 5382061"/>
              <a:gd name="connsiteY24" fmla="*/ 617836 h 1799522"/>
              <a:gd name="connsiteX25" fmla="*/ 0 w 5382061"/>
              <a:gd name="connsiteY25" fmla="*/ 0 h 179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82061" h="1799522" fill="none" extrusionOk="0">
                <a:moveTo>
                  <a:pt x="0" y="0"/>
                </a:moveTo>
                <a:cubicBezTo>
                  <a:pt x="155083" y="-14095"/>
                  <a:pt x="220045" y="3901"/>
                  <a:pt x="436545" y="0"/>
                </a:cubicBezTo>
                <a:cubicBezTo>
                  <a:pt x="653045" y="-3901"/>
                  <a:pt x="968586" y="291"/>
                  <a:pt x="1142193" y="0"/>
                </a:cubicBezTo>
                <a:cubicBezTo>
                  <a:pt x="1315800" y="-291"/>
                  <a:pt x="1592333" y="10303"/>
                  <a:pt x="1794020" y="0"/>
                </a:cubicBezTo>
                <a:cubicBezTo>
                  <a:pt x="1995707" y="-10303"/>
                  <a:pt x="2057789" y="50750"/>
                  <a:pt x="2230565" y="0"/>
                </a:cubicBezTo>
                <a:cubicBezTo>
                  <a:pt x="2403341" y="-50750"/>
                  <a:pt x="2661862" y="53045"/>
                  <a:pt x="2774751" y="0"/>
                </a:cubicBezTo>
                <a:cubicBezTo>
                  <a:pt x="2887640" y="-53045"/>
                  <a:pt x="3258053" y="23131"/>
                  <a:pt x="3480399" y="0"/>
                </a:cubicBezTo>
                <a:cubicBezTo>
                  <a:pt x="3702745" y="-23131"/>
                  <a:pt x="3904181" y="46254"/>
                  <a:pt x="4078406" y="0"/>
                </a:cubicBezTo>
                <a:cubicBezTo>
                  <a:pt x="4252631" y="-46254"/>
                  <a:pt x="4586220" y="70022"/>
                  <a:pt x="4730234" y="0"/>
                </a:cubicBezTo>
                <a:cubicBezTo>
                  <a:pt x="4874248" y="-70022"/>
                  <a:pt x="5200811" y="71111"/>
                  <a:pt x="5382061" y="0"/>
                </a:cubicBezTo>
                <a:cubicBezTo>
                  <a:pt x="5431657" y="174243"/>
                  <a:pt x="5368818" y="310189"/>
                  <a:pt x="5382061" y="599841"/>
                </a:cubicBezTo>
                <a:cubicBezTo>
                  <a:pt x="5395304" y="889493"/>
                  <a:pt x="5365759" y="1040028"/>
                  <a:pt x="5382061" y="1217677"/>
                </a:cubicBezTo>
                <a:cubicBezTo>
                  <a:pt x="5398363" y="1395326"/>
                  <a:pt x="5350005" y="1636980"/>
                  <a:pt x="5382061" y="1799522"/>
                </a:cubicBezTo>
                <a:cubicBezTo>
                  <a:pt x="5265742" y="1847206"/>
                  <a:pt x="5096719" y="1789916"/>
                  <a:pt x="4945516" y="1799522"/>
                </a:cubicBezTo>
                <a:cubicBezTo>
                  <a:pt x="4794313" y="1809128"/>
                  <a:pt x="4611489" y="1773215"/>
                  <a:pt x="4508971" y="1799522"/>
                </a:cubicBezTo>
                <a:cubicBezTo>
                  <a:pt x="4406454" y="1825829"/>
                  <a:pt x="4103038" y="1752542"/>
                  <a:pt x="3857144" y="1799522"/>
                </a:cubicBezTo>
                <a:cubicBezTo>
                  <a:pt x="3611250" y="1846502"/>
                  <a:pt x="3514408" y="1799077"/>
                  <a:pt x="3420599" y="1799522"/>
                </a:cubicBezTo>
                <a:cubicBezTo>
                  <a:pt x="3326790" y="1799967"/>
                  <a:pt x="3060944" y="1734830"/>
                  <a:pt x="2822592" y="1799522"/>
                </a:cubicBezTo>
                <a:cubicBezTo>
                  <a:pt x="2584240" y="1864214"/>
                  <a:pt x="2557909" y="1798752"/>
                  <a:pt x="2332226" y="1799522"/>
                </a:cubicBezTo>
                <a:cubicBezTo>
                  <a:pt x="2106543" y="1800292"/>
                  <a:pt x="1931190" y="1745687"/>
                  <a:pt x="1734220" y="1799522"/>
                </a:cubicBezTo>
                <a:cubicBezTo>
                  <a:pt x="1537250" y="1853357"/>
                  <a:pt x="1346001" y="1738669"/>
                  <a:pt x="1136213" y="1799522"/>
                </a:cubicBezTo>
                <a:cubicBezTo>
                  <a:pt x="926425" y="1860375"/>
                  <a:pt x="673348" y="1747688"/>
                  <a:pt x="538206" y="1799522"/>
                </a:cubicBezTo>
                <a:cubicBezTo>
                  <a:pt x="403064" y="1851356"/>
                  <a:pt x="141830" y="1745065"/>
                  <a:pt x="0" y="1799522"/>
                </a:cubicBezTo>
                <a:cubicBezTo>
                  <a:pt x="-67998" y="1659893"/>
                  <a:pt x="63127" y="1386009"/>
                  <a:pt x="0" y="1217677"/>
                </a:cubicBezTo>
                <a:cubicBezTo>
                  <a:pt x="-63127" y="1049346"/>
                  <a:pt x="70406" y="884542"/>
                  <a:pt x="0" y="617836"/>
                </a:cubicBezTo>
                <a:cubicBezTo>
                  <a:pt x="-70406" y="351130"/>
                  <a:pt x="33918" y="161185"/>
                  <a:pt x="0" y="0"/>
                </a:cubicBezTo>
                <a:close/>
              </a:path>
              <a:path w="5382061" h="1799522" stroke="0" extrusionOk="0">
                <a:moveTo>
                  <a:pt x="0" y="0"/>
                </a:moveTo>
                <a:cubicBezTo>
                  <a:pt x="249017" y="-32454"/>
                  <a:pt x="416703" y="57363"/>
                  <a:pt x="544186" y="0"/>
                </a:cubicBezTo>
                <a:cubicBezTo>
                  <a:pt x="671669" y="-57363"/>
                  <a:pt x="853622" y="37369"/>
                  <a:pt x="980731" y="0"/>
                </a:cubicBezTo>
                <a:cubicBezTo>
                  <a:pt x="1107841" y="-37369"/>
                  <a:pt x="1491213" y="59667"/>
                  <a:pt x="1686379" y="0"/>
                </a:cubicBezTo>
                <a:cubicBezTo>
                  <a:pt x="1881545" y="-59667"/>
                  <a:pt x="1961174" y="45535"/>
                  <a:pt x="2230565" y="0"/>
                </a:cubicBezTo>
                <a:cubicBezTo>
                  <a:pt x="2499956" y="-45535"/>
                  <a:pt x="2545637" y="52940"/>
                  <a:pt x="2774751" y="0"/>
                </a:cubicBezTo>
                <a:cubicBezTo>
                  <a:pt x="3003865" y="-52940"/>
                  <a:pt x="3263302" y="75672"/>
                  <a:pt x="3480399" y="0"/>
                </a:cubicBezTo>
                <a:cubicBezTo>
                  <a:pt x="3697496" y="-75672"/>
                  <a:pt x="3729971" y="51828"/>
                  <a:pt x="3970765" y="0"/>
                </a:cubicBezTo>
                <a:cubicBezTo>
                  <a:pt x="4211559" y="-51828"/>
                  <a:pt x="4521143" y="20017"/>
                  <a:pt x="4676413" y="0"/>
                </a:cubicBezTo>
                <a:cubicBezTo>
                  <a:pt x="4831683" y="-20017"/>
                  <a:pt x="5099566" y="81030"/>
                  <a:pt x="5382061" y="0"/>
                </a:cubicBezTo>
                <a:cubicBezTo>
                  <a:pt x="5412583" y="218753"/>
                  <a:pt x="5365465" y="420376"/>
                  <a:pt x="5382061" y="599841"/>
                </a:cubicBezTo>
                <a:cubicBezTo>
                  <a:pt x="5398657" y="779306"/>
                  <a:pt x="5355356" y="1050420"/>
                  <a:pt x="5382061" y="1199681"/>
                </a:cubicBezTo>
                <a:cubicBezTo>
                  <a:pt x="5408766" y="1348942"/>
                  <a:pt x="5332412" y="1578975"/>
                  <a:pt x="5382061" y="1799522"/>
                </a:cubicBezTo>
                <a:cubicBezTo>
                  <a:pt x="5270482" y="1831058"/>
                  <a:pt x="5142482" y="1783777"/>
                  <a:pt x="4945516" y="1799522"/>
                </a:cubicBezTo>
                <a:cubicBezTo>
                  <a:pt x="4748551" y="1815267"/>
                  <a:pt x="4572843" y="1719346"/>
                  <a:pt x="4239868" y="1799522"/>
                </a:cubicBezTo>
                <a:cubicBezTo>
                  <a:pt x="3906893" y="1879698"/>
                  <a:pt x="3883334" y="1761543"/>
                  <a:pt x="3749502" y="1799522"/>
                </a:cubicBezTo>
                <a:cubicBezTo>
                  <a:pt x="3615670" y="1837501"/>
                  <a:pt x="3297562" y="1773079"/>
                  <a:pt x="3151496" y="1799522"/>
                </a:cubicBezTo>
                <a:cubicBezTo>
                  <a:pt x="3005430" y="1825965"/>
                  <a:pt x="2693202" y="1731605"/>
                  <a:pt x="2445848" y="1799522"/>
                </a:cubicBezTo>
                <a:cubicBezTo>
                  <a:pt x="2198494" y="1867439"/>
                  <a:pt x="2129702" y="1781611"/>
                  <a:pt x="1847841" y="1799522"/>
                </a:cubicBezTo>
                <a:cubicBezTo>
                  <a:pt x="1565980" y="1817433"/>
                  <a:pt x="1582104" y="1790507"/>
                  <a:pt x="1411296" y="1799522"/>
                </a:cubicBezTo>
                <a:cubicBezTo>
                  <a:pt x="1240488" y="1808537"/>
                  <a:pt x="1112732" y="1769257"/>
                  <a:pt x="920930" y="1799522"/>
                </a:cubicBezTo>
                <a:cubicBezTo>
                  <a:pt x="729128" y="1829787"/>
                  <a:pt x="379939" y="1740378"/>
                  <a:pt x="0" y="1799522"/>
                </a:cubicBezTo>
                <a:cubicBezTo>
                  <a:pt x="-31832" y="1659551"/>
                  <a:pt x="2419" y="1461838"/>
                  <a:pt x="0" y="1199681"/>
                </a:cubicBezTo>
                <a:cubicBezTo>
                  <a:pt x="-2419" y="937524"/>
                  <a:pt x="7550" y="747362"/>
                  <a:pt x="0" y="599841"/>
                </a:cubicBezTo>
                <a:cubicBezTo>
                  <a:pt x="-7550" y="452320"/>
                  <a:pt x="10833" y="259108"/>
                  <a:pt x="0" y="0"/>
                </a:cubicBezTo>
                <a:close/>
              </a:path>
            </a:pathLst>
          </a:custGeom>
          <a:ln w="38100" cap="rnd">
            <a:solidFill>
              <a:srgbClr val="000000"/>
            </a:solidFill>
            <a:prstDash val="solid"/>
            <a:round/>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srgbClr val="000000">
                <a:alpha val="43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F988E-1E3C-F802-A6CA-3669641293DA}"/>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97CAE74-7F75-4675-CABC-E651D56F641E}"/>
              </a:ext>
            </a:extLst>
          </p:cNvPr>
          <p:cNvSpPr>
            <a:spLocks noGrp="1"/>
          </p:cNvSpPr>
          <p:nvPr>
            <p:ph type="title"/>
          </p:nvPr>
        </p:nvSpPr>
        <p:spPr>
          <a:xfrm>
            <a:off x="360420" y="334078"/>
            <a:ext cx="10571998" cy="970450"/>
          </a:xfrm>
        </p:spPr>
        <p:txBody>
          <a:bodyPr/>
          <a:lstStyle/>
          <a:p>
            <a:r>
              <a:rPr lang="en-US" dirty="0">
                <a:solidFill>
                  <a:schemeClr val="tx1"/>
                </a:solidFill>
              </a:rPr>
              <a:t>Agenda</a:t>
            </a:r>
          </a:p>
        </p:txBody>
      </p:sp>
      <p:graphicFrame>
        <p:nvGraphicFramePr>
          <p:cNvPr id="18" name="Content Placeholder 5">
            <a:extLst>
              <a:ext uri="{FF2B5EF4-FFF2-40B4-BE49-F238E27FC236}">
                <a16:creationId xmlns:a16="http://schemas.microsoft.com/office/drawing/2014/main" id="{3BDFD46D-DFAF-D196-9FEF-31D0229519D4}"/>
              </a:ext>
            </a:extLst>
          </p:cNvPr>
          <p:cNvGraphicFramePr>
            <a:graphicFrameLocks noGrp="1"/>
          </p:cNvGraphicFramePr>
          <p:nvPr>
            <p:ph sz="half" idx="2"/>
            <p:extLst>
              <p:ext uri="{D42A27DB-BD31-4B8C-83A1-F6EECF244321}">
                <p14:modId xmlns:p14="http://schemas.microsoft.com/office/powerpoint/2010/main" val="684459337"/>
              </p:ext>
            </p:extLst>
          </p:nvPr>
        </p:nvGraphicFramePr>
        <p:xfrm>
          <a:off x="325769" y="2311466"/>
          <a:ext cx="7606763" cy="4355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descr="A logo with blue and black text">
            <a:extLst>
              <a:ext uri="{FF2B5EF4-FFF2-40B4-BE49-F238E27FC236}">
                <a16:creationId xmlns:a16="http://schemas.microsoft.com/office/drawing/2014/main" id="{AF6251C1-2498-5905-CA23-B72AF57A62A9}"/>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l="23202" t="30029" r="30703" b="28482"/>
          <a:stretch/>
        </p:blipFill>
        <p:spPr>
          <a:xfrm>
            <a:off x="8589962" y="314696"/>
            <a:ext cx="3421064" cy="1143851"/>
          </a:xfrm>
          <a:custGeom>
            <a:avLst/>
            <a:gdLst>
              <a:gd name="connsiteX0" fmla="*/ 0 w 3421064"/>
              <a:gd name="connsiteY0" fmla="*/ 0 h 1143851"/>
              <a:gd name="connsiteX1" fmla="*/ 535967 w 3421064"/>
              <a:gd name="connsiteY1" fmla="*/ 0 h 1143851"/>
              <a:gd name="connsiteX2" fmla="*/ 1003512 w 3421064"/>
              <a:gd name="connsiteY2" fmla="*/ 0 h 1143851"/>
              <a:gd name="connsiteX3" fmla="*/ 1505268 w 3421064"/>
              <a:gd name="connsiteY3" fmla="*/ 0 h 1143851"/>
              <a:gd name="connsiteX4" fmla="*/ 2109656 w 3421064"/>
              <a:gd name="connsiteY4" fmla="*/ 0 h 1143851"/>
              <a:gd name="connsiteX5" fmla="*/ 2645623 w 3421064"/>
              <a:gd name="connsiteY5" fmla="*/ 0 h 1143851"/>
              <a:gd name="connsiteX6" fmla="*/ 3421064 w 3421064"/>
              <a:gd name="connsiteY6" fmla="*/ 0 h 1143851"/>
              <a:gd name="connsiteX7" fmla="*/ 3421064 w 3421064"/>
              <a:gd name="connsiteY7" fmla="*/ 583364 h 1143851"/>
              <a:gd name="connsiteX8" fmla="*/ 3421064 w 3421064"/>
              <a:gd name="connsiteY8" fmla="*/ 1143851 h 1143851"/>
              <a:gd name="connsiteX9" fmla="*/ 2850887 w 3421064"/>
              <a:gd name="connsiteY9" fmla="*/ 1143851 h 1143851"/>
              <a:gd name="connsiteX10" fmla="*/ 2349131 w 3421064"/>
              <a:gd name="connsiteY10" fmla="*/ 1143851 h 1143851"/>
              <a:gd name="connsiteX11" fmla="*/ 1710532 w 3421064"/>
              <a:gd name="connsiteY11" fmla="*/ 1143851 h 1143851"/>
              <a:gd name="connsiteX12" fmla="*/ 1174565 w 3421064"/>
              <a:gd name="connsiteY12" fmla="*/ 1143851 h 1143851"/>
              <a:gd name="connsiteX13" fmla="*/ 707020 w 3421064"/>
              <a:gd name="connsiteY13" fmla="*/ 1143851 h 1143851"/>
              <a:gd name="connsiteX14" fmla="*/ 0 w 3421064"/>
              <a:gd name="connsiteY14" fmla="*/ 1143851 h 1143851"/>
              <a:gd name="connsiteX15" fmla="*/ 0 w 3421064"/>
              <a:gd name="connsiteY15" fmla="*/ 594803 h 1143851"/>
              <a:gd name="connsiteX16" fmla="*/ 0 w 3421064"/>
              <a:gd name="connsiteY16" fmla="*/ 0 h 114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21064" h="1143851" fill="none" extrusionOk="0">
                <a:moveTo>
                  <a:pt x="0" y="0"/>
                </a:moveTo>
                <a:cubicBezTo>
                  <a:pt x="155570" y="-5917"/>
                  <a:pt x="372776" y="49652"/>
                  <a:pt x="535967" y="0"/>
                </a:cubicBezTo>
                <a:cubicBezTo>
                  <a:pt x="699158" y="-49652"/>
                  <a:pt x="889085" y="19590"/>
                  <a:pt x="1003512" y="0"/>
                </a:cubicBezTo>
                <a:cubicBezTo>
                  <a:pt x="1117939" y="-19590"/>
                  <a:pt x="1355097" y="49885"/>
                  <a:pt x="1505268" y="0"/>
                </a:cubicBezTo>
                <a:cubicBezTo>
                  <a:pt x="1655439" y="-49885"/>
                  <a:pt x="1852640" y="40893"/>
                  <a:pt x="2109656" y="0"/>
                </a:cubicBezTo>
                <a:cubicBezTo>
                  <a:pt x="2366672" y="-40893"/>
                  <a:pt x="2436451" y="58792"/>
                  <a:pt x="2645623" y="0"/>
                </a:cubicBezTo>
                <a:cubicBezTo>
                  <a:pt x="2854795" y="-58792"/>
                  <a:pt x="3171223" y="46862"/>
                  <a:pt x="3421064" y="0"/>
                </a:cubicBezTo>
                <a:cubicBezTo>
                  <a:pt x="3448326" y="289059"/>
                  <a:pt x="3391644" y="437629"/>
                  <a:pt x="3421064" y="583364"/>
                </a:cubicBezTo>
                <a:cubicBezTo>
                  <a:pt x="3450484" y="729099"/>
                  <a:pt x="3395817" y="914904"/>
                  <a:pt x="3421064" y="1143851"/>
                </a:cubicBezTo>
                <a:cubicBezTo>
                  <a:pt x="3223666" y="1165549"/>
                  <a:pt x="3054574" y="1110409"/>
                  <a:pt x="2850887" y="1143851"/>
                </a:cubicBezTo>
                <a:cubicBezTo>
                  <a:pt x="2647200" y="1177293"/>
                  <a:pt x="2514843" y="1109635"/>
                  <a:pt x="2349131" y="1143851"/>
                </a:cubicBezTo>
                <a:cubicBezTo>
                  <a:pt x="2183419" y="1178067"/>
                  <a:pt x="1859716" y="1109907"/>
                  <a:pt x="1710532" y="1143851"/>
                </a:cubicBezTo>
                <a:cubicBezTo>
                  <a:pt x="1561348" y="1177795"/>
                  <a:pt x="1364551" y="1137432"/>
                  <a:pt x="1174565" y="1143851"/>
                </a:cubicBezTo>
                <a:cubicBezTo>
                  <a:pt x="984579" y="1150270"/>
                  <a:pt x="864511" y="1093101"/>
                  <a:pt x="707020" y="1143851"/>
                </a:cubicBezTo>
                <a:cubicBezTo>
                  <a:pt x="549529" y="1194601"/>
                  <a:pt x="243719" y="1060200"/>
                  <a:pt x="0" y="1143851"/>
                </a:cubicBezTo>
                <a:cubicBezTo>
                  <a:pt x="-61453" y="1022722"/>
                  <a:pt x="45038" y="744314"/>
                  <a:pt x="0" y="594803"/>
                </a:cubicBezTo>
                <a:cubicBezTo>
                  <a:pt x="-45038" y="445292"/>
                  <a:pt x="23621" y="155218"/>
                  <a:pt x="0" y="0"/>
                </a:cubicBezTo>
                <a:close/>
              </a:path>
              <a:path w="3421064" h="1143851" stroke="0" extrusionOk="0">
                <a:moveTo>
                  <a:pt x="0" y="0"/>
                </a:moveTo>
                <a:cubicBezTo>
                  <a:pt x="116902" y="-13837"/>
                  <a:pt x="412365" y="8908"/>
                  <a:pt x="535967" y="0"/>
                </a:cubicBezTo>
                <a:cubicBezTo>
                  <a:pt x="659569" y="-8908"/>
                  <a:pt x="797393" y="29751"/>
                  <a:pt x="1003512" y="0"/>
                </a:cubicBezTo>
                <a:cubicBezTo>
                  <a:pt x="1209632" y="-29751"/>
                  <a:pt x="1499999" y="14873"/>
                  <a:pt x="1642111" y="0"/>
                </a:cubicBezTo>
                <a:cubicBezTo>
                  <a:pt x="1784223" y="-14873"/>
                  <a:pt x="2052833" y="13370"/>
                  <a:pt x="2178077" y="0"/>
                </a:cubicBezTo>
                <a:cubicBezTo>
                  <a:pt x="2303321" y="-13370"/>
                  <a:pt x="2478513" y="10249"/>
                  <a:pt x="2714044" y="0"/>
                </a:cubicBezTo>
                <a:cubicBezTo>
                  <a:pt x="2949575" y="-10249"/>
                  <a:pt x="3129479" y="68179"/>
                  <a:pt x="3421064" y="0"/>
                </a:cubicBezTo>
                <a:cubicBezTo>
                  <a:pt x="3465634" y="177991"/>
                  <a:pt x="3385004" y="420650"/>
                  <a:pt x="3421064" y="549048"/>
                </a:cubicBezTo>
                <a:cubicBezTo>
                  <a:pt x="3457124" y="677446"/>
                  <a:pt x="3413210" y="869255"/>
                  <a:pt x="3421064" y="1143851"/>
                </a:cubicBezTo>
                <a:cubicBezTo>
                  <a:pt x="3316295" y="1168246"/>
                  <a:pt x="3113485" y="1113934"/>
                  <a:pt x="2919308" y="1143851"/>
                </a:cubicBezTo>
                <a:cubicBezTo>
                  <a:pt x="2725131" y="1173768"/>
                  <a:pt x="2517387" y="1107801"/>
                  <a:pt x="2349131" y="1143851"/>
                </a:cubicBezTo>
                <a:cubicBezTo>
                  <a:pt x="2180875" y="1179901"/>
                  <a:pt x="2007336" y="1125167"/>
                  <a:pt x="1778953" y="1143851"/>
                </a:cubicBezTo>
                <a:cubicBezTo>
                  <a:pt x="1550570" y="1162535"/>
                  <a:pt x="1403262" y="1102789"/>
                  <a:pt x="1242987" y="1143851"/>
                </a:cubicBezTo>
                <a:cubicBezTo>
                  <a:pt x="1082712" y="1184913"/>
                  <a:pt x="849846" y="1142979"/>
                  <a:pt x="604388" y="1143851"/>
                </a:cubicBezTo>
                <a:cubicBezTo>
                  <a:pt x="358930" y="1144723"/>
                  <a:pt x="254460" y="1137051"/>
                  <a:pt x="0" y="1143851"/>
                </a:cubicBezTo>
                <a:cubicBezTo>
                  <a:pt x="-37106" y="964521"/>
                  <a:pt x="46218" y="770919"/>
                  <a:pt x="0" y="594803"/>
                </a:cubicBezTo>
                <a:cubicBezTo>
                  <a:pt x="-46218" y="418687"/>
                  <a:pt x="57040" y="127703"/>
                  <a:pt x="0" y="0"/>
                </a:cubicBezTo>
                <a:close/>
              </a:path>
            </a:pathLst>
          </a:custGeom>
          <a:ln w="38100" cap="rnd">
            <a:solidFill>
              <a:srgbClr val="000000"/>
            </a:solidFill>
            <a:prstDash val="solid"/>
            <a:round/>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44C50B4E-13E6-AE97-0D87-72D6B5B650F5}"/>
              </a:ext>
            </a:extLst>
          </p:cNvPr>
          <p:cNvPicPr>
            <a:picLocks noChangeAspect="1"/>
          </p:cNvPicPr>
          <p:nvPr/>
        </p:nvPicPr>
        <p:blipFill>
          <a:blip r:embed="rId10"/>
          <a:stretch>
            <a:fillRect/>
          </a:stretch>
        </p:blipFill>
        <p:spPr>
          <a:xfrm>
            <a:off x="10220563" y="6262017"/>
            <a:ext cx="1904762" cy="52381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Rounded Rectangle 2">
            <a:extLst>
              <a:ext uri="{FF2B5EF4-FFF2-40B4-BE49-F238E27FC236}">
                <a16:creationId xmlns:a16="http://schemas.microsoft.com/office/drawing/2014/main" id="{6966CA88-8B80-8302-F263-03D8A11DB7D3}"/>
              </a:ext>
            </a:extLst>
          </p:cNvPr>
          <p:cNvSpPr/>
          <p:nvPr/>
        </p:nvSpPr>
        <p:spPr bwMode="auto">
          <a:xfrm>
            <a:off x="8276808" y="2019753"/>
            <a:ext cx="3477041" cy="1724938"/>
          </a:xfrm>
          <a:prstGeom prst="roundRect">
            <a:avLst/>
          </a:prstGeom>
          <a:noFill/>
          <a:ln w="57150">
            <a:solidFill>
              <a:srgbClr val="1B4499"/>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pPr>
            <a:r>
              <a:rPr lang="en-US" sz="2353" dirty="0">
                <a:solidFill>
                  <a:srgbClr val="1B449A"/>
                </a:solidFill>
                <a:ea typeface="Segoe UI" pitchFamily="34" charset="0"/>
                <a:cs typeface="Segoe UI" pitchFamily="34" charset="0"/>
              </a:rPr>
              <a:t>Ways to impact decision making and processes with AI</a:t>
            </a:r>
          </a:p>
        </p:txBody>
      </p:sp>
      <p:pic>
        <p:nvPicPr>
          <p:cNvPr id="3" name="Graphic 2" descr="Head with gears with solid fill">
            <a:extLst>
              <a:ext uri="{FF2B5EF4-FFF2-40B4-BE49-F238E27FC236}">
                <a16:creationId xmlns:a16="http://schemas.microsoft.com/office/drawing/2014/main" id="{87A0F865-08A7-2278-924E-1B754A28F82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764604" y="1857645"/>
            <a:ext cx="896425" cy="896425"/>
          </a:xfrm>
          <a:prstGeom prst="rect">
            <a:avLst/>
          </a:prstGeom>
        </p:spPr>
      </p:pic>
      <p:sp>
        <p:nvSpPr>
          <p:cNvPr id="4" name="TextBox 3">
            <a:extLst>
              <a:ext uri="{FF2B5EF4-FFF2-40B4-BE49-F238E27FC236}">
                <a16:creationId xmlns:a16="http://schemas.microsoft.com/office/drawing/2014/main" id="{620A9464-0CA5-64D3-757F-E1896ADCB17F}"/>
              </a:ext>
            </a:extLst>
          </p:cNvPr>
          <p:cNvSpPr txBox="1"/>
          <p:nvPr/>
        </p:nvSpPr>
        <p:spPr>
          <a:xfrm>
            <a:off x="10080044" y="5499814"/>
            <a:ext cx="1864086" cy="622056"/>
          </a:xfrm>
          <a:prstGeom prst="rect">
            <a:avLst/>
          </a:prstGeom>
          <a:noFill/>
        </p:spPr>
        <p:txBody>
          <a:bodyPr wrap="none" lIns="179285" tIns="143428" rIns="179285" bIns="143428" rtlCol="0">
            <a:spAutoFit/>
          </a:bodyPr>
          <a:lstStyle/>
          <a:p>
            <a:pPr>
              <a:lnSpc>
                <a:spcPct val="90000"/>
              </a:lnSpc>
              <a:spcAft>
                <a:spcPts val="588"/>
              </a:spcAft>
            </a:pPr>
            <a:r>
              <a:rPr lang="en-US" sz="2400" i="1" dirty="0">
                <a:gradFill>
                  <a:gsLst>
                    <a:gs pos="2917">
                      <a:schemeClr val="tx1"/>
                    </a:gs>
                    <a:gs pos="30000">
                      <a:schemeClr val="tx1"/>
                    </a:gs>
                  </a:gsLst>
                  <a:lin ang="5400000" scaled="0"/>
                </a:gradFill>
              </a:rPr>
              <a:t>Jen MacIvor</a:t>
            </a:r>
          </a:p>
        </p:txBody>
      </p:sp>
      <p:pic>
        <p:nvPicPr>
          <p:cNvPr id="5" name="Picture 4" descr="A qr code on a white background&#10;&#10;AI-generated content may be incorrect.">
            <a:extLst>
              <a:ext uri="{FF2B5EF4-FFF2-40B4-BE49-F238E27FC236}">
                <a16:creationId xmlns:a16="http://schemas.microsoft.com/office/drawing/2014/main" id="{96D7D81A-BFCD-8813-0C62-310FB189128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81110" y="3905377"/>
            <a:ext cx="1990875" cy="1990875"/>
          </a:xfrm>
          <a:prstGeom prst="rect">
            <a:avLst/>
          </a:prstGeom>
        </p:spPr>
      </p:pic>
      <p:pic>
        <p:nvPicPr>
          <p:cNvPr id="6" name="Picture 4" descr="profile image">
            <a:extLst>
              <a:ext uri="{FF2B5EF4-FFF2-40B4-BE49-F238E27FC236}">
                <a16:creationId xmlns:a16="http://schemas.microsoft.com/office/drawing/2014/main" id="{97B93AF0-3175-4565-7100-5328DD4C131C}"/>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10144704" y="3896134"/>
            <a:ext cx="1734767" cy="1734767"/>
          </a:xfrm>
          <a:prstGeom prst="ellipse">
            <a:avLst/>
          </a:prstGeom>
          <a:noFill/>
          <a:scene3d>
            <a:camera prst="orthographicFront"/>
            <a:lightRig rig="threePt" dir="t"/>
          </a:scene3d>
          <a:sp3d>
            <a:bevelT w="38100" h="381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98939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C8924-C806-77C6-8153-77DF2493BB9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370094C-CED7-645D-F8A3-C590641515A5}"/>
              </a:ext>
            </a:extLst>
          </p:cNvPr>
          <p:cNvSpPr>
            <a:spLocks noGrp="1"/>
          </p:cNvSpPr>
          <p:nvPr>
            <p:ph type="title"/>
          </p:nvPr>
        </p:nvSpPr>
        <p:spPr>
          <a:xfrm>
            <a:off x="360420" y="334078"/>
            <a:ext cx="10571998" cy="970450"/>
          </a:xfrm>
        </p:spPr>
        <p:txBody>
          <a:bodyPr/>
          <a:lstStyle/>
          <a:p>
            <a:r>
              <a:rPr lang="en-US" b="1" dirty="0">
                <a:solidFill>
                  <a:schemeClr val="bg1"/>
                </a:solidFill>
              </a:rPr>
              <a:t>Session Objectives</a:t>
            </a:r>
            <a:endParaRPr lang="en-US" dirty="0">
              <a:solidFill>
                <a:schemeClr val="bg1"/>
              </a:solidFill>
            </a:endParaRPr>
          </a:p>
        </p:txBody>
      </p:sp>
      <p:graphicFrame>
        <p:nvGraphicFramePr>
          <p:cNvPr id="18" name="Content Placeholder 5">
            <a:extLst>
              <a:ext uri="{FF2B5EF4-FFF2-40B4-BE49-F238E27FC236}">
                <a16:creationId xmlns:a16="http://schemas.microsoft.com/office/drawing/2014/main" id="{EF08014F-776B-F359-B8D1-FD108B68D13A}"/>
              </a:ext>
            </a:extLst>
          </p:cNvPr>
          <p:cNvGraphicFramePr>
            <a:graphicFrameLocks noGrp="1"/>
          </p:cNvGraphicFramePr>
          <p:nvPr>
            <p:ph sz="half" idx="2"/>
            <p:extLst>
              <p:ext uri="{D42A27DB-BD31-4B8C-83A1-F6EECF244321}">
                <p14:modId xmlns:p14="http://schemas.microsoft.com/office/powerpoint/2010/main" val="1705806945"/>
              </p:ext>
            </p:extLst>
          </p:nvPr>
        </p:nvGraphicFramePr>
        <p:xfrm>
          <a:off x="349590" y="1780032"/>
          <a:ext cx="9870973" cy="5077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descr="A logo with blue and black text">
            <a:extLst>
              <a:ext uri="{FF2B5EF4-FFF2-40B4-BE49-F238E27FC236}">
                <a16:creationId xmlns:a16="http://schemas.microsoft.com/office/drawing/2014/main" id="{45BC7EE5-13D3-D941-E4BD-58D412C9917A}"/>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l="23202" t="30029" r="30703" b="28482"/>
          <a:stretch/>
        </p:blipFill>
        <p:spPr>
          <a:xfrm>
            <a:off x="8589962" y="314696"/>
            <a:ext cx="3421064" cy="1143851"/>
          </a:xfrm>
          <a:custGeom>
            <a:avLst/>
            <a:gdLst>
              <a:gd name="connsiteX0" fmla="*/ 0 w 3421064"/>
              <a:gd name="connsiteY0" fmla="*/ 0 h 1143851"/>
              <a:gd name="connsiteX1" fmla="*/ 535967 w 3421064"/>
              <a:gd name="connsiteY1" fmla="*/ 0 h 1143851"/>
              <a:gd name="connsiteX2" fmla="*/ 1003512 w 3421064"/>
              <a:gd name="connsiteY2" fmla="*/ 0 h 1143851"/>
              <a:gd name="connsiteX3" fmla="*/ 1505268 w 3421064"/>
              <a:gd name="connsiteY3" fmla="*/ 0 h 1143851"/>
              <a:gd name="connsiteX4" fmla="*/ 2109656 w 3421064"/>
              <a:gd name="connsiteY4" fmla="*/ 0 h 1143851"/>
              <a:gd name="connsiteX5" fmla="*/ 2645623 w 3421064"/>
              <a:gd name="connsiteY5" fmla="*/ 0 h 1143851"/>
              <a:gd name="connsiteX6" fmla="*/ 3421064 w 3421064"/>
              <a:gd name="connsiteY6" fmla="*/ 0 h 1143851"/>
              <a:gd name="connsiteX7" fmla="*/ 3421064 w 3421064"/>
              <a:gd name="connsiteY7" fmla="*/ 583364 h 1143851"/>
              <a:gd name="connsiteX8" fmla="*/ 3421064 w 3421064"/>
              <a:gd name="connsiteY8" fmla="*/ 1143851 h 1143851"/>
              <a:gd name="connsiteX9" fmla="*/ 2850887 w 3421064"/>
              <a:gd name="connsiteY9" fmla="*/ 1143851 h 1143851"/>
              <a:gd name="connsiteX10" fmla="*/ 2349131 w 3421064"/>
              <a:gd name="connsiteY10" fmla="*/ 1143851 h 1143851"/>
              <a:gd name="connsiteX11" fmla="*/ 1710532 w 3421064"/>
              <a:gd name="connsiteY11" fmla="*/ 1143851 h 1143851"/>
              <a:gd name="connsiteX12" fmla="*/ 1174565 w 3421064"/>
              <a:gd name="connsiteY12" fmla="*/ 1143851 h 1143851"/>
              <a:gd name="connsiteX13" fmla="*/ 707020 w 3421064"/>
              <a:gd name="connsiteY13" fmla="*/ 1143851 h 1143851"/>
              <a:gd name="connsiteX14" fmla="*/ 0 w 3421064"/>
              <a:gd name="connsiteY14" fmla="*/ 1143851 h 1143851"/>
              <a:gd name="connsiteX15" fmla="*/ 0 w 3421064"/>
              <a:gd name="connsiteY15" fmla="*/ 594803 h 1143851"/>
              <a:gd name="connsiteX16" fmla="*/ 0 w 3421064"/>
              <a:gd name="connsiteY16" fmla="*/ 0 h 114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21064" h="1143851" fill="none" extrusionOk="0">
                <a:moveTo>
                  <a:pt x="0" y="0"/>
                </a:moveTo>
                <a:cubicBezTo>
                  <a:pt x="155570" y="-5917"/>
                  <a:pt x="372776" y="49652"/>
                  <a:pt x="535967" y="0"/>
                </a:cubicBezTo>
                <a:cubicBezTo>
                  <a:pt x="699158" y="-49652"/>
                  <a:pt x="889085" y="19590"/>
                  <a:pt x="1003512" y="0"/>
                </a:cubicBezTo>
                <a:cubicBezTo>
                  <a:pt x="1117939" y="-19590"/>
                  <a:pt x="1355097" y="49885"/>
                  <a:pt x="1505268" y="0"/>
                </a:cubicBezTo>
                <a:cubicBezTo>
                  <a:pt x="1655439" y="-49885"/>
                  <a:pt x="1852640" y="40893"/>
                  <a:pt x="2109656" y="0"/>
                </a:cubicBezTo>
                <a:cubicBezTo>
                  <a:pt x="2366672" y="-40893"/>
                  <a:pt x="2436451" y="58792"/>
                  <a:pt x="2645623" y="0"/>
                </a:cubicBezTo>
                <a:cubicBezTo>
                  <a:pt x="2854795" y="-58792"/>
                  <a:pt x="3171223" y="46862"/>
                  <a:pt x="3421064" y="0"/>
                </a:cubicBezTo>
                <a:cubicBezTo>
                  <a:pt x="3448326" y="289059"/>
                  <a:pt x="3391644" y="437629"/>
                  <a:pt x="3421064" y="583364"/>
                </a:cubicBezTo>
                <a:cubicBezTo>
                  <a:pt x="3450484" y="729099"/>
                  <a:pt x="3395817" y="914904"/>
                  <a:pt x="3421064" y="1143851"/>
                </a:cubicBezTo>
                <a:cubicBezTo>
                  <a:pt x="3223666" y="1165549"/>
                  <a:pt x="3054574" y="1110409"/>
                  <a:pt x="2850887" y="1143851"/>
                </a:cubicBezTo>
                <a:cubicBezTo>
                  <a:pt x="2647200" y="1177293"/>
                  <a:pt x="2514843" y="1109635"/>
                  <a:pt x="2349131" y="1143851"/>
                </a:cubicBezTo>
                <a:cubicBezTo>
                  <a:pt x="2183419" y="1178067"/>
                  <a:pt x="1859716" y="1109907"/>
                  <a:pt x="1710532" y="1143851"/>
                </a:cubicBezTo>
                <a:cubicBezTo>
                  <a:pt x="1561348" y="1177795"/>
                  <a:pt x="1364551" y="1137432"/>
                  <a:pt x="1174565" y="1143851"/>
                </a:cubicBezTo>
                <a:cubicBezTo>
                  <a:pt x="984579" y="1150270"/>
                  <a:pt x="864511" y="1093101"/>
                  <a:pt x="707020" y="1143851"/>
                </a:cubicBezTo>
                <a:cubicBezTo>
                  <a:pt x="549529" y="1194601"/>
                  <a:pt x="243719" y="1060200"/>
                  <a:pt x="0" y="1143851"/>
                </a:cubicBezTo>
                <a:cubicBezTo>
                  <a:pt x="-61453" y="1022722"/>
                  <a:pt x="45038" y="744314"/>
                  <a:pt x="0" y="594803"/>
                </a:cubicBezTo>
                <a:cubicBezTo>
                  <a:pt x="-45038" y="445292"/>
                  <a:pt x="23621" y="155218"/>
                  <a:pt x="0" y="0"/>
                </a:cubicBezTo>
                <a:close/>
              </a:path>
              <a:path w="3421064" h="1143851" stroke="0" extrusionOk="0">
                <a:moveTo>
                  <a:pt x="0" y="0"/>
                </a:moveTo>
                <a:cubicBezTo>
                  <a:pt x="116902" y="-13837"/>
                  <a:pt x="412365" y="8908"/>
                  <a:pt x="535967" y="0"/>
                </a:cubicBezTo>
                <a:cubicBezTo>
                  <a:pt x="659569" y="-8908"/>
                  <a:pt x="797393" y="29751"/>
                  <a:pt x="1003512" y="0"/>
                </a:cubicBezTo>
                <a:cubicBezTo>
                  <a:pt x="1209632" y="-29751"/>
                  <a:pt x="1499999" y="14873"/>
                  <a:pt x="1642111" y="0"/>
                </a:cubicBezTo>
                <a:cubicBezTo>
                  <a:pt x="1784223" y="-14873"/>
                  <a:pt x="2052833" y="13370"/>
                  <a:pt x="2178077" y="0"/>
                </a:cubicBezTo>
                <a:cubicBezTo>
                  <a:pt x="2303321" y="-13370"/>
                  <a:pt x="2478513" y="10249"/>
                  <a:pt x="2714044" y="0"/>
                </a:cubicBezTo>
                <a:cubicBezTo>
                  <a:pt x="2949575" y="-10249"/>
                  <a:pt x="3129479" y="68179"/>
                  <a:pt x="3421064" y="0"/>
                </a:cubicBezTo>
                <a:cubicBezTo>
                  <a:pt x="3465634" y="177991"/>
                  <a:pt x="3385004" y="420650"/>
                  <a:pt x="3421064" y="549048"/>
                </a:cubicBezTo>
                <a:cubicBezTo>
                  <a:pt x="3457124" y="677446"/>
                  <a:pt x="3413210" y="869255"/>
                  <a:pt x="3421064" y="1143851"/>
                </a:cubicBezTo>
                <a:cubicBezTo>
                  <a:pt x="3316295" y="1168246"/>
                  <a:pt x="3113485" y="1113934"/>
                  <a:pt x="2919308" y="1143851"/>
                </a:cubicBezTo>
                <a:cubicBezTo>
                  <a:pt x="2725131" y="1173768"/>
                  <a:pt x="2517387" y="1107801"/>
                  <a:pt x="2349131" y="1143851"/>
                </a:cubicBezTo>
                <a:cubicBezTo>
                  <a:pt x="2180875" y="1179901"/>
                  <a:pt x="2007336" y="1125167"/>
                  <a:pt x="1778953" y="1143851"/>
                </a:cubicBezTo>
                <a:cubicBezTo>
                  <a:pt x="1550570" y="1162535"/>
                  <a:pt x="1403262" y="1102789"/>
                  <a:pt x="1242987" y="1143851"/>
                </a:cubicBezTo>
                <a:cubicBezTo>
                  <a:pt x="1082712" y="1184913"/>
                  <a:pt x="849846" y="1142979"/>
                  <a:pt x="604388" y="1143851"/>
                </a:cubicBezTo>
                <a:cubicBezTo>
                  <a:pt x="358930" y="1144723"/>
                  <a:pt x="254460" y="1137051"/>
                  <a:pt x="0" y="1143851"/>
                </a:cubicBezTo>
                <a:cubicBezTo>
                  <a:pt x="-37106" y="964521"/>
                  <a:pt x="46218" y="770919"/>
                  <a:pt x="0" y="594803"/>
                </a:cubicBezTo>
                <a:cubicBezTo>
                  <a:pt x="-46218" y="418687"/>
                  <a:pt x="57040" y="127703"/>
                  <a:pt x="0" y="0"/>
                </a:cubicBezTo>
                <a:close/>
              </a:path>
            </a:pathLst>
          </a:custGeom>
          <a:ln w="38100" cap="rnd">
            <a:solidFill>
              <a:srgbClr val="000000"/>
            </a:solidFill>
            <a:prstDash val="solid"/>
            <a:round/>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C322A71B-792F-306E-CB29-26BE8B5C313E}"/>
              </a:ext>
            </a:extLst>
          </p:cNvPr>
          <p:cNvPicPr>
            <a:picLocks noChangeAspect="1"/>
          </p:cNvPicPr>
          <p:nvPr/>
        </p:nvPicPr>
        <p:blipFill>
          <a:blip r:embed="rId10"/>
          <a:stretch>
            <a:fillRect/>
          </a:stretch>
        </p:blipFill>
        <p:spPr>
          <a:xfrm>
            <a:off x="10220563" y="6262017"/>
            <a:ext cx="1904762" cy="52381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730185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03C27-7824-373B-36A0-BC60C1A128B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7E14E230-6696-8C1A-3266-398D188C7262}"/>
              </a:ext>
            </a:extLst>
          </p:cNvPr>
          <p:cNvSpPr>
            <a:spLocks noGrp="1"/>
          </p:cNvSpPr>
          <p:nvPr>
            <p:ph type="title"/>
          </p:nvPr>
        </p:nvSpPr>
        <p:spPr>
          <a:xfrm>
            <a:off x="360420" y="334078"/>
            <a:ext cx="10571998" cy="970450"/>
          </a:xfrm>
        </p:spPr>
        <p:txBody>
          <a:bodyPr/>
          <a:lstStyle/>
          <a:p>
            <a:r>
              <a:rPr lang="en-US" b="1" dirty="0"/>
              <a:t>Session Objectives</a:t>
            </a:r>
            <a:endParaRPr lang="en-US" dirty="0"/>
          </a:p>
        </p:txBody>
      </p:sp>
      <p:graphicFrame>
        <p:nvGraphicFramePr>
          <p:cNvPr id="18" name="Content Placeholder 5">
            <a:extLst>
              <a:ext uri="{FF2B5EF4-FFF2-40B4-BE49-F238E27FC236}">
                <a16:creationId xmlns:a16="http://schemas.microsoft.com/office/drawing/2014/main" id="{0825042E-4038-C103-72DF-0520E20155AA}"/>
              </a:ext>
            </a:extLst>
          </p:cNvPr>
          <p:cNvGraphicFramePr>
            <a:graphicFrameLocks noGrp="1"/>
          </p:cNvGraphicFramePr>
          <p:nvPr>
            <p:ph sz="half" idx="2"/>
            <p:extLst>
              <p:ext uri="{D42A27DB-BD31-4B8C-83A1-F6EECF244321}">
                <p14:modId xmlns:p14="http://schemas.microsoft.com/office/powerpoint/2010/main" val="2570837944"/>
              </p:ext>
            </p:extLst>
          </p:nvPr>
        </p:nvGraphicFramePr>
        <p:xfrm>
          <a:off x="236195" y="2191807"/>
          <a:ext cx="8808745" cy="36387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descr="A logo with blue and black text">
            <a:extLst>
              <a:ext uri="{FF2B5EF4-FFF2-40B4-BE49-F238E27FC236}">
                <a16:creationId xmlns:a16="http://schemas.microsoft.com/office/drawing/2014/main" id="{25F1623E-EF04-08A8-FFB9-533FFD70F5A2}"/>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l="23202" t="30029" r="30703" b="28482"/>
          <a:stretch/>
        </p:blipFill>
        <p:spPr>
          <a:xfrm>
            <a:off x="8589962" y="314696"/>
            <a:ext cx="3421064" cy="1143851"/>
          </a:xfrm>
          <a:custGeom>
            <a:avLst/>
            <a:gdLst>
              <a:gd name="connsiteX0" fmla="*/ 0 w 3421064"/>
              <a:gd name="connsiteY0" fmla="*/ 0 h 1143851"/>
              <a:gd name="connsiteX1" fmla="*/ 535967 w 3421064"/>
              <a:gd name="connsiteY1" fmla="*/ 0 h 1143851"/>
              <a:gd name="connsiteX2" fmla="*/ 1003512 w 3421064"/>
              <a:gd name="connsiteY2" fmla="*/ 0 h 1143851"/>
              <a:gd name="connsiteX3" fmla="*/ 1505268 w 3421064"/>
              <a:gd name="connsiteY3" fmla="*/ 0 h 1143851"/>
              <a:gd name="connsiteX4" fmla="*/ 2109656 w 3421064"/>
              <a:gd name="connsiteY4" fmla="*/ 0 h 1143851"/>
              <a:gd name="connsiteX5" fmla="*/ 2645623 w 3421064"/>
              <a:gd name="connsiteY5" fmla="*/ 0 h 1143851"/>
              <a:gd name="connsiteX6" fmla="*/ 3421064 w 3421064"/>
              <a:gd name="connsiteY6" fmla="*/ 0 h 1143851"/>
              <a:gd name="connsiteX7" fmla="*/ 3421064 w 3421064"/>
              <a:gd name="connsiteY7" fmla="*/ 583364 h 1143851"/>
              <a:gd name="connsiteX8" fmla="*/ 3421064 w 3421064"/>
              <a:gd name="connsiteY8" fmla="*/ 1143851 h 1143851"/>
              <a:gd name="connsiteX9" fmla="*/ 2850887 w 3421064"/>
              <a:gd name="connsiteY9" fmla="*/ 1143851 h 1143851"/>
              <a:gd name="connsiteX10" fmla="*/ 2349131 w 3421064"/>
              <a:gd name="connsiteY10" fmla="*/ 1143851 h 1143851"/>
              <a:gd name="connsiteX11" fmla="*/ 1710532 w 3421064"/>
              <a:gd name="connsiteY11" fmla="*/ 1143851 h 1143851"/>
              <a:gd name="connsiteX12" fmla="*/ 1174565 w 3421064"/>
              <a:gd name="connsiteY12" fmla="*/ 1143851 h 1143851"/>
              <a:gd name="connsiteX13" fmla="*/ 707020 w 3421064"/>
              <a:gd name="connsiteY13" fmla="*/ 1143851 h 1143851"/>
              <a:gd name="connsiteX14" fmla="*/ 0 w 3421064"/>
              <a:gd name="connsiteY14" fmla="*/ 1143851 h 1143851"/>
              <a:gd name="connsiteX15" fmla="*/ 0 w 3421064"/>
              <a:gd name="connsiteY15" fmla="*/ 594803 h 1143851"/>
              <a:gd name="connsiteX16" fmla="*/ 0 w 3421064"/>
              <a:gd name="connsiteY16" fmla="*/ 0 h 114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21064" h="1143851" fill="none" extrusionOk="0">
                <a:moveTo>
                  <a:pt x="0" y="0"/>
                </a:moveTo>
                <a:cubicBezTo>
                  <a:pt x="155570" y="-5917"/>
                  <a:pt x="372776" y="49652"/>
                  <a:pt x="535967" y="0"/>
                </a:cubicBezTo>
                <a:cubicBezTo>
                  <a:pt x="699158" y="-49652"/>
                  <a:pt x="889085" y="19590"/>
                  <a:pt x="1003512" y="0"/>
                </a:cubicBezTo>
                <a:cubicBezTo>
                  <a:pt x="1117939" y="-19590"/>
                  <a:pt x="1355097" y="49885"/>
                  <a:pt x="1505268" y="0"/>
                </a:cubicBezTo>
                <a:cubicBezTo>
                  <a:pt x="1655439" y="-49885"/>
                  <a:pt x="1852640" y="40893"/>
                  <a:pt x="2109656" y="0"/>
                </a:cubicBezTo>
                <a:cubicBezTo>
                  <a:pt x="2366672" y="-40893"/>
                  <a:pt x="2436451" y="58792"/>
                  <a:pt x="2645623" y="0"/>
                </a:cubicBezTo>
                <a:cubicBezTo>
                  <a:pt x="2854795" y="-58792"/>
                  <a:pt x="3171223" y="46862"/>
                  <a:pt x="3421064" y="0"/>
                </a:cubicBezTo>
                <a:cubicBezTo>
                  <a:pt x="3448326" y="289059"/>
                  <a:pt x="3391644" y="437629"/>
                  <a:pt x="3421064" y="583364"/>
                </a:cubicBezTo>
                <a:cubicBezTo>
                  <a:pt x="3450484" y="729099"/>
                  <a:pt x="3395817" y="914904"/>
                  <a:pt x="3421064" y="1143851"/>
                </a:cubicBezTo>
                <a:cubicBezTo>
                  <a:pt x="3223666" y="1165549"/>
                  <a:pt x="3054574" y="1110409"/>
                  <a:pt x="2850887" y="1143851"/>
                </a:cubicBezTo>
                <a:cubicBezTo>
                  <a:pt x="2647200" y="1177293"/>
                  <a:pt x="2514843" y="1109635"/>
                  <a:pt x="2349131" y="1143851"/>
                </a:cubicBezTo>
                <a:cubicBezTo>
                  <a:pt x="2183419" y="1178067"/>
                  <a:pt x="1859716" y="1109907"/>
                  <a:pt x="1710532" y="1143851"/>
                </a:cubicBezTo>
                <a:cubicBezTo>
                  <a:pt x="1561348" y="1177795"/>
                  <a:pt x="1364551" y="1137432"/>
                  <a:pt x="1174565" y="1143851"/>
                </a:cubicBezTo>
                <a:cubicBezTo>
                  <a:pt x="984579" y="1150270"/>
                  <a:pt x="864511" y="1093101"/>
                  <a:pt x="707020" y="1143851"/>
                </a:cubicBezTo>
                <a:cubicBezTo>
                  <a:pt x="549529" y="1194601"/>
                  <a:pt x="243719" y="1060200"/>
                  <a:pt x="0" y="1143851"/>
                </a:cubicBezTo>
                <a:cubicBezTo>
                  <a:pt x="-61453" y="1022722"/>
                  <a:pt x="45038" y="744314"/>
                  <a:pt x="0" y="594803"/>
                </a:cubicBezTo>
                <a:cubicBezTo>
                  <a:pt x="-45038" y="445292"/>
                  <a:pt x="23621" y="155218"/>
                  <a:pt x="0" y="0"/>
                </a:cubicBezTo>
                <a:close/>
              </a:path>
              <a:path w="3421064" h="1143851" stroke="0" extrusionOk="0">
                <a:moveTo>
                  <a:pt x="0" y="0"/>
                </a:moveTo>
                <a:cubicBezTo>
                  <a:pt x="116902" y="-13837"/>
                  <a:pt x="412365" y="8908"/>
                  <a:pt x="535967" y="0"/>
                </a:cubicBezTo>
                <a:cubicBezTo>
                  <a:pt x="659569" y="-8908"/>
                  <a:pt x="797393" y="29751"/>
                  <a:pt x="1003512" y="0"/>
                </a:cubicBezTo>
                <a:cubicBezTo>
                  <a:pt x="1209632" y="-29751"/>
                  <a:pt x="1499999" y="14873"/>
                  <a:pt x="1642111" y="0"/>
                </a:cubicBezTo>
                <a:cubicBezTo>
                  <a:pt x="1784223" y="-14873"/>
                  <a:pt x="2052833" y="13370"/>
                  <a:pt x="2178077" y="0"/>
                </a:cubicBezTo>
                <a:cubicBezTo>
                  <a:pt x="2303321" y="-13370"/>
                  <a:pt x="2478513" y="10249"/>
                  <a:pt x="2714044" y="0"/>
                </a:cubicBezTo>
                <a:cubicBezTo>
                  <a:pt x="2949575" y="-10249"/>
                  <a:pt x="3129479" y="68179"/>
                  <a:pt x="3421064" y="0"/>
                </a:cubicBezTo>
                <a:cubicBezTo>
                  <a:pt x="3465634" y="177991"/>
                  <a:pt x="3385004" y="420650"/>
                  <a:pt x="3421064" y="549048"/>
                </a:cubicBezTo>
                <a:cubicBezTo>
                  <a:pt x="3457124" y="677446"/>
                  <a:pt x="3413210" y="869255"/>
                  <a:pt x="3421064" y="1143851"/>
                </a:cubicBezTo>
                <a:cubicBezTo>
                  <a:pt x="3316295" y="1168246"/>
                  <a:pt x="3113485" y="1113934"/>
                  <a:pt x="2919308" y="1143851"/>
                </a:cubicBezTo>
                <a:cubicBezTo>
                  <a:pt x="2725131" y="1173768"/>
                  <a:pt x="2517387" y="1107801"/>
                  <a:pt x="2349131" y="1143851"/>
                </a:cubicBezTo>
                <a:cubicBezTo>
                  <a:pt x="2180875" y="1179901"/>
                  <a:pt x="2007336" y="1125167"/>
                  <a:pt x="1778953" y="1143851"/>
                </a:cubicBezTo>
                <a:cubicBezTo>
                  <a:pt x="1550570" y="1162535"/>
                  <a:pt x="1403262" y="1102789"/>
                  <a:pt x="1242987" y="1143851"/>
                </a:cubicBezTo>
                <a:cubicBezTo>
                  <a:pt x="1082712" y="1184913"/>
                  <a:pt x="849846" y="1142979"/>
                  <a:pt x="604388" y="1143851"/>
                </a:cubicBezTo>
                <a:cubicBezTo>
                  <a:pt x="358930" y="1144723"/>
                  <a:pt x="254460" y="1137051"/>
                  <a:pt x="0" y="1143851"/>
                </a:cubicBezTo>
                <a:cubicBezTo>
                  <a:pt x="-37106" y="964521"/>
                  <a:pt x="46218" y="770919"/>
                  <a:pt x="0" y="594803"/>
                </a:cubicBezTo>
                <a:cubicBezTo>
                  <a:pt x="-46218" y="418687"/>
                  <a:pt x="57040" y="127703"/>
                  <a:pt x="0" y="0"/>
                </a:cubicBezTo>
                <a:close/>
              </a:path>
            </a:pathLst>
          </a:custGeom>
          <a:ln w="38100" cap="rnd">
            <a:solidFill>
              <a:srgbClr val="000000"/>
            </a:solidFill>
            <a:prstDash val="solid"/>
            <a:round/>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0F4C5E64-83C5-A00B-FE58-24EEA1A3141D}"/>
              </a:ext>
            </a:extLst>
          </p:cNvPr>
          <p:cNvPicPr>
            <a:picLocks noChangeAspect="1"/>
          </p:cNvPicPr>
          <p:nvPr/>
        </p:nvPicPr>
        <p:blipFill>
          <a:blip r:embed="rId10"/>
          <a:stretch>
            <a:fillRect/>
          </a:stretch>
        </p:blipFill>
        <p:spPr>
          <a:xfrm>
            <a:off x="10220563" y="6262017"/>
            <a:ext cx="1904762" cy="52381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Rounded Rectangle 1">
            <a:extLst>
              <a:ext uri="{FF2B5EF4-FFF2-40B4-BE49-F238E27FC236}">
                <a16:creationId xmlns:a16="http://schemas.microsoft.com/office/drawing/2014/main" id="{4CA32BA5-3079-6464-570F-114CA658DD7E}"/>
              </a:ext>
            </a:extLst>
          </p:cNvPr>
          <p:cNvSpPr/>
          <p:nvPr/>
        </p:nvSpPr>
        <p:spPr bwMode="auto">
          <a:xfrm>
            <a:off x="1045646" y="2211844"/>
            <a:ext cx="7693988" cy="4302583"/>
          </a:xfrm>
          <a:prstGeom prst="roundRect">
            <a:avLst/>
          </a:prstGeom>
          <a:solidFill>
            <a:schemeClr val="tx1"/>
          </a:solidFill>
          <a:ln w="57150">
            <a:solidFill>
              <a:srgbClr val="1B4499"/>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l">
              <a:buNone/>
            </a:pPr>
            <a:r>
              <a:rPr lang="en-US" sz="2353" b="1" dirty="0">
                <a:solidFill>
                  <a:srgbClr val="1B449A"/>
                </a:solidFill>
                <a:latin typeface="Segoe UI" panose="020B0502040204020203" pitchFamily="34" charset="0"/>
                <a:hlinkClick r:id="rId11">
                  <a:extLst>
                    <a:ext uri="{A12FA001-AC4F-418D-AE19-62706E023703}">
                      <ahyp:hlinkClr xmlns:ahyp="http://schemas.microsoft.com/office/drawing/2018/hyperlinkcolor" val="tx"/>
                    </a:ext>
                  </a:extLst>
                </a:hlinkClick>
              </a:rPr>
              <a:t>Microsoft Dynamics 365 Business Central</a:t>
            </a:r>
            <a:r>
              <a:rPr lang="en-US" sz="2353" b="1" dirty="0">
                <a:solidFill>
                  <a:srgbClr val="1B449A"/>
                </a:solidFill>
                <a:latin typeface="Segoe UI" panose="020B0502040204020203" pitchFamily="34" charset="0"/>
              </a:rPr>
              <a:t> </a:t>
            </a:r>
            <a:r>
              <a:rPr lang="en-US" sz="2353" dirty="0">
                <a:solidFill>
                  <a:srgbClr val="1B449A"/>
                </a:solidFill>
                <a:latin typeface="Segoe UI" panose="020B0502040204020203" pitchFamily="34" charset="0"/>
              </a:rPr>
              <a:t>brings </a:t>
            </a:r>
            <a:r>
              <a:rPr lang="en-US" sz="2353" dirty="0">
                <a:solidFill>
                  <a:srgbClr val="000000"/>
                </a:solidFill>
                <a:latin typeface="Segoe UI" panose="020B0502040204020203" pitchFamily="34" charset="0"/>
              </a:rPr>
              <a:t>the power of AI to small and medium-sized businesses with features that help companies work smarter, adapt faster, and perform better. </a:t>
            </a:r>
          </a:p>
          <a:p>
            <a:pPr algn="l">
              <a:buNone/>
            </a:pPr>
            <a:endParaRPr lang="en-US" sz="2353" dirty="0">
              <a:solidFill>
                <a:srgbClr val="000000"/>
              </a:solidFill>
              <a:latin typeface="Segoe UI" panose="020B0502040204020203" pitchFamily="34" charset="0"/>
            </a:endParaRPr>
          </a:p>
          <a:p>
            <a:pPr marL="336145" indent="-336145">
              <a:buFont typeface="Arial" panose="020B0604020202020204" pitchFamily="34" charset="0"/>
              <a:buChar char="•"/>
            </a:pPr>
            <a:r>
              <a:rPr lang="en-US" sz="2353" dirty="0">
                <a:solidFill>
                  <a:srgbClr val="000000"/>
                </a:solidFill>
                <a:latin typeface="Segoe UI" panose="020B0502040204020203" pitchFamily="34" charset="0"/>
              </a:rPr>
              <a:t>Automating repetitive tasks</a:t>
            </a:r>
          </a:p>
          <a:p>
            <a:pPr marL="336145" indent="-336145">
              <a:buFont typeface="Arial" panose="020B0604020202020204" pitchFamily="34" charset="0"/>
              <a:buChar char="•"/>
            </a:pPr>
            <a:r>
              <a:rPr lang="en-US" sz="2353" dirty="0">
                <a:solidFill>
                  <a:srgbClr val="000000"/>
                </a:solidFill>
                <a:latin typeface="Segoe UI" panose="020B0502040204020203" pitchFamily="34" charset="0"/>
              </a:rPr>
              <a:t>Improving customer service</a:t>
            </a:r>
          </a:p>
          <a:p>
            <a:pPr marL="336145" indent="-336145">
              <a:buFont typeface="Arial" panose="020B0604020202020204" pitchFamily="34" charset="0"/>
              <a:buChar char="•"/>
            </a:pPr>
            <a:r>
              <a:rPr lang="en-US" sz="2353" dirty="0">
                <a:solidFill>
                  <a:srgbClr val="000000"/>
                </a:solidFill>
                <a:latin typeface="Segoe UI" panose="020B0502040204020203" pitchFamily="34" charset="0"/>
              </a:rPr>
              <a:t>Anticipating business challenges</a:t>
            </a:r>
          </a:p>
          <a:p>
            <a:pPr marL="336145" indent="-336145">
              <a:buFont typeface="Arial" panose="020B0604020202020204" pitchFamily="34" charset="0"/>
              <a:buChar char="•"/>
            </a:pPr>
            <a:r>
              <a:rPr lang="en-US" sz="2353" dirty="0">
                <a:solidFill>
                  <a:srgbClr val="000000"/>
                </a:solidFill>
                <a:latin typeface="Segoe UI" panose="020B0502040204020203" pitchFamily="34" charset="0"/>
              </a:rPr>
              <a:t>Enhancing decision making</a:t>
            </a:r>
          </a:p>
        </p:txBody>
      </p:sp>
      <p:pic>
        <p:nvPicPr>
          <p:cNvPr id="3" name="Graphic 2" descr="Head with gears with solid fill">
            <a:extLst>
              <a:ext uri="{FF2B5EF4-FFF2-40B4-BE49-F238E27FC236}">
                <a16:creationId xmlns:a16="http://schemas.microsoft.com/office/drawing/2014/main" id="{96BDF4D1-2615-073F-CA29-FE3DB21353D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97433" y="2084478"/>
            <a:ext cx="896425" cy="896425"/>
          </a:xfrm>
          <a:prstGeom prst="rect">
            <a:avLst/>
          </a:prstGeom>
        </p:spPr>
      </p:pic>
      <p:sp>
        <p:nvSpPr>
          <p:cNvPr id="4" name="Rectangle: Rounded Corners 19">
            <a:extLst>
              <a:ext uri="{FF2B5EF4-FFF2-40B4-BE49-F238E27FC236}">
                <a16:creationId xmlns:a16="http://schemas.microsoft.com/office/drawing/2014/main" id="{6E4F9E5B-E000-C394-AFF1-5242AECD4670}"/>
              </a:ext>
              <a:ext uri="{C183D7F6-B498-43B3-948B-1728B52AA6E4}">
                <adec:decorative xmlns:adec="http://schemas.microsoft.com/office/drawing/2017/decorative" val="1"/>
              </a:ext>
            </a:extLst>
          </p:cNvPr>
          <p:cNvSpPr/>
          <p:nvPr/>
        </p:nvSpPr>
        <p:spPr bwMode="auto">
          <a:xfrm>
            <a:off x="9040764" y="2532691"/>
            <a:ext cx="2300663" cy="2289258"/>
          </a:xfrm>
          <a:prstGeom prst="roundRect">
            <a:avLst>
              <a:gd name="adj" fmla="val 3575"/>
            </a:avLst>
          </a:prstGeom>
          <a:solidFill>
            <a:srgbClr val="F7941C"/>
          </a:soli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spcBef>
                <a:spcPct val="0"/>
              </a:spcBef>
              <a:spcAft>
                <a:spcPct val="0"/>
              </a:spcAft>
            </a:pPr>
            <a:r>
              <a:rPr lang="en-US" sz="7058" b="1" i="1" dirty="0">
                <a:solidFill>
                  <a:schemeClr val="tx1"/>
                </a:solidFill>
                <a:latin typeface="Source Sans Pro Black" panose="020B0503030403020204" pitchFamily="34" charset="77"/>
                <a:cs typeface="Segoe UI" pitchFamily="34" charset="0"/>
              </a:rPr>
              <a:t>93%</a:t>
            </a:r>
          </a:p>
          <a:p>
            <a:pPr algn="ctr" defTabSz="914102" fontAlgn="base">
              <a:spcBef>
                <a:spcPct val="0"/>
              </a:spcBef>
              <a:spcAft>
                <a:spcPts val="588"/>
              </a:spcAft>
            </a:pPr>
            <a:r>
              <a:rPr lang="en-US" sz="1568" dirty="0">
                <a:solidFill>
                  <a:schemeClr val="tx1"/>
                </a:solidFill>
                <a:latin typeface="Source Sans Pro" panose="020B0503030403020204" pitchFamily="34" charset="77"/>
                <a:cs typeface="Adelle Sans Devanagari" panose="02000503000000020004" pitchFamily="2" charset="-78"/>
              </a:rPr>
              <a:t>Manufacturing  companies added AI initiatives in the past 12 months</a:t>
            </a:r>
          </a:p>
        </p:txBody>
      </p:sp>
      <p:pic>
        <p:nvPicPr>
          <p:cNvPr id="5" name="Picture 4">
            <a:extLst>
              <a:ext uri="{FF2B5EF4-FFF2-40B4-BE49-F238E27FC236}">
                <a16:creationId xmlns:a16="http://schemas.microsoft.com/office/drawing/2014/main" id="{29A6B92C-1249-5CB0-2EFB-7A8016EA5334}"/>
              </a:ext>
            </a:extLst>
          </p:cNvPr>
          <p:cNvPicPr>
            <a:picLocks noChangeAspect="1"/>
          </p:cNvPicPr>
          <p:nvPr/>
        </p:nvPicPr>
        <p:blipFill>
          <a:blip r:embed="rId14"/>
          <a:stretch>
            <a:fillRect/>
          </a:stretch>
        </p:blipFill>
        <p:spPr>
          <a:xfrm>
            <a:off x="6476633" y="4452491"/>
            <a:ext cx="1609044" cy="1599867"/>
          </a:xfrm>
          <a:prstGeom prst="rect">
            <a:avLst/>
          </a:prstGeom>
        </p:spPr>
      </p:pic>
    </p:spTree>
    <p:extLst>
      <p:ext uri="{BB962C8B-B14F-4D97-AF65-F5344CB8AC3E}">
        <p14:creationId xmlns:p14="http://schemas.microsoft.com/office/powerpoint/2010/main" val="1779528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B66D0-9FB8-371F-5D14-5513AA8C9DD1}"/>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EB38FE71-79B8-2CC8-4A09-2A4F2A804B81}"/>
              </a:ext>
            </a:extLst>
          </p:cNvPr>
          <p:cNvSpPr>
            <a:spLocks noGrp="1"/>
          </p:cNvSpPr>
          <p:nvPr>
            <p:ph type="title"/>
          </p:nvPr>
        </p:nvSpPr>
        <p:spPr>
          <a:xfrm>
            <a:off x="236195" y="85344"/>
            <a:ext cx="8066557" cy="1441862"/>
          </a:xfrm>
        </p:spPr>
        <p:txBody>
          <a:bodyPr/>
          <a:lstStyle/>
          <a:p>
            <a:r>
              <a:rPr lang="en-US" dirty="0">
                <a:solidFill>
                  <a:schemeClr val="bg1"/>
                </a:solidFill>
              </a:rPr>
              <a:t>LP-1: Items – How to determine the appropriate Cost Method.</a:t>
            </a:r>
          </a:p>
        </p:txBody>
      </p:sp>
      <p:pic>
        <p:nvPicPr>
          <p:cNvPr id="8" name="Picture 7" descr="A logo with blue and black text">
            <a:extLst>
              <a:ext uri="{FF2B5EF4-FFF2-40B4-BE49-F238E27FC236}">
                <a16:creationId xmlns:a16="http://schemas.microsoft.com/office/drawing/2014/main" id="{5E8E77A3-0EED-7F21-4F55-2F4E120DD41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23202" t="30029" r="30703" b="28482"/>
          <a:stretch/>
        </p:blipFill>
        <p:spPr>
          <a:xfrm>
            <a:off x="8589962" y="314696"/>
            <a:ext cx="3421064" cy="1143851"/>
          </a:xfrm>
          <a:custGeom>
            <a:avLst/>
            <a:gdLst>
              <a:gd name="connsiteX0" fmla="*/ 0 w 3421064"/>
              <a:gd name="connsiteY0" fmla="*/ 0 h 1143851"/>
              <a:gd name="connsiteX1" fmla="*/ 535967 w 3421064"/>
              <a:gd name="connsiteY1" fmla="*/ 0 h 1143851"/>
              <a:gd name="connsiteX2" fmla="*/ 1003512 w 3421064"/>
              <a:gd name="connsiteY2" fmla="*/ 0 h 1143851"/>
              <a:gd name="connsiteX3" fmla="*/ 1505268 w 3421064"/>
              <a:gd name="connsiteY3" fmla="*/ 0 h 1143851"/>
              <a:gd name="connsiteX4" fmla="*/ 2109656 w 3421064"/>
              <a:gd name="connsiteY4" fmla="*/ 0 h 1143851"/>
              <a:gd name="connsiteX5" fmla="*/ 2645623 w 3421064"/>
              <a:gd name="connsiteY5" fmla="*/ 0 h 1143851"/>
              <a:gd name="connsiteX6" fmla="*/ 3421064 w 3421064"/>
              <a:gd name="connsiteY6" fmla="*/ 0 h 1143851"/>
              <a:gd name="connsiteX7" fmla="*/ 3421064 w 3421064"/>
              <a:gd name="connsiteY7" fmla="*/ 583364 h 1143851"/>
              <a:gd name="connsiteX8" fmla="*/ 3421064 w 3421064"/>
              <a:gd name="connsiteY8" fmla="*/ 1143851 h 1143851"/>
              <a:gd name="connsiteX9" fmla="*/ 2850887 w 3421064"/>
              <a:gd name="connsiteY9" fmla="*/ 1143851 h 1143851"/>
              <a:gd name="connsiteX10" fmla="*/ 2349131 w 3421064"/>
              <a:gd name="connsiteY10" fmla="*/ 1143851 h 1143851"/>
              <a:gd name="connsiteX11" fmla="*/ 1710532 w 3421064"/>
              <a:gd name="connsiteY11" fmla="*/ 1143851 h 1143851"/>
              <a:gd name="connsiteX12" fmla="*/ 1174565 w 3421064"/>
              <a:gd name="connsiteY12" fmla="*/ 1143851 h 1143851"/>
              <a:gd name="connsiteX13" fmla="*/ 707020 w 3421064"/>
              <a:gd name="connsiteY13" fmla="*/ 1143851 h 1143851"/>
              <a:gd name="connsiteX14" fmla="*/ 0 w 3421064"/>
              <a:gd name="connsiteY14" fmla="*/ 1143851 h 1143851"/>
              <a:gd name="connsiteX15" fmla="*/ 0 w 3421064"/>
              <a:gd name="connsiteY15" fmla="*/ 594803 h 1143851"/>
              <a:gd name="connsiteX16" fmla="*/ 0 w 3421064"/>
              <a:gd name="connsiteY16" fmla="*/ 0 h 114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21064" h="1143851" fill="none" extrusionOk="0">
                <a:moveTo>
                  <a:pt x="0" y="0"/>
                </a:moveTo>
                <a:cubicBezTo>
                  <a:pt x="155570" y="-5917"/>
                  <a:pt x="372776" y="49652"/>
                  <a:pt x="535967" y="0"/>
                </a:cubicBezTo>
                <a:cubicBezTo>
                  <a:pt x="699158" y="-49652"/>
                  <a:pt x="889085" y="19590"/>
                  <a:pt x="1003512" y="0"/>
                </a:cubicBezTo>
                <a:cubicBezTo>
                  <a:pt x="1117939" y="-19590"/>
                  <a:pt x="1355097" y="49885"/>
                  <a:pt x="1505268" y="0"/>
                </a:cubicBezTo>
                <a:cubicBezTo>
                  <a:pt x="1655439" y="-49885"/>
                  <a:pt x="1852640" y="40893"/>
                  <a:pt x="2109656" y="0"/>
                </a:cubicBezTo>
                <a:cubicBezTo>
                  <a:pt x="2366672" y="-40893"/>
                  <a:pt x="2436451" y="58792"/>
                  <a:pt x="2645623" y="0"/>
                </a:cubicBezTo>
                <a:cubicBezTo>
                  <a:pt x="2854795" y="-58792"/>
                  <a:pt x="3171223" y="46862"/>
                  <a:pt x="3421064" y="0"/>
                </a:cubicBezTo>
                <a:cubicBezTo>
                  <a:pt x="3448326" y="289059"/>
                  <a:pt x="3391644" y="437629"/>
                  <a:pt x="3421064" y="583364"/>
                </a:cubicBezTo>
                <a:cubicBezTo>
                  <a:pt x="3450484" y="729099"/>
                  <a:pt x="3395817" y="914904"/>
                  <a:pt x="3421064" y="1143851"/>
                </a:cubicBezTo>
                <a:cubicBezTo>
                  <a:pt x="3223666" y="1165549"/>
                  <a:pt x="3054574" y="1110409"/>
                  <a:pt x="2850887" y="1143851"/>
                </a:cubicBezTo>
                <a:cubicBezTo>
                  <a:pt x="2647200" y="1177293"/>
                  <a:pt x="2514843" y="1109635"/>
                  <a:pt x="2349131" y="1143851"/>
                </a:cubicBezTo>
                <a:cubicBezTo>
                  <a:pt x="2183419" y="1178067"/>
                  <a:pt x="1859716" y="1109907"/>
                  <a:pt x="1710532" y="1143851"/>
                </a:cubicBezTo>
                <a:cubicBezTo>
                  <a:pt x="1561348" y="1177795"/>
                  <a:pt x="1364551" y="1137432"/>
                  <a:pt x="1174565" y="1143851"/>
                </a:cubicBezTo>
                <a:cubicBezTo>
                  <a:pt x="984579" y="1150270"/>
                  <a:pt x="864511" y="1093101"/>
                  <a:pt x="707020" y="1143851"/>
                </a:cubicBezTo>
                <a:cubicBezTo>
                  <a:pt x="549529" y="1194601"/>
                  <a:pt x="243719" y="1060200"/>
                  <a:pt x="0" y="1143851"/>
                </a:cubicBezTo>
                <a:cubicBezTo>
                  <a:pt x="-61453" y="1022722"/>
                  <a:pt x="45038" y="744314"/>
                  <a:pt x="0" y="594803"/>
                </a:cubicBezTo>
                <a:cubicBezTo>
                  <a:pt x="-45038" y="445292"/>
                  <a:pt x="23621" y="155218"/>
                  <a:pt x="0" y="0"/>
                </a:cubicBezTo>
                <a:close/>
              </a:path>
              <a:path w="3421064" h="1143851" stroke="0" extrusionOk="0">
                <a:moveTo>
                  <a:pt x="0" y="0"/>
                </a:moveTo>
                <a:cubicBezTo>
                  <a:pt x="116902" y="-13837"/>
                  <a:pt x="412365" y="8908"/>
                  <a:pt x="535967" y="0"/>
                </a:cubicBezTo>
                <a:cubicBezTo>
                  <a:pt x="659569" y="-8908"/>
                  <a:pt x="797393" y="29751"/>
                  <a:pt x="1003512" y="0"/>
                </a:cubicBezTo>
                <a:cubicBezTo>
                  <a:pt x="1209632" y="-29751"/>
                  <a:pt x="1499999" y="14873"/>
                  <a:pt x="1642111" y="0"/>
                </a:cubicBezTo>
                <a:cubicBezTo>
                  <a:pt x="1784223" y="-14873"/>
                  <a:pt x="2052833" y="13370"/>
                  <a:pt x="2178077" y="0"/>
                </a:cubicBezTo>
                <a:cubicBezTo>
                  <a:pt x="2303321" y="-13370"/>
                  <a:pt x="2478513" y="10249"/>
                  <a:pt x="2714044" y="0"/>
                </a:cubicBezTo>
                <a:cubicBezTo>
                  <a:pt x="2949575" y="-10249"/>
                  <a:pt x="3129479" y="68179"/>
                  <a:pt x="3421064" y="0"/>
                </a:cubicBezTo>
                <a:cubicBezTo>
                  <a:pt x="3465634" y="177991"/>
                  <a:pt x="3385004" y="420650"/>
                  <a:pt x="3421064" y="549048"/>
                </a:cubicBezTo>
                <a:cubicBezTo>
                  <a:pt x="3457124" y="677446"/>
                  <a:pt x="3413210" y="869255"/>
                  <a:pt x="3421064" y="1143851"/>
                </a:cubicBezTo>
                <a:cubicBezTo>
                  <a:pt x="3316295" y="1168246"/>
                  <a:pt x="3113485" y="1113934"/>
                  <a:pt x="2919308" y="1143851"/>
                </a:cubicBezTo>
                <a:cubicBezTo>
                  <a:pt x="2725131" y="1173768"/>
                  <a:pt x="2517387" y="1107801"/>
                  <a:pt x="2349131" y="1143851"/>
                </a:cubicBezTo>
                <a:cubicBezTo>
                  <a:pt x="2180875" y="1179901"/>
                  <a:pt x="2007336" y="1125167"/>
                  <a:pt x="1778953" y="1143851"/>
                </a:cubicBezTo>
                <a:cubicBezTo>
                  <a:pt x="1550570" y="1162535"/>
                  <a:pt x="1403262" y="1102789"/>
                  <a:pt x="1242987" y="1143851"/>
                </a:cubicBezTo>
                <a:cubicBezTo>
                  <a:pt x="1082712" y="1184913"/>
                  <a:pt x="849846" y="1142979"/>
                  <a:pt x="604388" y="1143851"/>
                </a:cubicBezTo>
                <a:cubicBezTo>
                  <a:pt x="358930" y="1144723"/>
                  <a:pt x="254460" y="1137051"/>
                  <a:pt x="0" y="1143851"/>
                </a:cubicBezTo>
                <a:cubicBezTo>
                  <a:pt x="-37106" y="964521"/>
                  <a:pt x="46218" y="770919"/>
                  <a:pt x="0" y="594803"/>
                </a:cubicBezTo>
                <a:cubicBezTo>
                  <a:pt x="-46218" y="418687"/>
                  <a:pt x="57040" y="127703"/>
                  <a:pt x="0" y="0"/>
                </a:cubicBezTo>
                <a:close/>
              </a:path>
            </a:pathLst>
          </a:custGeom>
          <a:ln w="38100" cap="rnd">
            <a:solidFill>
              <a:srgbClr val="000000"/>
            </a:solidFill>
            <a:prstDash val="solid"/>
            <a:round/>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FB2873AA-FF4C-4D4B-0105-FC4DAB483A4E}"/>
              </a:ext>
            </a:extLst>
          </p:cNvPr>
          <p:cNvPicPr>
            <a:picLocks noChangeAspect="1"/>
          </p:cNvPicPr>
          <p:nvPr/>
        </p:nvPicPr>
        <p:blipFill>
          <a:blip r:embed="rId5"/>
          <a:stretch>
            <a:fillRect/>
          </a:stretch>
        </p:blipFill>
        <p:spPr>
          <a:xfrm>
            <a:off x="10220563" y="6262017"/>
            <a:ext cx="1904762" cy="52381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F5378342-3343-4AAB-82B0-329FAD6085F0}"/>
              </a:ext>
            </a:extLst>
          </p:cNvPr>
          <p:cNvPicPr>
            <a:picLocks noChangeAspect="1"/>
          </p:cNvPicPr>
          <p:nvPr/>
        </p:nvPicPr>
        <p:blipFill>
          <a:blip r:embed="rId6"/>
          <a:stretch>
            <a:fillRect/>
          </a:stretch>
        </p:blipFill>
        <p:spPr>
          <a:xfrm>
            <a:off x="4561189" y="1953845"/>
            <a:ext cx="3673602" cy="4656505"/>
          </a:xfrm>
          <a:prstGeom prst="rect">
            <a:avLst/>
          </a:prstGeom>
        </p:spPr>
      </p:pic>
    </p:spTree>
    <p:extLst>
      <p:ext uri="{BB962C8B-B14F-4D97-AF65-F5344CB8AC3E}">
        <p14:creationId xmlns:p14="http://schemas.microsoft.com/office/powerpoint/2010/main" val="37489356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CA6AD-2EA9-CB13-956B-E13A7BF63B07}"/>
            </a:ext>
          </a:extLst>
        </p:cNvPr>
        <p:cNvGrpSpPr/>
        <p:nvPr/>
      </p:nvGrpSpPr>
      <p:grpSpPr>
        <a:xfrm>
          <a:off x="0" y="0"/>
          <a:ext cx="0" cy="0"/>
          <a:chOff x="0" y="0"/>
          <a:chExt cx="0" cy="0"/>
        </a:xfrm>
      </p:grpSpPr>
      <p:pic>
        <p:nvPicPr>
          <p:cNvPr id="8" name="Picture 7" descr="A logo with blue and black text">
            <a:extLst>
              <a:ext uri="{FF2B5EF4-FFF2-40B4-BE49-F238E27FC236}">
                <a16:creationId xmlns:a16="http://schemas.microsoft.com/office/drawing/2014/main" id="{A76D2294-6ECB-59A1-36F6-91D23A85B50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23202" t="30029" r="30703" b="28482"/>
          <a:stretch/>
        </p:blipFill>
        <p:spPr>
          <a:xfrm>
            <a:off x="8589962" y="314696"/>
            <a:ext cx="3421064" cy="1143851"/>
          </a:xfrm>
          <a:custGeom>
            <a:avLst/>
            <a:gdLst>
              <a:gd name="connsiteX0" fmla="*/ 0 w 3421064"/>
              <a:gd name="connsiteY0" fmla="*/ 0 h 1143851"/>
              <a:gd name="connsiteX1" fmla="*/ 535967 w 3421064"/>
              <a:gd name="connsiteY1" fmla="*/ 0 h 1143851"/>
              <a:gd name="connsiteX2" fmla="*/ 1003512 w 3421064"/>
              <a:gd name="connsiteY2" fmla="*/ 0 h 1143851"/>
              <a:gd name="connsiteX3" fmla="*/ 1505268 w 3421064"/>
              <a:gd name="connsiteY3" fmla="*/ 0 h 1143851"/>
              <a:gd name="connsiteX4" fmla="*/ 2109656 w 3421064"/>
              <a:gd name="connsiteY4" fmla="*/ 0 h 1143851"/>
              <a:gd name="connsiteX5" fmla="*/ 2645623 w 3421064"/>
              <a:gd name="connsiteY5" fmla="*/ 0 h 1143851"/>
              <a:gd name="connsiteX6" fmla="*/ 3421064 w 3421064"/>
              <a:gd name="connsiteY6" fmla="*/ 0 h 1143851"/>
              <a:gd name="connsiteX7" fmla="*/ 3421064 w 3421064"/>
              <a:gd name="connsiteY7" fmla="*/ 583364 h 1143851"/>
              <a:gd name="connsiteX8" fmla="*/ 3421064 w 3421064"/>
              <a:gd name="connsiteY8" fmla="*/ 1143851 h 1143851"/>
              <a:gd name="connsiteX9" fmla="*/ 2850887 w 3421064"/>
              <a:gd name="connsiteY9" fmla="*/ 1143851 h 1143851"/>
              <a:gd name="connsiteX10" fmla="*/ 2349131 w 3421064"/>
              <a:gd name="connsiteY10" fmla="*/ 1143851 h 1143851"/>
              <a:gd name="connsiteX11" fmla="*/ 1710532 w 3421064"/>
              <a:gd name="connsiteY11" fmla="*/ 1143851 h 1143851"/>
              <a:gd name="connsiteX12" fmla="*/ 1174565 w 3421064"/>
              <a:gd name="connsiteY12" fmla="*/ 1143851 h 1143851"/>
              <a:gd name="connsiteX13" fmla="*/ 707020 w 3421064"/>
              <a:gd name="connsiteY13" fmla="*/ 1143851 h 1143851"/>
              <a:gd name="connsiteX14" fmla="*/ 0 w 3421064"/>
              <a:gd name="connsiteY14" fmla="*/ 1143851 h 1143851"/>
              <a:gd name="connsiteX15" fmla="*/ 0 w 3421064"/>
              <a:gd name="connsiteY15" fmla="*/ 594803 h 1143851"/>
              <a:gd name="connsiteX16" fmla="*/ 0 w 3421064"/>
              <a:gd name="connsiteY16" fmla="*/ 0 h 114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21064" h="1143851" fill="none" extrusionOk="0">
                <a:moveTo>
                  <a:pt x="0" y="0"/>
                </a:moveTo>
                <a:cubicBezTo>
                  <a:pt x="155570" y="-5917"/>
                  <a:pt x="372776" y="49652"/>
                  <a:pt x="535967" y="0"/>
                </a:cubicBezTo>
                <a:cubicBezTo>
                  <a:pt x="699158" y="-49652"/>
                  <a:pt x="889085" y="19590"/>
                  <a:pt x="1003512" y="0"/>
                </a:cubicBezTo>
                <a:cubicBezTo>
                  <a:pt x="1117939" y="-19590"/>
                  <a:pt x="1355097" y="49885"/>
                  <a:pt x="1505268" y="0"/>
                </a:cubicBezTo>
                <a:cubicBezTo>
                  <a:pt x="1655439" y="-49885"/>
                  <a:pt x="1852640" y="40893"/>
                  <a:pt x="2109656" y="0"/>
                </a:cubicBezTo>
                <a:cubicBezTo>
                  <a:pt x="2366672" y="-40893"/>
                  <a:pt x="2436451" y="58792"/>
                  <a:pt x="2645623" y="0"/>
                </a:cubicBezTo>
                <a:cubicBezTo>
                  <a:pt x="2854795" y="-58792"/>
                  <a:pt x="3171223" y="46862"/>
                  <a:pt x="3421064" y="0"/>
                </a:cubicBezTo>
                <a:cubicBezTo>
                  <a:pt x="3448326" y="289059"/>
                  <a:pt x="3391644" y="437629"/>
                  <a:pt x="3421064" y="583364"/>
                </a:cubicBezTo>
                <a:cubicBezTo>
                  <a:pt x="3450484" y="729099"/>
                  <a:pt x="3395817" y="914904"/>
                  <a:pt x="3421064" y="1143851"/>
                </a:cubicBezTo>
                <a:cubicBezTo>
                  <a:pt x="3223666" y="1165549"/>
                  <a:pt x="3054574" y="1110409"/>
                  <a:pt x="2850887" y="1143851"/>
                </a:cubicBezTo>
                <a:cubicBezTo>
                  <a:pt x="2647200" y="1177293"/>
                  <a:pt x="2514843" y="1109635"/>
                  <a:pt x="2349131" y="1143851"/>
                </a:cubicBezTo>
                <a:cubicBezTo>
                  <a:pt x="2183419" y="1178067"/>
                  <a:pt x="1859716" y="1109907"/>
                  <a:pt x="1710532" y="1143851"/>
                </a:cubicBezTo>
                <a:cubicBezTo>
                  <a:pt x="1561348" y="1177795"/>
                  <a:pt x="1364551" y="1137432"/>
                  <a:pt x="1174565" y="1143851"/>
                </a:cubicBezTo>
                <a:cubicBezTo>
                  <a:pt x="984579" y="1150270"/>
                  <a:pt x="864511" y="1093101"/>
                  <a:pt x="707020" y="1143851"/>
                </a:cubicBezTo>
                <a:cubicBezTo>
                  <a:pt x="549529" y="1194601"/>
                  <a:pt x="243719" y="1060200"/>
                  <a:pt x="0" y="1143851"/>
                </a:cubicBezTo>
                <a:cubicBezTo>
                  <a:pt x="-61453" y="1022722"/>
                  <a:pt x="45038" y="744314"/>
                  <a:pt x="0" y="594803"/>
                </a:cubicBezTo>
                <a:cubicBezTo>
                  <a:pt x="-45038" y="445292"/>
                  <a:pt x="23621" y="155218"/>
                  <a:pt x="0" y="0"/>
                </a:cubicBezTo>
                <a:close/>
              </a:path>
              <a:path w="3421064" h="1143851" stroke="0" extrusionOk="0">
                <a:moveTo>
                  <a:pt x="0" y="0"/>
                </a:moveTo>
                <a:cubicBezTo>
                  <a:pt x="116902" y="-13837"/>
                  <a:pt x="412365" y="8908"/>
                  <a:pt x="535967" y="0"/>
                </a:cubicBezTo>
                <a:cubicBezTo>
                  <a:pt x="659569" y="-8908"/>
                  <a:pt x="797393" y="29751"/>
                  <a:pt x="1003512" y="0"/>
                </a:cubicBezTo>
                <a:cubicBezTo>
                  <a:pt x="1209632" y="-29751"/>
                  <a:pt x="1499999" y="14873"/>
                  <a:pt x="1642111" y="0"/>
                </a:cubicBezTo>
                <a:cubicBezTo>
                  <a:pt x="1784223" y="-14873"/>
                  <a:pt x="2052833" y="13370"/>
                  <a:pt x="2178077" y="0"/>
                </a:cubicBezTo>
                <a:cubicBezTo>
                  <a:pt x="2303321" y="-13370"/>
                  <a:pt x="2478513" y="10249"/>
                  <a:pt x="2714044" y="0"/>
                </a:cubicBezTo>
                <a:cubicBezTo>
                  <a:pt x="2949575" y="-10249"/>
                  <a:pt x="3129479" y="68179"/>
                  <a:pt x="3421064" y="0"/>
                </a:cubicBezTo>
                <a:cubicBezTo>
                  <a:pt x="3465634" y="177991"/>
                  <a:pt x="3385004" y="420650"/>
                  <a:pt x="3421064" y="549048"/>
                </a:cubicBezTo>
                <a:cubicBezTo>
                  <a:pt x="3457124" y="677446"/>
                  <a:pt x="3413210" y="869255"/>
                  <a:pt x="3421064" y="1143851"/>
                </a:cubicBezTo>
                <a:cubicBezTo>
                  <a:pt x="3316295" y="1168246"/>
                  <a:pt x="3113485" y="1113934"/>
                  <a:pt x="2919308" y="1143851"/>
                </a:cubicBezTo>
                <a:cubicBezTo>
                  <a:pt x="2725131" y="1173768"/>
                  <a:pt x="2517387" y="1107801"/>
                  <a:pt x="2349131" y="1143851"/>
                </a:cubicBezTo>
                <a:cubicBezTo>
                  <a:pt x="2180875" y="1179901"/>
                  <a:pt x="2007336" y="1125167"/>
                  <a:pt x="1778953" y="1143851"/>
                </a:cubicBezTo>
                <a:cubicBezTo>
                  <a:pt x="1550570" y="1162535"/>
                  <a:pt x="1403262" y="1102789"/>
                  <a:pt x="1242987" y="1143851"/>
                </a:cubicBezTo>
                <a:cubicBezTo>
                  <a:pt x="1082712" y="1184913"/>
                  <a:pt x="849846" y="1142979"/>
                  <a:pt x="604388" y="1143851"/>
                </a:cubicBezTo>
                <a:cubicBezTo>
                  <a:pt x="358930" y="1144723"/>
                  <a:pt x="254460" y="1137051"/>
                  <a:pt x="0" y="1143851"/>
                </a:cubicBezTo>
                <a:cubicBezTo>
                  <a:pt x="-37106" y="964521"/>
                  <a:pt x="46218" y="770919"/>
                  <a:pt x="0" y="594803"/>
                </a:cubicBezTo>
                <a:cubicBezTo>
                  <a:pt x="-46218" y="418687"/>
                  <a:pt x="57040" y="127703"/>
                  <a:pt x="0" y="0"/>
                </a:cubicBezTo>
                <a:close/>
              </a:path>
            </a:pathLst>
          </a:custGeom>
          <a:ln w="38100" cap="rnd">
            <a:solidFill>
              <a:srgbClr val="000000"/>
            </a:solidFill>
            <a:prstDash val="solid"/>
            <a:round/>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23230CE4-1111-74C8-E2D0-BEE04E9683E2}"/>
              </a:ext>
            </a:extLst>
          </p:cNvPr>
          <p:cNvPicPr>
            <a:picLocks noChangeAspect="1"/>
          </p:cNvPicPr>
          <p:nvPr/>
        </p:nvPicPr>
        <p:blipFill>
          <a:blip r:embed="rId5"/>
          <a:stretch>
            <a:fillRect/>
          </a:stretch>
        </p:blipFill>
        <p:spPr>
          <a:xfrm>
            <a:off x="10220563" y="6262017"/>
            <a:ext cx="1904762" cy="52381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2" name="TextBox 21">
            <a:extLst>
              <a:ext uri="{FF2B5EF4-FFF2-40B4-BE49-F238E27FC236}">
                <a16:creationId xmlns:a16="http://schemas.microsoft.com/office/drawing/2014/main" id="{91407321-27C1-51A8-1F7D-7E2FD9E79AB6}"/>
              </a:ext>
            </a:extLst>
          </p:cNvPr>
          <p:cNvSpPr txBox="1"/>
          <p:nvPr/>
        </p:nvSpPr>
        <p:spPr>
          <a:xfrm>
            <a:off x="877824" y="224901"/>
            <a:ext cx="6144768" cy="1323439"/>
          </a:xfrm>
          <a:prstGeom prst="rect">
            <a:avLst/>
          </a:prstGeom>
          <a:noFill/>
        </p:spPr>
        <p:txBody>
          <a:bodyPr wrap="square">
            <a:spAutoFit/>
          </a:bodyPr>
          <a:lstStyle/>
          <a:p>
            <a:r>
              <a:rPr lang="en-US" sz="4000" b="1" dirty="0">
                <a:latin typeface="Arial" panose="020B0604020202020204" pitchFamily="34" charset="0"/>
                <a:cs typeface="Arial" panose="020B0604020202020204" pitchFamily="34" charset="0"/>
              </a:rPr>
              <a:t>Inventory Items -</a:t>
            </a:r>
            <a:br>
              <a:rPr lang="en-US" sz="4000" b="1" dirty="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What type is for you ?</a:t>
            </a:r>
          </a:p>
        </p:txBody>
      </p:sp>
      <p:sp>
        <p:nvSpPr>
          <p:cNvPr id="23" name="Text Placeholder 2">
            <a:extLst>
              <a:ext uri="{FF2B5EF4-FFF2-40B4-BE49-F238E27FC236}">
                <a16:creationId xmlns:a16="http://schemas.microsoft.com/office/drawing/2014/main" id="{B8F5C371-0A6E-089B-5300-92094AC16B9C}"/>
              </a:ext>
            </a:extLst>
          </p:cNvPr>
          <p:cNvSpPr txBox="1">
            <a:spLocks/>
          </p:cNvSpPr>
          <p:nvPr/>
        </p:nvSpPr>
        <p:spPr>
          <a:xfrm>
            <a:off x="447932" y="2687357"/>
            <a:ext cx="10972484" cy="4191000"/>
          </a:xfrm>
          <a:prstGeom prst="rect">
            <a:avLst/>
          </a:prstGeom>
          <a:effectLst>
            <a:outerShdw blurRad="50800" dir="14400000">
              <a:srgbClr val="000000">
                <a:alpha val="40000"/>
              </a:srgbClr>
            </a:outerShdw>
          </a:effectLst>
        </p:spPr>
        <p:txBody>
          <a:bodyPr vert="horz" lIns="91440" tIns="45720" rIns="91440" bIns="45720" rtlCol="0" anchor="ctr">
            <a:normAutofit fontScale="85000" lnSpcReduction="20000"/>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r>
              <a:rPr lang="en-US" b="1" dirty="0">
                <a:solidFill>
                  <a:schemeClr val="bg1"/>
                </a:solidFill>
                <a:latin typeface="Arial" panose="020B0604020202020204" pitchFamily="34" charset="0"/>
                <a:cs typeface="Arial" panose="020B0604020202020204" pitchFamily="34" charset="0"/>
              </a:rPr>
              <a:t>Item Type:</a:t>
            </a:r>
          </a:p>
          <a:p>
            <a:pPr lvl="1"/>
            <a:r>
              <a:rPr lang="en-US" b="1" dirty="0">
                <a:solidFill>
                  <a:schemeClr val="bg1"/>
                </a:solidFill>
                <a:latin typeface="Arial" panose="020B0604020202020204" pitchFamily="34" charset="0"/>
                <a:cs typeface="Arial" panose="020B0604020202020204" pitchFamily="34" charset="0"/>
              </a:rPr>
              <a:t>Inventory</a:t>
            </a:r>
          </a:p>
          <a:p>
            <a:pPr lvl="2"/>
            <a:r>
              <a:rPr lang="en-US" b="1" dirty="0">
                <a:solidFill>
                  <a:schemeClr val="bg1"/>
                </a:solidFill>
                <a:latin typeface="Arial" panose="020B0604020202020204" pitchFamily="34" charset="0"/>
                <a:cs typeface="Arial" panose="020B0604020202020204" pitchFamily="34" charset="0"/>
              </a:rPr>
              <a:t>Physical Things a company wants to track thru inventory processes</a:t>
            </a:r>
          </a:p>
          <a:p>
            <a:pPr lvl="3"/>
            <a:r>
              <a:rPr lang="en-US" b="1" dirty="0">
                <a:solidFill>
                  <a:schemeClr val="bg1"/>
                </a:solidFill>
                <a:latin typeface="Arial" panose="020B0604020202020204" pitchFamily="34" charset="0"/>
                <a:cs typeface="Arial" panose="020B0604020202020204" pitchFamily="34" charset="0"/>
              </a:rPr>
              <a:t>Bicycle</a:t>
            </a:r>
          </a:p>
          <a:p>
            <a:pPr lvl="3"/>
            <a:r>
              <a:rPr lang="en-US" b="1" dirty="0">
                <a:solidFill>
                  <a:schemeClr val="bg1"/>
                </a:solidFill>
                <a:latin typeface="Arial" panose="020B0604020202020204" pitchFamily="34" charset="0"/>
                <a:cs typeface="Arial" panose="020B0604020202020204" pitchFamily="34" charset="0"/>
              </a:rPr>
              <a:t>Tomato’s</a:t>
            </a:r>
          </a:p>
          <a:p>
            <a:pPr lvl="3"/>
            <a:r>
              <a:rPr lang="en-US" b="1" dirty="0">
                <a:solidFill>
                  <a:schemeClr val="bg1"/>
                </a:solidFill>
                <a:latin typeface="Arial" panose="020B0604020202020204" pitchFamily="34" charset="0"/>
                <a:cs typeface="Arial" panose="020B0604020202020204" pitchFamily="34" charset="0"/>
              </a:rPr>
              <a:t>Water</a:t>
            </a:r>
          </a:p>
          <a:p>
            <a:pPr lvl="2"/>
            <a:r>
              <a:rPr lang="en-US" b="1" dirty="0">
                <a:solidFill>
                  <a:schemeClr val="bg1"/>
                </a:solidFill>
                <a:latin typeface="Arial" panose="020B0604020202020204" pitchFamily="34" charset="0"/>
                <a:cs typeface="Arial" panose="020B0604020202020204" pitchFamily="34" charset="0"/>
              </a:rPr>
              <a:t>What about Non-Physical things ? </a:t>
            </a:r>
          </a:p>
          <a:p>
            <a:pPr lvl="3"/>
            <a:r>
              <a:rPr lang="en-US" b="1" dirty="0">
                <a:solidFill>
                  <a:schemeClr val="bg1"/>
                </a:solidFill>
                <a:latin typeface="Arial" panose="020B0604020202020204" pitchFamily="34" charset="0"/>
                <a:cs typeface="Arial" panose="020B0604020202020204" pitchFamily="34" charset="0"/>
              </a:rPr>
              <a:t>Software Licenses, </a:t>
            </a:r>
          </a:p>
          <a:p>
            <a:pPr lvl="3"/>
            <a:r>
              <a:rPr lang="en-US" b="1" dirty="0">
                <a:solidFill>
                  <a:schemeClr val="bg1"/>
                </a:solidFill>
                <a:latin typeface="Arial" panose="020B0604020202020204" pitchFamily="34" charset="0"/>
                <a:cs typeface="Arial" panose="020B0604020202020204" pitchFamily="34" charset="0"/>
              </a:rPr>
              <a:t>Subscriptions.</a:t>
            </a:r>
          </a:p>
          <a:p>
            <a:pPr lvl="1"/>
            <a:r>
              <a:rPr lang="en-US" b="1" dirty="0">
                <a:solidFill>
                  <a:schemeClr val="bg1"/>
                </a:solidFill>
                <a:latin typeface="Arial" panose="020B0604020202020204" pitchFamily="34" charset="0"/>
                <a:cs typeface="Arial" panose="020B0604020202020204" pitchFamily="34" charset="0"/>
              </a:rPr>
              <a:t>Non-Inventory</a:t>
            </a:r>
          </a:p>
          <a:p>
            <a:pPr lvl="2"/>
            <a:r>
              <a:rPr lang="en-US" b="1" dirty="0">
                <a:solidFill>
                  <a:schemeClr val="bg1"/>
                </a:solidFill>
                <a:latin typeface="Arial" panose="020B0604020202020204" pitchFamily="34" charset="0"/>
                <a:cs typeface="Arial" panose="020B0604020202020204" pitchFamily="34" charset="0"/>
              </a:rPr>
              <a:t>Pan Stock (Bolts)</a:t>
            </a:r>
          </a:p>
          <a:p>
            <a:pPr lvl="2"/>
            <a:r>
              <a:rPr lang="en-US" b="1" dirty="0">
                <a:solidFill>
                  <a:schemeClr val="bg1"/>
                </a:solidFill>
                <a:latin typeface="Arial" panose="020B0604020202020204" pitchFamily="34" charset="0"/>
                <a:cs typeface="Arial" panose="020B0604020202020204" pitchFamily="34" charset="0"/>
              </a:rPr>
              <a:t>Cardboard Slipsheets</a:t>
            </a:r>
          </a:p>
          <a:p>
            <a:pPr lvl="1"/>
            <a:r>
              <a:rPr lang="en-US" b="1" dirty="0">
                <a:solidFill>
                  <a:schemeClr val="bg1"/>
                </a:solidFill>
                <a:latin typeface="Arial" panose="020B0604020202020204" pitchFamily="34" charset="0"/>
                <a:cs typeface="Arial" panose="020B0604020202020204" pitchFamily="34" charset="0"/>
              </a:rPr>
              <a:t>Service</a:t>
            </a:r>
          </a:p>
          <a:p>
            <a:pPr lvl="2"/>
            <a:r>
              <a:rPr lang="en-US" sz="1800" b="1" dirty="0">
                <a:solidFill>
                  <a:schemeClr val="bg1"/>
                </a:solidFill>
                <a:latin typeface="Arial" panose="020B0604020202020204" pitchFamily="34" charset="0"/>
                <a:cs typeface="Arial" panose="020B0604020202020204" pitchFamily="34" charset="0"/>
              </a:rPr>
              <a:t>Labor of Time</a:t>
            </a:r>
          </a:p>
          <a:p>
            <a:pPr lvl="2"/>
            <a:r>
              <a:rPr lang="en-US" sz="1800" b="1" dirty="0">
                <a:solidFill>
                  <a:schemeClr val="bg1"/>
                </a:solidFill>
                <a:latin typeface="Arial" panose="020B0604020202020204" pitchFamily="34" charset="0"/>
                <a:cs typeface="Arial" panose="020B0604020202020204" pitchFamily="34" charset="0"/>
              </a:rPr>
              <a:t>Electric Bill</a:t>
            </a:r>
          </a:p>
          <a:p>
            <a:pPr lvl="2"/>
            <a:endParaRPr lang="en-US" dirty="0">
              <a:solidFill>
                <a:schemeClr val="bg1"/>
              </a:solidFill>
              <a:latin typeface="Arial" panose="020B0604020202020204" pitchFamily="34" charset="0"/>
              <a:cs typeface="Arial" panose="020B0604020202020204" pitchFamily="34" charset="0"/>
            </a:endParaRPr>
          </a:p>
          <a:p>
            <a:pPr lvl="2"/>
            <a:endParaRPr lang="en-US" dirty="0">
              <a:solidFill>
                <a:schemeClr val="bg1"/>
              </a:solidFill>
              <a:latin typeface="Arial" panose="020B0604020202020204" pitchFamily="34" charset="0"/>
              <a:cs typeface="Arial" panose="020B0604020202020204" pitchFamily="34" charset="0"/>
            </a:endParaRPr>
          </a:p>
          <a:p>
            <a:pPr marL="0" indent="0">
              <a:buFont typeface="Wingdings 2" charset="2"/>
              <a:buNone/>
            </a:pPr>
            <a:endParaRPr lang="en-US" dirty="0">
              <a:solidFill>
                <a:schemeClr val="bg1"/>
              </a:solidFill>
              <a:latin typeface="Arial" panose="020B0604020202020204" pitchFamily="34" charset="0"/>
              <a:cs typeface="Arial" panose="020B0604020202020204" pitchFamily="34" charset="0"/>
            </a:endParaRPr>
          </a:p>
          <a:p>
            <a:endParaRPr lang="en-US" dirty="0"/>
          </a:p>
          <a:p>
            <a:pPr lvl="1"/>
            <a:endParaRPr lang="en-US" dirty="0"/>
          </a:p>
          <a:p>
            <a:pPr lvl="1"/>
            <a:endParaRPr lang="en-US" dirty="0"/>
          </a:p>
        </p:txBody>
      </p:sp>
      <p:pic>
        <p:nvPicPr>
          <p:cNvPr id="24" name="Picture 23">
            <a:extLst>
              <a:ext uri="{FF2B5EF4-FFF2-40B4-BE49-F238E27FC236}">
                <a16:creationId xmlns:a16="http://schemas.microsoft.com/office/drawing/2014/main" id="{0FCED48B-5172-EA6F-8D27-BFE1F80EBE86}"/>
              </a:ext>
            </a:extLst>
          </p:cNvPr>
          <p:cNvPicPr>
            <a:picLocks noChangeAspect="1"/>
          </p:cNvPicPr>
          <p:nvPr/>
        </p:nvPicPr>
        <p:blipFill>
          <a:blip r:embed="rId6"/>
          <a:stretch>
            <a:fillRect/>
          </a:stretch>
        </p:blipFill>
        <p:spPr>
          <a:xfrm>
            <a:off x="7426606" y="1795064"/>
            <a:ext cx="1295467" cy="977950"/>
          </a:xfrm>
          <a:prstGeom prst="rect">
            <a:avLst/>
          </a:prstGeom>
        </p:spPr>
      </p:pic>
      <p:pic>
        <p:nvPicPr>
          <p:cNvPr id="26" name="Picture 25">
            <a:extLst>
              <a:ext uri="{FF2B5EF4-FFF2-40B4-BE49-F238E27FC236}">
                <a16:creationId xmlns:a16="http://schemas.microsoft.com/office/drawing/2014/main" id="{E2818672-33D6-A26D-472B-A8223838ED47}"/>
              </a:ext>
            </a:extLst>
          </p:cNvPr>
          <p:cNvPicPr>
            <a:picLocks noChangeAspect="1"/>
          </p:cNvPicPr>
          <p:nvPr/>
        </p:nvPicPr>
        <p:blipFill>
          <a:blip r:embed="rId7"/>
          <a:stretch>
            <a:fillRect/>
          </a:stretch>
        </p:blipFill>
        <p:spPr>
          <a:xfrm>
            <a:off x="4638707" y="4308684"/>
            <a:ext cx="1295467" cy="931902"/>
          </a:xfrm>
          <a:prstGeom prst="rect">
            <a:avLst/>
          </a:prstGeom>
        </p:spPr>
      </p:pic>
      <p:pic>
        <p:nvPicPr>
          <p:cNvPr id="27" name="Picture 26">
            <a:extLst>
              <a:ext uri="{FF2B5EF4-FFF2-40B4-BE49-F238E27FC236}">
                <a16:creationId xmlns:a16="http://schemas.microsoft.com/office/drawing/2014/main" id="{136DAF15-7F07-455D-0206-833339B56D1E}"/>
              </a:ext>
            </a:extLst>
          </p:cNvPr>
          <p:cNvPicPr>
            <a:picLocks noChangeAspect="1"/>
          </p:cNvPicPr>
          <p:nvPr/>
        </p:nvPicPr>
        <p:blipFill>
          <a:blip r:embed="rId8"/>
          <a:stretch>
            <a:fillRect/>
          </a:stretch>
        </p:blipFill>
        <p:spPr>
          <a:xfrm>
            <a:off x="6224862" y="3270766"/>
            <a:ext cx="1199404" cy="1071598"/>
          </a:xfrm>
          <a:prstGeom prst="rect">
            <a:avLst/>
          </a:prstGeom>
        </p:spPr>
      </p:pic>
      <p:pic>
        <p:nvPicPr>
          <p:cNvPr id="28" name="Picture 27">
            <a:extLst>
              <a:ext uri="{FF2B5EF4-FFF2-40B4-BE49-F238E27FC236}">
                <a16:creationId xmlns:a16="http://schemas.microsoft.com/office/drawing/2014/main" id="{166EB0A7-D2A9-A554-2FC7-3EF99225B774}"/>
              </a:ext>
            </a:extLst>
          </p:cNvPr>
          <p:cNvPicPr>
            <a:picLocks noChangeAspect="1"/>
          </p:cNvPicPr>
          <p:nvPr/>
        </p:nvPicPr>
        <p:blipFill>
          <a:blip r:embed="rId9"/>
          <a:stretch>
            <a:fillRect/>
          </a:stretch>
        </p:blipFill>
        <p:spPr>
          <a:xfrm>
            <a:off x="10578797" y="2186792"/>
            <a:ext cx="1401580" cy="1001129"/>
          </a:xfrm>
          <a:prstGeom prst="rect">
            <a:avLst/>
          </a:prstGeom>
        </p:spPr>
      </p:pic>
      <p:pic>
        <p:nvPicPr>
          <p:cNvPr id="29" name="Picture 28">
            <a:extLst>
              <a:ext uri="{FF2B5EF4-FFF2-40B4-BE49-F238E27FC236}">
                <a16:creationId xmlns:a16="http://schemas.microsoft.com/office/drawing/2014/main" id="{51557A88-98FA-3047-1DAF-9DCC0BD7108A}"/>
              </a:ext>
            </a:extLst>
          </p:cNvPr>
          <p:cNvPicPr>
            <a:picLocks noChangeAspect="1"/>
          </p:cNvPicPr>
          <p:nvPr/>
        </p:nvPicPr>
        <p:blipFill>
          <a:blip r:embed="rId10"/>
          <a:stretch>
            <a:fillRect/>
          </a:stretch>
        </p:blipFill>
        <p:spPr>
          <a:xfrm>
            <a:off x="4187042" y="5817300"/>
            <a:ext cx="903330" cy="889433"/>
          </a:xfrm>
          <a:prstGeom prst="rect">
            <a:avLst/>
          </a:prstGeom>
        </p:spPr>
      </p:pic>
      <p:pic>
        <p:nvPicPr>
          <p:cNvPr id="30" name="Picture 29">
            <a:extLst>
              <a:ext uri="{FF2B5EF4-FFF2-40B4-BE49-F238E27FC236}">
                <a16:creationId xmlns:a16="http://schemas.microsoft.com/office/drawing/2014/main" id="{5D07F427-D44E-F5D4-BD68-5704E75A180E}"/>
              </a:ext>
            </a:extLst>
          </p:cNvPr>
          <p:cNvPicPr>
            <a:picLocks noChangeAspect="1"/>
          </p:cNvPicPr>
          <p:nvPr/>
        </p:nvPicPr>
        <p:blipFill>
          <a:blip r:embed="rId11"/>
          <a:stretch>
            <a:fillRect/>
          </a:stretch>
        </p:blipFill>
        <p:spPr>
          <a:xfrm>
            <a:off x="6583527" y="4698858"/>
            <a:ext cx="1395845" cy="1071598"/>
          </a:xfrm>
          <a:prstGeom prst="rect">
            <a:avLst/>
          </a:prstGeom>
        </p:spPr>
      </p:pic>
      <p:pic>
        <p:nvPicPr>
          <p:cNvPr id="33" name="Picture 32" descr="A group of tomatoes on a vine&#10;&#10;AI-generated content may be incorrect.">
            <a:extLst>
              <a:ext uri="{FF2B5EF4-FFF2-40B4-BE49-F238E27FC236}">
                <a16:creationId xmlns:a16="http://schemas.microsoft.com/office/drawing/2014/main" id="{1C523871-E409-3EA2-994F-473B9D36B37F}"/>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8871501" y="2216261"/>
            <a:ext cx="1557868" cy="1295863"/>
          </a:xfrm>
          <a:prstGeom prst="rect">
            <a:avLst/>
          </a:prstGeom>
        </p:spPr>
      </p:pic>
    </p:spTree>
    <p:extLst>
      <p:ext uri="{BB962C8B-B14F-4D97-AF65-F5344CB8AC3E}">
        <p14:creationId xmlns:p14="http://schemas.microsoft.com/office/powerpoint/2010/main" val="222589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3">
                                            <p:txEl>
                                              <p:pRg st="6" end="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3">
                                            <p:txEl>
                                              <p:pRg st="7" end="7"/>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
                                            <p:txEl>
                                              <p:pRg st="8" end="8"/>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3">
                                            <p:txEl>
                                              <p:pRg st="9" end="9"/>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3">
                                            <p:txEl>
                                              <p:pRg st="10" end="10"/>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3">
                                            <p:txEl>
                                              <p:pRg st="11" end="11"/>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3">
                                            <p:txEl>
                                              <p:pRg st="12" end="12"/>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3">
                                            <p:txEl>
                                              <p:pRg st="13" end="13"/>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9B116-C02B-F34D-D10E-AF7FA18D9FEC}"/>
            </a:ext>
          </a:extLst>
        </p:cNvPr>
        <p:cNvGrpSpPr/>
        <p:nvPr/>
      </p:nvGrpSpPr>
      <p:grpSpPr>
        <a:xfrm>
          <a:off x="0" y="0"/>
          <a:ext cx="0" cy="0"/>
          <a:chOff x="0" y="0"/>
          <a:chExt cx="0" cy="0"/>
        </a:xfrm>
      </p:grpSpPr>
      <p:pic>
        <p:nvPicPr>
          <p:cNvPr id="8" name="Picture 7" descr="A logo with blue and black text">
            <a:extLst>
              <a:ext uri="{FF2B5EF4-FFF2-40B4-BE49-F238E27FC236}">
                <a16:creationId xmlns:a16="http://schemas.microsoft.com/office/drawing/2014/main" id="{79E076A5-179B-18F0-AF26-E866A2366A7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23202" t="30029" r="30703" b="28482"/>
          <a:stretch/>
        </p:blipFill>
        <p:spPr>
          <a:xfrm>
            <a:off x="8589962" y="314696"/>
            <a:ext cx="3421064" cy="1143851"/>
          </a:xfrm>
          <a:custGeom>
            <a:avLst/>
            <a:gdLst>
              <a:gd name="connsiteX0" fmla="*/ 0 w 3421064"/>
              <a:gd name="connsiteY0" fmla="*/ 0 h 1143851"/>
              <a:gd name="connsiteX1" fmla="*/ 535967 w 3421064"/>
              <a:gd name="connsiteY1" fmla="*/ 0 h 1143851"/>
              <a:gd name="connsiteX2" fmla="*/ 1003512 w 3421064"/>
              <a:gd name="connsiteY2" fmla="*/ 0 h 1143851"/>
              <a:gd name="connsiteX3" fmla="*/ 1505268 w 3421064"/>
              <a:gd name="connsiteY3" fmla="*/ 0 h 1143851"/>
              <a:gd name="connsiteX4" fmla="*/ 2109656 w 3421064"/>
              <a:gd name="connsiteY4" fmla="*/ 0 h 1143851"/>
              <a:gd name="connsiteX5" fmla="*/ 2645623 w 3421064"/>
              <a:gd name="connsiteY5" fmla="*/ 0 h 1143851"/>
              <a:gd name="connsiteX6" fmla="*/ 3421064 w 3421064"/>
              <a:gd name="connsiteY6" fmla="*/ 0 h 1143851"/>
              <a:gd name="connsiteX7" fmla="*/ 3421064 w 3421064"/>
              <a:gd name="connsiteY7" fmla="*/ 583364 h 1143851"/>
              <a:gd name="connsiteX8" fmla="*/ 3421064 w 3421064"/>
              <a:gd name="connsiteY8" fmla="*/ 1143851 h 1143851"/>
              <a:gd name="connsiteX9" fmla="*/ 2850887 w 3421064"/>
              <a:gd name="connsiteY9" fmla="*/ 1143851 h 1143851"/>
              <a:gd name="connsiteX10" fmla="*/ 2349131 w 3421064"/>
              <a:gd name="connsiteY10" fmla="*/ 1143851 h 1143851"/>
              <a:gd name="connsiteX11" fmla="*/ 1710532 w 3421064"/>
              <a:gd name="connsiteY11" fmla="*/ 1143851 h 1143851"/>
              <a:gd name="connsiteX12" fmla="*/ 1174565 w 3421064"/>
              <a:gd name="connsiteY12" fmla="*/ 1143851 h 1143851"/>
              <a:gd name="connsiteX13" fmla="*/ 707020 w 3421064"/>
              <a:gd name="connsiteY13" fmla="*/ 1143851 h 1143851"/>
              <a:gd name="connsiteX14" fmla="*/ 0 w 3421064"/>
              <a:gd name="connsiteY14" fmla="*/ 1143851 h 1143851"/>
              <a:gd name="connsiteX15" fmla="*/ 0 w 3421064"/>
              <a:gd name="connsiteY15" fmla="*/ 594803 h 1143851"/>
              <a:gd name="connsiteX16" fmla="*/ 0 w 3421064"/>
              <a:gd name="connsiteY16" fmla="*/ 0 h 114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21064" h="1143851" fill="none" extrusionOk="0">
                <a:moveTo>
                  <a:pt x="0" y="0"/>
                </a:moveTo>
                <a:cubicBezTo>
                  <a:pt x="155570" y="-5917"/>
                  <a:pt x="372776" y="49652"/>
                  <a:pt x="535967" y="0"/>
                </a:cubicBezTo>
                <a:cubicBezTo>
                  <a:pt x="699158" y="-49652"/>
                  <a:pt x="889085" y="19590"/>
                  <a:pt x="1003512" y="0"/>
                </a:cubicBezTo>
                <a:cubicBezTo>
                  <a:pt x="1117939" y="-19590"/>
                  <a:pt x="1355097" y="49885"/>
                  <a:pt x="1505268" y="0"/>
                </a:cubicBezTo>
                <a:cubicBezTo>
                  <a:pt x="1655439" y="-49885"/>
                  <a:pt x="1852640" y="40893"/>
                  <a:pt x="2109656" y="0"/>
                </a:cubicBezTo>
                <a:cubicBezTo>
                  <a:pt x="2366672" y="-40893"/>
                  <a:pt x="2436451" y="58792"/>
                  <a:pt x="2645623" y="0"/>
                </a:cubicBezTo>
                <a:cubicBezTo>
                  <a:pt x="2854795" y="-58792"/>
                  <a:pt x="3171223" y="46862"/>
                  <a:pt x="3421064" y="0"/>
                </a:cubicBezTo>
                <a:cubicBezTo>
                  <a:pt x="3448326" y="289059"/>
                  <a:pt x="3391644" y="437629"/>
                  <a:pt x="3421064" y="583364"/>
                </a:cubicBezTo>
                <a:cubicBezTo>
                  <a:pt x="3450484" y="729099"/>
                  <a:pt x="3395817" y="914904"/>
                  <a:pt x="3421064" y="1143851"/>
                </a:cubicBezTo>
                <a:cubicBezTo>
                  <a:pt x="3223666" y="1165549"/>
                  <a:pt x="3054574" y="1110409"/>
                  <a:pt x="2850887" y="1143851"/>
                </a:cubicBezTo>
                <a:cubicBezTo>
                  <a:pt x="2647200" y="1177293"/>
                  <a:pt x="2514843" y="1109635"/>
                  <a:pt x="2349131" y="1143851"/>
                </a:cubicBezTo>
                <a:cubicBezTo>
                  <a:pt x="2183419" y="1178067"/>
                  <a:pt x="1859716" y="1109907"/>
                  <a:pt x="1710532" y="1143851"/>
                </a:cubicBezTo>
                <a:cubicBezTo>
                  <a:pt x="1561348" y="1177795"/>
                  <a:pt x="1364551" y="1137432"/>
                  <a:pt x="1174565" y="1143851"/>
                </a:cubicBezTo>
                <a:cubicBezTo>
                  <a:pt x="984579" y="1150270"/>
                  <a:pt x="864511" y="1093101"/>
                  <a:pt x="707020" y="1143851"/>
                </a:cubicBezTo>
                <a:cubicBezTo>
                  <a:pt x="549529" y="1194601"/>
                  <a:pt x="243719" y="1060200"/>
                  <a:pt x="0" y="1143851"/>
                </a:cubicBezTo>
                <a:cubicBezTo>
                  <a:pt x="-61453" y="1022722"/>
                  <a:pt x="45038" y="744314"/>
                  <a:pt x="0" y="594803"/>
                </a:cubicBezTo>
                <a:cubicBezTo>
                  <a:pt x="-45038" y="445292"/>
                  <a:pt x="23621" y="155218"/>
                  <a:pt x="0" y="0"/>
                </a:cubicBezTo>
                <a:close/>
              </a:path>
              <a:path w="3421064" h="1143851" stroke="0" extrusionOk="0">
                <a:moveTo>
                  <a:pt x="0" y="0"/>
                </a:moveTo>
                <a:cubicBezTo>
                  <a:pt x="116902" y="-13837"/>
                  <a:pt x="412365" y="8908"/>
                  <a:pt x="535967" y="0"/>
                </a:cubicBezTo>
                <a:cubicBezTo>
                  <a:pt x="659569" y="-8908"/>
                  <a:pt x="797393" y="29751"/>
                  <a:pt x="1003512" y="0"/>
                </a:cubicBezTo>
                <a:cubicBezTo>
                  <a:pt x="1209632" y="-29751"/>
                  <a:pt x="1499999" y="14873"/>
                  <a:pt x="1642111" y="0"/>
                </a:cubicBezTo>
                <a:cubicBezTo>
                  <a:pt x="1784223" y="-14873"/>
                  <a:pt x="2052833" y="13370"/>
                  <a:pt x="2178077" y="0"/>
                </a:cubicBezTo>
                <a:cubicBezTo>
                  <a:pt x="2303321" y="-13370"/>
                  <a:pt x="2478513" y="10249"/>
                  <a:pt x="2714044" y="0"/>
                </a:cubicBezTo>
                <a:cubicBezTo>
                  <a:pt x="2949575" y="-10249"/>
                  <a:pt x="3129479" y="68179"/>
                  <a:pt x="3421064" y="0"/>
                </a:cubicBezTo>
                <a:cubicBezTo>
                  <a:pt x="3465634" y="177991"/>
                  <a:pt x="3385004" y="420650"/>
                  <a:pt x="3421064" y="549048"/>
                </a:cubicBezTo>
                <a:cubicBezTo>
                  <a:pt x="3457124" y="677446"/>
                  <a:pt x="3413210" y="869255"/>
                  <a:pt x="3421064" y="1143851"/>
                </a:cubicBezTo>
                <a:cubicBezTo>
                  <a:pt x="3316295" y="1168246"/>
                  <a:pt x="3113485" y="1113934"/>
                  <a:pt x="2919308" y="1143851"/>
                </a:cubicBezTo>
                <a:cubicBezTo>
                  <a:pt x="2725131" y="1173768"/>
                  <a:pt x="2517387" y="1107801"/>
                  <a:pt x="2349131" y="1143851"/>
                </a:cubicBezTo>
                <a:cubicBezTo>
                  <a:pt x="2180875" y="1179901"/>
                  <a:pt x="2007336" y="1125167"/>
                  <a:pt x="1778953" y="1143851"/>
                </a:cubicBezTo>
                <a:cubicBezTo>
                  <a:pt x="1550570" y="1162535"/>
                  <a:pt x="1403262" y="1102789"/>
                  <a:pt x="1242987" y="1143851"/>
                </a:cubicBezTo>
                <a:cubicBezTo>
                  <a:pt x="1082712" y="1184913"/>
                  <a:pt x="849846" y="1142979"/>
                  <a:pt x="604388" y="1143851"/>
                </a:cubicBezTo>
                <a:cubicBezTo>
                  <a:pt x="358930" y="1144723"/>
                  <a:pt x="254460" y="1137051"/>
                  <a:pt x="0" y="1143851"/>
                </a:cubicBezTo>
                <a:cubicBezTo>
                  <a:pt x="-37106" y="964521"/>
                  <a:pt x="46218" y="770919"/>
                  <a:pt x="0" y="594803"/>
                </a:cubicBezTo>
                <a:cubicBezTo>
                  <a:pt x="-46218" y="418687"/>
                  <a:pt x="57040" y="127703"/>
                  <a:pt x="0" y="0"/>
                </a:cubicBezTo>
                <a:close/>
              </a:path>
            </a:pathLst>
          </a:custGeom>
          <a:ln w="38100" cap="rnd">
            <a:solidFill>
              <a:srgbClr val="000000"/>
            </a:solidFill>
            <a:prstDash val="solid"/>
            <a:round/>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CF6C2A29-56FE-E7F9-D01A-5F4F687F59A1}"/>
              </a:ext>
            </a:extLst>
          </p:cNvPr>
          <p:cNvPicPr>
            <a:picLocks noChangeAspect="1"/>
          </p:cNvPicPr>
          <p:nvPr/>
        </p:nvPicPr>
        <p:blipFill>
          <a:blip r:embed="rId5"/>
          <a:stretch>
            <a:fillRect/>
          </a:stretch>
        </p:blipFill>
        <p:spPr>
          <a:xfrm>
            <a:off x="10220563" y="6262017"/>
            <a:ext cx="1904762" cy="52381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2" name="TextBox 21">
            <a:extLst>
              <a:ext uri="{FF2B5EF4-FFF2-40B4-BE49-F238E27FC236}">
                <a16:creationId xmlns:a16="http://schemas.microsoft.com/office/drawing/2014/main" id="{E793BC82-9FD8-AC41-0352-C13EE4C496B9}"/>
              </a:ext>
            </a:extLst>
          </p:cNvPr>
          <p:cNvSpPr txBox="1"/>
          <p:nvPr/>
        </p:nvSpPr>
        <p:spPr>
          <a:xfrm>
            <a:off x="844726" y="435447"/>
            <a:ext cx="7433836" cy="830997"/>
          </a:xfrm>
          <a:prstGeom prst="rect">
            <a:avLst/>
          </a:prstGeom>
          <a:noFill/>
        </p:spPr>
        <p:txBody>
          <a:bodyPr wrap="square">
            <a:spAutoFit/>
          </a:bodyPr>
          <a:lstStyle/>
          <a:p>
            <a:r>
              <a:rPr lang="en-US" sz="4800" b="1" dirty="0"/>
              <a:t>Inventory Costing Method</a:t>
            </a:r>
            <a:endParaRPr lang="en-US" sz="4800" b="1" dirty="0">
              <a:latin typeface="Arial" panose="020B0604020202020204" pitchFamily="34" charset="0"/>
              <a:cs typeface="Arial" panose="020B0604020202020204" pitchFamily="34" charset="0"/>
            </a:endParaRPr>
          </a:p>
        </p:txBody>
      </p:sp>
      <p:sp>
        <p:nvSpPr>
          <p:cNvPr id="2" name="Content Placeholder 2">
            <a:extLst>
              <a:ext uri="{FF2B5EF4-FFF2-40B4-BE49-F238E27FC236}">
                <a16:creationId xmlns:a16="http://schemas.microsoft.com/office/drawing/2014/main" id="{E763F15F-327C-DBBE-7223-095E7E19CA58}"/>
              </a:ext>
            </a:extLst>
          </p:cNvPr>
          <p:cNvSpPr>
            <a:spLocks noGrp="1"/>
          </p:cNvSpPr>
          <p:nvPr>
            <p:ph idx="1"/>
          </p:nvPr>
        </p:nvSpPr>
        <p:spPr>
          <a:xfrm>
            <a:off x="186272" y="1559220"/>
            <a:ext cx="10461255" cy="4748211"/>
          </a:xfrm>
        </p:spPr>
        <p:txBody>
          <a:bodyPr>
            <a:normAutofit/>
          </a:bodyPr>
          <a:lstStyle/>
          <a:p>
            <a:r>
              <a:rPr lang="en-US" dirty="0">
                <a:solidFill>
                  <a:schemeClr val="bg1"/>
                </a:solidFill>
                <a:latin typeface="Arial" panose="020B0604020202020204" pitchFamily="34" charset="0"/>
                <a:cs typeface="Arial" panose="020B0604020202020204" pitchFamily="34" charset="0"/>
              </a:rPr>
              <a:t>What is the MOST Popular Costing Method in Food, Beverage?</a:t>
            </a:r>
          </a:p>
          <a:p>
            <a:pPr lvl="1"/>
            <a:r>
              <a:rPr lang="en-US" sz="1800" b="1" dirty="0">
                <a:solidFill>
                  <a:schemeClr val="bg1"/>
                </a:solidFill>
                <a:latin typeface="Arial" panose="020B0604020202020204" pitchFamily="34" charset="0"/>
                <a:cs typeface="Arial" panose="020B0604020202020204" pitchFamily="34" charset="0"/>
              </a:rPr>
              <a:t>FIFO Costing Method</a:t>
            </a:r>
          </a:p>
          <a:p>
            <a:pPr marL="342900" lvl="1" indent="0">
              <a:buNone/>
            </a:pPr>
            <a:r>
              <a:rPr lang="en-US" sz="1800" b="1" dirty="0">
                <a:solidFill>
                  <a:schemeClr val="bg1"/>
                </a:solidFill>
                <a:latin typeface="Arial" panose="020B0604020202020204" pitchFamily="34" charset="0"/>
                <a:cs typeface="Arial" panose="020B0604020202020204" pitchFamily="34" charset="0"/>
              </a:rPr>
              <a:t> or FEFO</a:t>
            </a:r>
          </a:p>
          <a:p>
            <a:r>
              <a:rPr lang="en-US" dirty="0">
                <a:solidFill>
                  <a:schemeClr val="bg1"/>
                </a:solidFill>
                <a:latin typeface="Arial" panose="020B0604020202020204" pitchFamily="34" charset="0"/>
                <a:cs typeface="Arial" panose="020B0604020202020204" pitchFamily="34" charset="0"/>
              </a:rPr>
              <a:t>What is the most used Costing Method in Manufacturing ?</a:t>
            </a:r>
          </a:p>
          <a:p>
            <a:pPr lvl="1"/>
            <a:r>
              <a:rPr lang="en-US" sz="1800" b="1" dirty="0">
                <a:solidFill>
                  <a:schemeClr val="bg1"/>
                </a:solidFill>
                <a:latin typeface="Arial" panose="020B0604020202020204" pitchFamily="34" charset="0"/>
                <a:cs typeface="Arial" panose="020B0604020202020204" pitchFamily="34" charset="0"/>
              </a:rPr>
              <a:t>Standard Costing Method</a:t>
            </a:r>
          </a:p>
          <a:p>
            <a:pPr lvl="1"/>
            <a:endParaRPr lang="en-US" sz="1800" b="1"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What is the Costing Method for Non-Inventory?</a:t>
            </a:r>
          </a:p>
          <a:p>
            <a:pPr lvl="1"/>
            <a:r>
              <a:rPr lang="en-US" sz="1800" b="1" dirty="0">
                <a:solidFill>
                  <a:schemeClr val="bg1"/>
                </a:solidFill>
                <a:latin typeface="Arial" panose="020B0604020202020204" pitchFamily="34" charset="0"/>
                <a:cs typeface="Arial" panose="020B0604020202020204" pitchFamily="34" charset="0"/>
              </a:rPr>
              <a:t>Default Costing </a:t>
            </a:r>
          </a:p>
        </p:txBody>
      </p:sp>
      <p:pic>
        <p:nvPicPr>
          <p:cNvPr id="3" name="Picture 2">
            <a:extLst>
              <a:ext uri="{FF2B5EF4-FFF2-40B4-BE49-F238E27FC236}">
                <a16:creationId xmlns:a16="http://schemas.microsoft.com/office/drawing/2014/main" id="{66B1D801-0504-CDD3-ABA5-A2EAC1D84DB5}"/>
              </a:ext>
            </a:extLst>
          </p:cNvPr>
          <p:cNvPicPr>
            <a:picLocks noChangeAspect="1"/>
          </p:cNvPicPr>
          <p:nvPr/>
        </p:nvPicPr>
        <p:blipFill>
          <a:blip r:embed="rId6"/>
          <a:stretch>
            <a:fillRect/>
          </a:stretch>
        </p:blipFill>
        <p:spPr>
          <a:xfrm>
            <a:off x="7839361" y="1969644"/>
            <a:ext cx="1371670" cy="1371670"/>
          </a:xfrm>
          <a:prstGeom prst="rect">
            <a:avLst/>
          </a:prstGeom>
        </p:spPr>
      </p:pic>
      <p:pic>
        <p:nvPicPr>
          <p:cNvPr id="4" name="Picture 3">
            <a:extLst>
              <a:ext uri="{FF2B5EF4-FFF2-40B4-BE49-F238E27FC236}">
                <a16:creationId xmlns:a16="http://schemas.microsoft.com/office/drawing/2014/main" id="{5AE0D72E-648F-BEC3-84E6-07A0A1361DAC}"/>
              </a:ext>
            </a:extLst>
          </p:cNvPr>
          <p:cNvPicPr>
            <a:picLocks noChangeAspect="1"/>
          </p:cNvPicPr>
          <p:nvPr/>
        </p:nvPicPr>
        <p:blipFill>
          <a:blip r:embed="rId7"/>
          <a:stretch>
            <a:fillRect/>
          </a:stretch>
        </p:blipFill>
        <p:spPr>
          <a:xfrm>
            <a:off x="9402202" y="1906141"/>
            <a:ext cx="1054154" cy="1498677"/>
          </a:xfrm>
          <a:prstGeom prst="rect">
            <a:avLst/>
          </a:prstGeom>
        </p:spPr>
      </p:pic>
      <p:pic>
        <p:nvPicPr>
          <p:cNvPr id="5" name="Picture 4">
            <a:extLst>
              <a:ext uri="{FF2B5EF4-FFF2-40B4-BE49-F238E27FC236}">
                <a16:creationId xmlns:a16="http://schemas.microsoft.com/office/drawing/2014/main" id="{CB2E9753-6E77-4FE8-44D3-75FFBCB41D78}"/>
              </a:ext>
            </a:extLst>
          </p:cNvPr>
          <p:cNvPicPr>
            <a:picLocks noChangeAspect="1"/>
          </p:cNvPicPr>
          <p:nvPr/>
        </p:nvPicPr>
        <p:blipFill>
          <a:blip r:embed="rId8"/>
          <a:stretch>
            <a:fillRect/>
          </a:stretch>
        </p:blipFill>
        <p:spPr>
          <a:xfrm>
            <a:off x="10588546" y="1993286"/>
            <a:ext cx="1536779" cy="1244664"/>
          </a:xfrm>
          <a:prstGeom prst="rect">
            <a:avLst/>
          </a:prstGeom>
        </p:spPr>
      </p:pic>
      <p:pic>
        <p:nvPicPr>
          <p:cNvPr id="6" name="Picture 5">
            <a:extLst>
              <a:ext uri="{FF2B5EF4-FFF2-40B4-BE49-F238E27FC236}">
                <a16:creationId xmlns:a16="http://schemas.microsoft.com/office/drawing/2014/main" id="{CBC7A786-D24E-6663-1093-3A7304DC6264}"/>
              </a:ext>
            </a:extLst>
          </p:cNvPr>
          <p:cNvPicPr>
            <a:picLocks noChangeAspect="1"/>
          </p:cNvPicPr>
          <p:nvPr/>
        </p:nvPicPr>
        <p:blipFill>
          <a:blip r:embed="rId9"/>
          <a:stretch>
            <a:fillRect/>
          </a:stretch>
        </p:blipFill>
        <p:spPr>
          <a:xfrm>
            <a:off x="7839361" y="3675070"/>
            <a:ext cx="1333569" cy="1371670"/>
          </a:xfrm>
          <a:prstGeom prst="rect">
            <a:avLst/>
          </a:prstGeom>
        </p:spPr>
      </p:pic>
      <p:pic>
        <p:nvPicPr>
          <p:cNvPr id="7" name="Picture 6">
            <a:extLst>
              <a:ext uri="{FF2B5EF4-FFF2-40B4-BE49-F238E27FC236}">
                <a16:creationId xmlns:a16="http://schemas.microsoft.com/office/drawing/2014/main" id="{BC43BD91-A8BE-0301-AAFC-739A13F7ECD0}"/>
              </a:ext>
            </a:extLst>
          </p:cNvPr>
          <p:cNvPicPr>
            <a:picLocks noChangeAspect="1"/>
          </p:cNvPicPr>
          <p:nvPr/>
        </p:nvPicPr>
        <p:blipFill>
          <a:blip r:embed="rId10"/>
          <a:stretch>
            <a:fillRect/>
          </a:stretch>
        </p:blipFill>
        <p:spPr>
          <a:xfrm>
            <a:off x="9293079" y="3871930"/>
            <a:ext cx="1295467" cy="977950"/>
          </a:xfrm>
          <a:prstGeom prst="rect">
            <a:avLst/>
          </a:prstGeom>
        </p:spPr>
      </p:pic>
      <p:pic>
        <p:nvPicPr>
          <p:cNvPr id="9" name="Picture 8">
            <a:extLst>
              <a:ext uri="{FF2B5EF4-FFF2-40B4-BE49-F238E27FC236}">
                <a16:creationId xmlns:a16="http://schemas.microsoft.com/office/drawing/2014/main" id="{28CA2ECC-1868-0146-DA55-30B42C8D368A}"/>
              </a:ext>
            </a:extLst>
          </p:cNvPr>
          <p:cNvPicPr>
            <a:picLocks noChangeAspect="1"/>
          </p:cNvPicPr>
          <p:nvPr/>
        </p:nvPicPr>
        <p:blipFill>
          <a:blip r:embed="rId11"/>
          <a:stretch>
            <a:fillRect/>
          </a:stretch>
        </p:blipFill>
        <p:spPr>
          <a:xfrm>
            <a:off x="6707436" y="5450375"/>
            <a:ext cx="1798709" cy="1190812"/>
          </a:xfrm>
          <a:prstGeom prst="rect">
            <a:avLst/>
          </a:prstGeom>
        </p:spPr>
      </p:pic>
      <p:pic>
        <p:nvPicPr>
          <p:cNvPr id="12" name="Picture 11" descr="A red box with a lock&#10;&#10;AI-generated content may be incorrect.">
            <a:extLst>
              <a:ext uri="{FF2B5EF4-FFF2-40B4-BE49-F238E27FC236}">
                <a16:creationId xmlns:a16="http://schemas.microsoft.com/office/drawing/2014/main" id="{8BB7401B-E206-0B77-4F1E-F359B1AEAE26}"/>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10726818" y="3871930"/>
            <a:ext cx="1398507" cy="694592"/>
          </a:xfrm>
          <a:prstGeom prst="rect">
            <a:avLst/>
          </a:prstGeom>
        </p:spPr>
      </p:pic>
    </p:spTree>
    <p:extLst>
      <p:ext uri="{BB962C8B-B14F-4D97-AF65-F5344CB8AC3E}">
        <p14:creationId xmlns:p14="http://schemas.microsoft.com/office/powerpoint/2010/main" val="391926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92C2E-F8F1-8BBD-5D46-71036D79831F}"/>
            </a:ext>
          </a:extLst>
        </p:cNvPr>
        <p:cNvGrpSpPr/>
        <p:nvPr/>
      </p:nvGrpSpPr>
      <p:grpSpPr>
        <a:xfrm>
          <a:off x="0" y="0"/>
          <a:ext cx="0" cy="0"/>
          <a:chOff x="0" y="0"/>
          <a:chExt cx="0" cy="0"/>
        </a:xfrm>
      </p:grpSpPr>
      <p:pic>
        <p:nvPicPr>
          <p:cNvPr id="8" name="Picture 7" descr="A logo with blue and black text">
            <a:extLst>
              <a:ext uri="{FF2B5EF4-FFF2-40B4-BE49-F238E27FC236}">
                <a16:creationId xmlns:a16="http://schemas.microsoft.com/office/drawing/2014/main" id="{AD1F2E0E-5A7E-5615-2C64-A09B47E061F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23202" t="30029" r="30703" b="28482"/>
          <a:stretch/>
        </p:blipFill>
        <p:spPr>
          <a:xfrm>
            <a:off x="8589962" y="314696"/>
            <a:ext cx="3421064" cy="1143851"/>
          </a:xfrm>
          <a:custGeom>
            <a:avLst/>
            <a:gdLst>
              <a:gd name="connsiteX0" fmla="*/ 0 w 3421064"/>
              <a:gd name="connsiteY0" fmla="*/ 0 h 1143851"/>
              <a:gd name="connsiteX1" fmla="*/ 535967 w 3421064"/>
              <a:gd name="connsiteY1" fmla="*/ 0 h 1143851"/>
              <a:gd name="connsiteX2" fmla="*/ 1003512 w 3421064"/>
              <a:gd name="connsiteY2" fmla="*/ 0 h 1143851"/>
              <a:gd name="connsiteX3" fmla="*/ 1505268 w 3421064"/>
              <a:gd name="connsiteY3" fmla="*/ 0 h 1143851"/>
              <a:gd name="connsiteX4" fmla="*/ 2109656 w 3421064"/>
              <a:gd name="connsiteY4" fmla="*/ 0 h 1143851"/>
              <a:gd name="connsiteX5" fmla="*/ 2645623 w 3421064"/>
              <a:gd name="connsiteY5" fmla="*/ 0 h 1143851"/>
              <a:gd name="connsiteX6" fmla="*/ 3421064 w 3421064"/>
              <a:gd name="connsiteY6" fmla="*/ 0 h 1143851"/>
              <a:gd name="connsiteX7" fmla="*/ 3421064 w 3421064"/>
              <a:gd name="connsiteY7" fmla="*/ 583364 h 1143851"/>
              <a:gd name="connsiteX8" fmla="*/ 3421064 w 3421064"/>
              <a:gd name="connsiteY8" fmla="*/ 1143851 h 1143851"/>
              <a:gd name="connsiteX9" fmla="*/ 2850887 w 3421064"/>
              <a:gd name="connsiteY9" fmla="*/ 1143851 h 1143851"/>
              <a:gd name="connsiteX10" fmla="*/ 2349131 w 3421064"/>
              <a:gd name="connsiteY10" fmla="*/ 1143851 h 1143851"/>
              <a:gd name="connsiteX11" fmla="*/ 1710532 w 3421064"/>
              <a:gd name="connsiteY11" fmla="*/ 1143851 h 1143851"/>
              <a:gd name="connsiteX12" fmla="*/ 1174565 w 3421064"/>
              <a:gd name="connsiteY12" fmla="*/ 1143851 h 1143851"/>
              <a:gd name="connsiteX13" fmla="*/ 707020 w 3421064"/>
              <a:gd name="connsiteY13" fmla="*/ 1143851 h 1143851"/>
              <a:gd name="connsiteX14" fmla="*/ 0 w 3421064"/>
              <a:gd name="connsiteY14" fmla="*/ 1143851 h 1143851"/>
              <a:gd name="connsiteX15" fmla="*/ 0 w 3421064"/>
              <a:gd name="connsiteY15" fmla="*/ 594803 h 1143851"/>
              <a:gd name="connsiteX16" fmla="*/ 0 w 3421064"/>
              <a:gd name="connsiteY16" fmla="*/ 0 h 114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21064" h="1143851" fill="none" extrusionOk="0">
                <a:moveTo>
                  <a:pt x="0" y="0"/>
                </a:moveTo>
                <a:cubicBezTo>
                  <a:pt x="155570" y="-5917"/>
                  <a:pt x="372776" y="49652"/>
                  <a:pt x="535967" y="0"/>
                </a:cubicBezTo>
                <a:cubicBezTo>
                  <a:pt x="699158" y="-49652"/>
                  <a:pt x="889085" y="19590"/>
                  <a:pt x="1003512" y="0"/>
                </a:cubicBezTo>
                <a:cubicBezTo>
                  <a:pt x="1117939" y="-19590"/>
                  <a:pt x="1355097" y="49885"/>
                  <a:pt x="1505268" y="0"/>
                </a:cubicBezTo>
                <a:cubicBezTo>
                  <a:pt x="1655439" y="-49885"/>
                  <a:pt x="1852640" y="40893"/>
                  <a:pt x="2109656" y="0"/>
                </a:cubicBezTo>
                <a:cubicBezTo>
                  <a:pt x="2366672" y="-40893"/>
                  <a:pt x="2436451" y="58792"/>
                  <a:pt x="2645623" y="0"/>
                </a:cubicBezTo>
                <a:cubicBezTo>
                  <a:pt x="2854795" y="-58792"/>
                  <a:pt x="3171223" y="46862"/>
                  <a:pt x="3421064" y="0"/>
                </a:cubicBezTo>
                <a:cubicBezTo>
                  <a:pt x="3448326" y="289059"/>
                  <a:pt x="3391644" y="437629"/>
                  <a:pt x="3421064" y="583364"/>
                </a:cubicBezTo>
                <a:cubicBezTo>
                  <a:pt x="3450484" y="729099"/>
                  <a:pt x="3395817" y="914904"/>
                  <a:pt x="3421064" y="1143851"/>
                </a:cubicBezTo>
                <a:cubicBezTo>
                  <a:pt x="3223666" y="1165549"/>
                  <a:pt x="3054574" y="1110409"/>
                  <a:pt x="2850887" y="1143851"/>
                </a:cubicBezTo>
                <a:cubicBezTo>
                  <a:pt x="2647200" y="1177293"/>
                  <a:pt x="2514843" y="1109635"/>
                  <a:pt x="2349131" y="1143851"/>
                </a:cubicBezTo>
                <a:cubicBezTo>
                  <a:pt x="2183419" y="1178067"/>
                  <a:pt x="1859716" y="1109907"/>
                  <a:pt x="1710532" y="1143851"/>
                </a:cubicBezTo>
                <a:cubicBezTo>
                  <a:pt x="1561348" y="1177795"/>
                  <a:pt x="1364551" y="1137432"/>
                  <a:pt x="1174565" y="1143851"/>
                </a:cubicBezTo>
                <a:cubicBezTo>
                  <a:pt x="984579" y="1150270"/>
                  <a:pt x="864511" y="1093101"/>
                  <a:pt x="707020" y="1143851"/>
                </a:cubicBezTo>
                <a:cubicBezTo>
                  <a:pt x="549529" y="1194601"/>
                  <a:pt x="243719" y="1060200"/>
                  <a:pt x="0" y="1143851"/>
                </a:cubicBezTo>
                <a:cubicBezTo>
                  <a:pt x="-61453" y="1022722"/>
                  <a:pt x="45038" y="744314"/>
                  <a:pt x="0" y="594803"/>
                </a:cubicBezTo>
                <a:cubicBezTo>
                  <a:pt x="-45038" y="445292"/>
                  <a:pt x="23621" y="155218"/>
                  <a:pt x="0" y="0"/>
                </a:cubicBezTo>
                <a:close/>
              </a:path>
              <a:path w="3421064" h="1143851" stroke="0" extrusionOk="0">
                <a:moveTo>
                  <a:pt x="0" y="0"/>
                </a:moveTo>
                <a:cubicBezTo>
                  <a:pt x="116902" y="-13837"/>
                  <a:pt x="412365" y="8908"/>
                  <a:pt x="535967" y="0"/>
                </a:cubicBezTo>
                <a:cubicBezTo>
                  <a:pt x="659569" y="-8908"/>
                  <a:pt x="797393" y="29751"/>
                  <a:pt x="1003512" y="0"/>
                </a:cubicBezTo>
                <a:cubicBezTo>
                  <a:pt x="1209632" y="-29751"/>
                  <a:pt x="1499999" y="14873"/>
                  <a:pt x="1642111" y="0"/>
                </a:cubicBezTo>
                <a:cubicBezTo>
                  <a:pt x="1784223" y="-14873"/>
                  <a:pt x="2052833" y="13370"/>
                  <a:pt x="2178077" y="0"/>
                </a:cubicBezTo>
                <a:cubicBezTo>
                  <a:pt x="2303321" y="-13370"/>
                  <a:pt x="2478513" y="10249"/>
                  <a:pt x="2714044" y="0"/>
                </a:cubicBezTo>
                <a:cubicBezTo>
                  <a:pt x="2949575" y="-10249"/>
                  <a:pt x="3129479" y="68179"/>
                  <a:pt x="3421064" y="0"/>
                </a:cubicBezTo>
                <a:cubicBezTo>
                  <a:pt x="3465634" y="177991"/>
                  <a:pt x="3385004" y="420650"/>
                  <a:pt x="3421064" y="549048"/>
                </a:cubicBezTo>
                <a:cubicBezTo>
                  <a:pt x="3457124" y="677446"/>
                  <a:pt x="3413210" y="869255"/>
                  <a:pt x="3421064" y="1143851"/>
                </a:cubicBezTo>
                <a:cubicBezTo>
                  <a:pt x="3316295" y="1168246"/>
                  <a:pt x="3113485" y="1113934"/>
                  <a:pt x="2919308" y="1143851"/>
                </a:cubicBezTo>
                <a:cubicBezTo>
                  <a:pt x="2725131" y="1173768"/>
                  <a:pt x="2517387" y="1107801"/>
                  <a:pt x="2349131" y="1143851"/>
                </a:cubicBezTo>
                <a:cubicBezTo>
                  <a:pt x="2180875" y="1179901"/>
                  <a:pt x="2007336" y="1125167"/>
                  <a:pt x="1778953" y="1143851"/>
                </a:cubicBezTo>
                <a:cubicBezTo>
                  <a:pt x="1550570" y="1162535"/>
                  <a:pt x="1403262" y="1102789"/>
                  <a:pt x="1242987" y="1143851"/>
                </a:cubicBezTo>
                <a:cubicBezTo>
                  <a:pt x="1082712" y="1184913"/>
                  <a:pt x="849846" y="1142979"/>
                  <a:pt x="604388" y="1143851"/>
                </a:cubicBezTo>
                <a:cubicBezTo>
                  <a:pt x="358930" y="1144723"/>
                  <a:pt x="254460" y="1137051"/>
                  <a:pt x="0" y="1143851"/>
                </a:cubicBezTo>
                <a:cubicBezTo>
                  <a:pt x="-37106" y="964521"/>
                  <a:pt x="46218" y="770919"/>
                  <a:pt x="0" y="594803"/>
                </a:cubicBezTo>
                <a:cubicBezTo>
                  <a:pt x="-46218" y="418687"/>
                  <a:pt x="57040" y="127703"/>
                  <a:pt x="0" y="0"/>
                </a:cubicBezTo>
                <a:close/>
              </a:path>
            </a:pathLst>
          </a:custGeom>
          <a:ln w="38100" cap="rnd">
            <a:solidFill>
              <a:srgbClr val="000000"/>
            </a:solidFill>
            <a:prstDash val="solid"/>
            <a:round/>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F5ABE3A5-1DAC-B440-B079-001665581568}"/>
              </a:ext>
            </a:extLst>
          </p:cNvPr>
          <p:cNvPicPr>
            <a:picLocks noChangeAspect="1"/>
          </p:cNvPicPr>
          <p:nvPr/>
        </p:nvPicPr>
        <p:blipFill>
          <a:blip r:embed="rId5"/>
          <a:stretch>
            <a:fillRect/>
          </a:stretch>
        </p:blipFill>
        <p:spPr>
          <a:xfrm>
            <a:off x="10220563" y="6262017"/>
            <a:ext cx="1904762" cy="52381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2" name="TextBox 21">
            <a:extLst>
              <a:ext uri="{FF2B5EF4-FFF2-40B4-BE49-F238E27FC236}">
                <a16:creationId xmlns:a16="http://schemas.microsoft.com/office/drawing/2014/main" id="{B35897CC-2D98-4CCF-B287-3A0C968E959D}"/>
              </a:ext>
            </a:extLst>
          </p:cNvPr>
          <p:cNvSpPr txBox="1"/>
          <p:nvPr/>
        </p:nvSpPr>
        <p:spPr>
          <a:xfrm>
            <a:off x="833218" y="532678"/>
            <a:ext cx="6939181" cy="830997"/>
          </a:xfrm>
          <a:prstGeom prst="rect">
            <a:avLst/>
          </a:prstGeom>
          <a:noFill/>
        </p:spPr>
        <p:txBody>
          <a:bodyPr wrap="square">
            <a:spAutoFit/>
          </a:bodyPr>
          <a:lstStyle/>
          <a:p>
            <a:r>
              <a:rPr lang="en-US" sz="4800" b="1" dirty="0"/>
              <a:t>Inventory Costing Method</a:t>
            </a:r>
            <a:endParaRPr lang="en-US" sz="4800" b="1" dirty="0">
              <a:latin typeface="Arial" panose="020B0604020202020204" pitchFamily="34" charset="0"/>
              <a:cs typeface="Arial" panose="020B0604020202020204" pitchFamily="34" charset="0"/>
            </a:endParaRPr>
          </a:p>
        </p:txBody>
      </p:sp>
      <p:sp>
        <p:nvSpPr>
          <p:cNvPr id="2" name="Content Placeholder 2">
            <a:extLst>
              <a:ext uri="{FF2B5EF4-FFF2-40B4-BE49-F238E27FC236}">
                <a16:creationId xmlns:a16="http://schemas.microsoft.com/office/drawing/2014/main" id="{982E1745-6BA5-C52F-335B-F0783C1953D8}"/>
              </a:ext>
            </a:extLst>
          </p:cNvPr>
          <p:cNvSpPr>
            <a:spLocks noGrp="1"/>
          </p:cNvSpPr>
          <p:nvPr>
            <p:ph idx="1"/>
          </p:nvPr>
        </p:nvSpPr>
        <p:spPr>
          <a:xfrm>
            <a:off x="1238216" y="2491902"/>
            <a:ext cx="8062542" cy="3748394"/>
          </a:xfrm>
        </p:spPr>
        <p:txBody>
          <a:bodyPr/>
          <a:lstStyle/>
          <a:p>
            <a:r>
              <a:rPr lang="en-US" b="1" dirty="0">
                <a:solidFill>
                  <a:schemeClr val="bg1"/>
                </a:solidFill>
              </a:rPr>
              <a:t>FIFO Cost</a:t>
            </a:r>
          </a:p>
          <a:p>
            <a:endParaRPr lang="en-US" dirty="0"/>
          </a:p>
          <a:p>
            <a:endParaRPr lang="en-US" dirty="0"/>
          </a:p>
          <a:p>
            <a:endParaRPr lang="en-US" dirty="0"/>
          </a:p>
          <a:p>
            <a:endParaRPr lang="en-US" dirty="0"/>
          </a:p>
          <a:p>
            <a:r>
              <a:rPr lang="en-US" b="1" dirty="0">
                <a:solidFill>
                  <a:schemeClr val="bg1"/>
                </a:solidFill>
              </a:rPr>
              <a:t>LIFO Cost</a:t>
            </a:r>
          </a:p>
          <a:p>
            <a:endParaRPr lang="en-US" dirty="0"/>
          </a:p>
          <a:p>
            <a:endParaRPr lang="en-US" dirty="0"/>
          </a:p>
          <a:p>
            <a:endParaRPr lang="en-US" dirty="0"/>
          </a:p>
          <a:p>
            <a:pPr marL="0" indent="0">
              <a:buNone/>
            </a:pPr>
            <a:endParaRPr lang="en-US" dirty="0">
              <a:solidFill>
                <a:srgbClr val="0070C0"/>
              </a:solidFill>
            </a:endParaRPr>
          </a:p>
        </p:txBody>
      </p:sp>
      <p:pic>
        <p:nvPicPr>
          <p:cNvPr id="3" name="Picture 2">
            <a:extLst>
              <a:ext uri="{FF2B5EF4-FFF2-40B4-BE49-F238E27FC236}">
                <a16:creationId xmlns:a16="http://schemas.microsoft.com/office/drawing/2014/main" id="{549AA10B-7899-8143-FD92-7612B229AEDB}"/>
              </a:ext>
            </a:extLst>
          </p:cNvPr>
          <p:cNvPicPr>
            <a:picLocks noChangeAspect="1"/>
          </p:cNvPicPr>
          <p:nvPr/>
        </p:nvPicPr>
        <p:blipFill>
          <a:blip r:embed="rId6"/>
          <a:stretch>
            <a:fillRect/>
          </a:stretch>
        </p:blipFill>
        <p:spPr>
          <a:xfrm>
            <a:off x="3029281" y="2491902"/>
            <a:ext cx="6703094" cy="1743038"/>
          </a:xfrm>
          <a:prstGeom prst="rect">
            <a:avLst/>
          </a:prstGeom>
        </p:spPr>
      </p:pic>
      <p:pic>
        <p:nvPicPr>
          <p:cNvPr id="4" name="Picture 3">
            <a:extLst>
              <a:ext uri="{FF2B5EF4-FFF2-40B4-BE49-F238E27FC236}">
                <a16:creationId xmlns:a16="http://schemas.microsoft.com/office/drawing/2014/main" id="{2E7A9FFB-9A6E-9A70-0B84-6656DBB9D291}"/>
              </a:ext>
            </a:extLst>
          </p:cNvPr>
          <p:cNvPicPr>
            <a:picLocks noChangeAspect="1"/>
          </p:cNvPicPr>
          <p:nvPr/>
        </p:nvPicPr>
        <p:blipFill>
          <a:blip r:embed="rId7"/>
          <a:stretch>
            <a:fillRect/>
          </a:stretch>
        </p:blipFill>
        <p:spPr>
          <a:xfrm>
            <a:off x="3029281" y="4813714"/>
            <a:ext cx="6703095" cy="1710208"/>
          </a:xfrm>
          <a:prstGeom prst="rect">
            <a:avLst/>
          </a:prstGeom>
        </p:spPr>
      </p:pic>
    </p:spTree>
    <p:extLst>
      <p:ext uri="{BB962C8B-B14F-4D97-AF65-F5344CB8AC3E}">
        <p14:creationId xmlns:p14="http://schemas.microsoft.com/office/powerpoint/2010/main" val="415037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48CCA-2B17-5397-7B36-1F1E15593D33}"/>
            </a:ext>
          </a:extLst>
        </p:cNvPr>
        <p:cNvGrpSpPr/>
        <p:nvPr/>
      </p:nvGrpSpPr>
      <p:grpSpPr>
        <a:xfrm>
          <a:off x="0" y="0"/>
          <a:ext cx="0" cy="0"/>
          <a:chOff x="0" y="0"/>
          <a:chExt cx="0" cy="0"/>
        </a:xfrm>
      </p:grpSpPr>
      <p:pic>
        <p:nvPicPr>
          <p:cNvPr id="8" name="Picture 7" descr="A logo with blue and black text">
            <a:extLst>
              <a:ext uri="{FF2B5EF4-FFF2-40B4-BE49-F238E27FC236}">
                <a16:creationId xmlns:a16="http://schemas.microsoft.com/office/drawing/2014/main" id="{A858BEB4-BCE4-2E28-071C-C9288015453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23202" t="30029" r="30703" b="28482"/>
          <a:stretch/>
        </p:blipFill>
        <p:spPr>
          <a:xfrm>
            <a:off x="8589962" y="314696"/>
            <a:ext cx="3421064" cy="1143851"/>
          </a:xfrm>
          <a:custGeom>
            <a:avLst/>
            <a:gdLst>
              <a:gd name="connsiteX0" fmla="*/ 0 w 3421064"/>
              <a:gd name="connsiteY0" fmla="*/ 0 h 1143851"/>
              <a:gd name="connsiteX1" fmla="*/ 535967 w 3421064"/>
              <a:gd name="connsiteY1" fmla="*/ 0 h 1143851"/>
              <a:gd name="connsiteX2" fmla="*/ 1003512 w 3421064"/>
              <a:gd name="connsiteY2" fmla="*/ 0 h 1143851"/>
              <a:gd name="connsiteX3" fmla="*/ 1505268 w 3421064"/>
              <a:gd name="connsiteY3" fmla="*/ 0 h 1143851"/>
              <a:gd name="connsiteX4" fmla="*/ 2109656 w 3421064"/>
              <a:gd name="connsiteY4" fmla="*/ 0 h 1143851"/>
              <a:gd name="connsiteX5" fmla="*/ 2645623 w 3421064"/>
              <a:gd name="connsiteY5" fmla="*/ 0 h 1143851"/>
              <a:gd name="connsiteX6" fmla="*/ 3421064 w 3421064"/>
              <a:gd name="connsiteY6" fmla="*/ 0 h 1143851"/>
              <a:gd name="connsiteX7" fmla="*/ 3421064 w 3421064"/>
              <a:gd name="connsiteY7" fmla="*/ 583364 h 1143851"/>
              <a:gd name="connsiteX8" fmla="*/ 3421064 w 3421064"/>
              <a:gd name="connsiteY8" fmla="*/ 1143851 h 1143851"/>
              <a:gd name="connsiteX9" fmla="*/ 2850887 w 3421064"/>
              <a:gd name="connsiteY9" fmla="*/ 1143851 h 1143851"/>
              <a:gd name="connsiteX10" fmla="*/ 2349131 w 3421064"/>
              <a:gd name="connsiteY10" fmla="*/ 1143851 h 1143851"/>
              <a:gd name="connsiteX11" fmla="*/ 1710532 w 3421064"/>
              <a:gd name="connsiteY11" fmla="*/ 1143851 h 1143851"/>
              <a:gd name="connsiteX12" fmla="*/ 1174565 w 3421064"/>
              <a:gd name="connsiteY12" fmla="*/ 1143851 h 1143851"/>
              <a:gd name="connsiteX13" fmla="*/ 707020 w 3421064"/>
              <a:gd name="connsiteY13" fmla="*/ 1143851 h 1143851"/>
              <a:gd name="connsiteX14" fmla="*/ 0 w 3421064"/>
              <a:gd name="connsiteY14" fmla="*/ 1143851 h 1143851"/>
              <a:gd name="connsiteX15" fmla="*/ 0 w 3421064"/>
              <a:gd name="connsiteY15" fmla="*/ 594803 h 1143851"/>
              <a:gd name="connsiteX16" fmla="*/ 0 w 3421064"/>
              <a:gd name="connsiteY16" fmla="*/ 0 h 114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21064" h="1143851" fill="none" extrusionOk="0">
                <a:moveTo>
                  <a:pt x="0" y="0"/>
                </a:moveTo>
                <a:cubicBezTo>
                  <a:pt x="155570" y="-5917"/>
                  <a:pt x="372776" y="49652"/>
                  <a:pt x="535967" y="0"/>
                </a:cubicBezTo>
                <a:cubicBezTo>
                  <a:pt x="699158" y="-49652"/>
                  <a:pt x="889085" y="19590"/>
                  <a:pt x="1003512" y="0"/>
                </a:cubicBezTo>
                <a:cubicBezTo>
                  <a:pt x="1117939" y="-19590"/>
                  <a:pt x="1355097" y="49885"/>
                  <a:pt x="1505268" y="0"/>
                </a:cubicBezTo>
                <a:cubicBezTo>
                  <a:pt x="1655439" y="-49885"/>
                  <a:pt x="1852640" y="40893"/>
                  <a:pt x="2109656" y="0"/>
                </a:cubicBezTo>
                <a:cubicBezTo>
                  <a:pt x="2366672" y="-40893"/>
                  <a:pt x="2436451" y="58792"/>
                  <a:pt x="2645623" y="0"/>
                </a:cubicBezTo>
                <a:cubicBezTo>
                  <a:pt x="2854795" y="-58792"/>
                  <a:pt x="3171223" y="46862"/>
                  <a:pt x="3421064" y="0"/>
                </a:cubicBezTo>
                <a:cubicBezTo>
                  <a:pt x="3448326" y="289059"/>
                  <a:pt x="3391644" y="437629"/>
                  <a:pt x="3421064" y="583364"/>
                </a:cubicBezTo>
                <a:cubicBezTo>
                  <a:pt x="3450484" y="729099"/>
                  <a:pt x="3395817" y="914904"/>
                  <a:pt x="3421064" y="1143851"/>
                </a:cubicBezTo>
                <a:cubicBezTo>
                  <a:pt x="3223666" y="1165549"/>
                  <a:pt x="3054574" y="1110409"/>
                  <a:pt x="2850887" y="1143851"/>
                </a:cubicBezTo>
                <a:cubicBezTo>
                  <a:pt x="2647200" y="1177293"/>
                  <a:pt x="2514843" y="1109635"/>
                  <a:pt x="2349131" y="1143851"/>
                </a:cubicBezTo>
                <a:cubicBezTo>
                  <a:pt x="2183419" y="1178067"/>
                  <a:pt x="1859716" y="1109907"/>
                  <a:pt x="1710532" y="1143851"/>
                </a:cubicBezTo>
                <a:cubicBezTo>
                  <a:pt x="1561348" y="1177795"/>
                  <a:pt x="1364551" y="1137432"/>
                  <a:pt x="1174565" y="1143851"/>
                </a:cubicBezTo>
                <a:cubicBezTo>
                  <a:pt x="984579" y="1150270"/>
                  <a:pt x="864511" y="1093101"/>
                  <a:pt x="707020" y="1143851"/>
                </a:cubicBezTo>
                <a:cubicBezTo>
                  <a:pt x="549529" y="1194601"/>
                  <a:pt x="243719" y="1060200"/>
                  <a:pt x="0" y="1143851"/>
                </a:cubicBezTo>
                <a:cubicBezTo>
                  <a:pt x="-61453" y="1022722"/>
                  <a:pt x="45038" y="744314"/>
                  <a:pt x="0" y="594803"/>
                </a:cubicBezTo>
                <a:cubicBezTo>
                  <a:pt x="-45038" y="445292"/>
                  <a:pt x="23621" y="155218"/>
                  <a:pt x="0" y="0"/>
                </a:cubicBezTo>
                <a:close/>
              </a:path>
              <a:path w="3421064" h="1143851" stroke="0" extrusionOk="0">
                <a:moveTo>
                  <a:pt x="0" y="0"/>
                </a:moveTo>
                <a:cubicBezTo>
                  <a:pt x="116902" y="-13837"/>
                  <a:pt x="412365" y="8908"/>
                  <a:pt x="535967" y="0"/>
                </a:cubicBezTo>
                <a:cubicBezTo>
                  <a:pt x="659569" y="-8908"/>
                  <a:pt x="797393" y="29751"/>
                  <a:pt x="1003512" y="0"/>
                </a:cubicBezTo>
                <a:cubicBezTo>
                  <a:pt x="1209632" y="-29751"/>
                  <a:pt x="1499999" y="14873"/>
                  <a:pt x="1642111" y="0"/>
                </a:cubicBezTo>
                <a:cubicBezTo>
                  <a:pt x="1784223" y="-14873"/>
                  <a:pt x="2052833" y="13370"/>
                  <a:pt x="2178077" y="0"/>
                </a:cubicBezTo>
                <a:cubicBezTo>
                  <a:pt x="2303321" y="-13370"/>
                  <a:pt x="2478513" y="10249"/>
                  <a:pt x="2714044" y="0"/>
                </a:cubicBezTo>
                <a:cubicBezTo>
                  <a:pt x="2949575" y="-10249"/>
                  <a:pt x="3129479" y="68179"/>
                  <a:pt x="3421064" y="0"/>
                </a:cubicBezTo>
                <a:cubicBezTo>
                  <a:pt x="3465634" y="177991"/>
                  <a:pt x="3385004" y="420650"/>
                  <a:pt x="3421064" y="549048"/>
                </a:cubicBezTo>
                <a:cubicBezTo>
                  <a:pt x="3457124" y="677446"/>
                  <a:pt x="3413210" y="869255"/>
                  <a:pt x="3421064" y="1143851"/>
                </a:cubicBezTo>
                <a:cubicBezTo>
                  <a:pt x="3316295" y="1168246"/>
                  <a:pt x="3113485" y="1113934"/>
                  <a:pt x="2919308" y="1143851"/>
                </a:cubicBezTo>
                <a:cubicBezTo>
                  <a:pt x="2725131" y="1173768"/>
                  <a:pt x="2517387" y="1107801"/>
                  <a:pt x="2349131" y="1143851"/>
                </a:cubicBezTo>
                <a:cubicBezTo>
                  <a:pt x="2180875" y="1179901"/>
                  <a:pt x="2007336" y="1125167"/>
                  <a:pt x="1778953" y="1143851"/>
                </a:cubicBezTo>
                <a:cubicBezTo>
                  <a:pt x="1550570" y="1162535"/>
                  <a:pt x="1403262" y="1102789"/>
                  <a:pt x="1242987" y="1143851"/>
                </a:cubicBezTo>
                <a:cubicBezTo>
                  <a:pt x="1082712" y="1184913"/>
                  <a:pt x="849846" y="1142979"/>
                  <a:pt x="604388" y="1143851"/>
                </a:cubicBezTo>
                <a:cubicBezTo>
                  <a:pt x="358930" y="1144723"/>
                  <a:pt x="254460" y="1137051"/>
                  <a:pt x="0" y="1143851"/>
                </a:cubicBezTo>
                <a:cubicBezTo>
                  <a:pt x="-37106" y="964521"/>
                  <a:pt x="46218" y="770919"/>
                  <a:pt x="0" y="594803"/>
                </a:cubicBezTo>
                <a:cubicBezTo>
                  <a:pt x="-46218" y="418687"/>
                  <a:pt x="57040" y="127703"/>
                  <a:pt x="0" y="0"/>
                </a:cubicBezTo>
                <a:close/>
              </a:path>
            </a:pathLst>
          </a:custGeom>
          <a:ln w="38100" cap="rnd">
            <a:solidFill>
              <a:srgbClr val="000000"/>
            </a:solidFill>
            <a:prstDash val="solid"/>
            <a:round/>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AB9A2AE5-4215-364D-E06C-979F45F89A6B}"/>
              </a:ext>
            </a:extLst>
          </p:cNvPr>
          <p:cNvPicPr>
            <a:picLocks noChangeAspect="1"/>
          </p:cNvPicPr>
          <p:nvPr/>
        </p:nvPicPr>
        <p:blipFill>
          <a:blip r:embed="rId5"/>
          <a:stretch>
            <a:fillRect/>
          </a:stretch>
        </p:blipFill>
        <p:spPr>
          <a:xfrm>
            <a:off x="10220563" y="6262017"/>
            <a:ext cx="1904762" cy="52381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5" name="Title 1">
            <a:extLst>
              <a:ext uri="{FF2B5EF4-FFF2-40B4-BE49-F238E27FC236}">
                <a16:creationId xmlns:a16="http://schemas.microsoft.com/office/drawing/2014/main" id="{D1A20624-610F-A94A-BE7D-70E4FCCB9912}"/>
              </a:ext>
            </a:extLst>
          </p:cNvPr>
          <p:cNvSpPr>
            <a:spLocks noGrp="1"/>
          </p:cNvSpPr>
          <p:nvPr>
            <p:ph type="title"/>
          </p:nvPr>
        </p:nvSpPr>
        <p:spPr>
          <a:xfrm>
            <a:off x="823911" y="314696"/>
            <a:ext cx="7766051" cy="712249"/>
          </a:xfrm>
        </p:spPr>
        <p:txBody>
          <a:bodyPr/>
          <a:lstStyle/>
          <a:p>
            <a:r>
              <a:rPr lang="en-US" dirty="0">
                <a:solidFill>
                  <a:schemeClr val="bg1"/>
                </a:solidFill>
              </a:rPr>
              <a:t>Inventory Costing Method</a:t>
            </a:r>
          </a:p>
        </p:txBody>
      </p:sp>
      <p:sp>
        <p:nvSpPr>
          <p:cNvPr id="16" name="Content Placeholder 2">
            <a:extLst>
              <a:ext uri="{FF2B5EF4-FFF2-40B4-BE49-F238E27FC236}">
                <a16:creationId xmlns:a16="http://schemas.microsoft.com/office/drawing/2014/main" id="{283A3658-D58B-E85D-A479-F44A9ACC11E0}"/>
              </a:ext>
            </a:extLst>
          </p:cNvPr>
          <p:cNvSpPr>
            <a:spLocks noGrp="1"/>
          </p:cNvSpPr>
          <p:nvPr>
            <p:ph idx="1"/>
          </p:nvPr>
        </p:nvSpPr>
        <p:spPr>
          <a:xfrm>
            <a:off x="180974" y="1371375"/>
            <a:ext cx="11075671" cy="4748211"/>
          </a:xfrm>
        </p:spPr>
        <p:txBody>
          <a:bodyPr/>
          <a:lstStyle/>
          <a:p>
            <a:r>
              <a:rPr lang="en-US" b="1" dirty="0">
                <a:solidFill>
                  <a:schemeClr val="bg1"/>
                </a:solidFill>
              </a:rPr>
              <a:t>Average Cost</a:t>
            </a:r>
          </a:p>
          <a:p>
            <a:endParaRPr lang="en-US" dirty="0"/>
          </a:p>
          <a:p>
            <a:endParaRPr lang="en-US" dirty="0"/>
          </a:p>
          <a:p>
            <a:endParaRPr lang="en-US" dirty="0"/>
          </a:p>
          <a:p>
            <a:endParaRPr lang="en-US" dirty="0"/>
          </a:p>
          <a:p>
            <a:endParaRPr lang="en-US" dirty="0"/>
          </a:p>
          <a:p>
            <a:r>
              <a:rPr lang="en-US" b="1" dirty="0">
                <a:solidFill>
                  <a:schemeClr val="bg1"/>
                </a:solidFill>
              </a:rPr>
              <a:t>Standard Cost</a:t>
            </a:r>
          </a:p>
          <a:p>
            <a:endParaRPr lang="en-US" dirty="0"/>
          </a:p>
          <a:p>
            <a:pPr marL="0" indent="0">
              <a:buNone/>
            </a:pPr>
            <a:endParaRPr lang="en-US" dirty="0"/>
          </a:p>
        </p:txBody>
      </p:sp>
      <p:pic>
        <p:nvPicPr>
          <p:cNvPr id="17" name="Picture 16">
            <a:extLst>
              <a:ext uri="{FF2B5EF4-FFF2-40B4-BE49-F238E27FC236}">
                <a16:creationId xmlns:a16="http://schemas.microsoft.com/office/drawing/2014/main" id="{95D3F89D-4938-C86C-E688-29A8C3C72505}"/>
              </a:ext>
            </a:extLst>
          </p:cNvPr>
          <p:cNvPicPr>
            <a:picLocks noChangeAspect="1"/>
          </p:cNvPicPr>
          <p:nvPr/>
        </p:nvPicPr>
        <p:blipFill>
          <a:blip r:embed="rId6"/>
          <a:stretch>
            <a:fillRect/>
          </a:stretch>
        </p:blipFill>
        <p:spPr>
          <a:xfrm>
            <a:off x="2548140" y="4842627"/>
            <a:ext cx="7353678" cy="1943200"/>
          </a:xfrm>
          <a:prstGeom prst="rect">
            <a:avLst/>
          </a:prstGeom>
        </p:spPr>
      </p:pic>
      <p:pic>
        <p:nvPicPr>
          <p:cNvPr id="18" name="Picture 17">
            <a:extLst>
              <a:ext uri="{FF2B5EF4-FFF2-40B4-BE49-F238E27FC236}">
                <a16:creationId xmlns:a16="http://schemas.microsoft.com/office/drawing/2014/main" id="{E09DB4C7-82C2-7430-993D-A04F25FF4AC7}"/>
              </a:ext>
            </a:extLst>
          </p:cNvPr>
          <p:cNvPicPr>
            <a:picLocks noChangeAspect="1"/>
          </p:cNvPicPr>
          <p:nvPr/>
        </p:nvPicPr>
        <p:blipFill>
          <a:blip r:embed="rId7"/>
          <a:stretch>
            <a:fillRect/>
          </a:stretch>
        </p:blipFill>
        <p:spPr>
          <a:xfrm>
            <a:off x="2548140" y="2482801"/>
            <a:ext cx="7353678" cy="1892397"/>
          </a:xfrm>
          <a:prstGeom prst="rect">
            <a:avLst/>
          </a:prstGeom>
        </p:spPr>
      </p:pic>
    </p:spTree>
    <p:extLst>
      <p:ext uri="{BB962C8B-B14F-4D97-AF65-F5344CB8AC3E}">
        <p14:creationId xmlns:p14="http://schemas.microsoft.com/office/powerpoint/2010/main" val="1148278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ogo with blue and black text">
            <a:extLst>
              <a:ext uri="{FF2B5EF4-FFF2-40B4-BE49-F238E27FC236}">
                <a16:creationId xmlns:a16="http://schemas.microsoft.com/office/drawing/2014/main" id="{23B2D642-7E6B-95B6-5E2C-D4EBE7915D2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23202" t="30029" r="30703" b="28482"/>
          <a:stretch/>
        </p:blipFill>
        <p:spPr>
          <a:xfrm>
            <a:off x="8656869" y="94174"/>
            <a:ext cx="3421064" cy="1143851"/>
          </a:xfrm>
          <a:custGeom>
            <a:avLst/>
            <a:gdLst>
              <a:gd name="connsiteX0" fmla="*/ 0 w 3421064"/>
              <a:gd name="connsiteY0" fmla="*/ 0 h 1143851"/>
              <a:gd name="connsiteX1" fmla="*/ 535967 w 3421064"/>
              <a:gd name="connsiteY1" fmla="*/ 0 h 1143851"/>
              <a:gd name="connsiteX2" fmla="*/ 1003512 w 3421064"/>
              <a:gd name="connsiteY2" fmla="*/ 0 h 1143851"/>
              <a:gd name="connsiteX3" fmla="*/ 1505268 w 3421064"/>
              <a:gd name="connsiteY3" fmla="*/ 0 h 1143851"/>
              <a:gd name="connsiteX4" fmla="*/ 2109656 w 3421064"/>
              <a:gd name="connsiteY4" fmla="*/ 0 h 1143851"/>
              <a:gd name="connsiteX5" fmla="*/ 2645623 w 3421064"/>
              <a:gd name="connsiteY5" fmla="*/ 0 h 1143851"/>
              <a:gd name="connsiteX6" fmla="*/ 3421064 w 3421064"/>
              <a:gd name="connsiteY6" fmla="*/ 0 h 1143851"/>
              <a:gd name="connsiteX7" fmla="*/ 3421064 w 3421064"/>
              <a:gd name="connsiteY7" fmla="*/ 583364 h 1143851"/>
              <a:gd name="connsiteX8" fmla="*/ 3421064 w 3421064"/>
              <a:gd name="connsiteY8" fmla="*/ 1143851 h 1143851"/>
              <a:gd name="connsiteX9" fmla="*/ 2850887 w 3421064"/>
              <a:gd name="connsiteY9" fmla="*/ 1143851 h 1143851"/>
              <a:gd name="connsiteX10" fmla="*/ 2349131 w 3421064"/>
              <a:gd name="connsiteY10" fmla="*/ 1143851 h 1143851"/>
              <a:gd name="connsiteX11" fmla="*/ 1710532 w 3421064"/>
              <a:gd name="connsiteY11" fmla="*/ 1143851 h 1143851"/>
              <a:gd name="connsiteX12" fmla="*/ 1174565 w 3421064"/>
              <a:gd name="connsiteY12" fmla="*/ 1143851 h 1143851"/>
              <a:gd name="connsiteX13" fmla="*/ 707020 w 3421064"/>
              <a:gd name="connsiteY13" fmla="*/ 1143851 h 1143851"/>
              <a:gd name="connsiteX14" fmla="*/ 0 w 3421064"/>
              <a:gd name="connsiteY14" fmla="*/ 1143851 h 1143851"/>
              <a:gd name="connsiteX15" fmla="*/ 0 w 3421064"/>
              <a:gd name="connsiteY15" fmla="*/ 594803 h 1143851"/>
              <a:gd name="connsiteX16" fmla="*/ 0 w 3421064"/>
              <a:gd name="connsiteY16" fmla="*/ 0 h 114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21064" h="1143851" fill="none" extrusionOk="0">
                <a:moveTo>
                  <a:pt x="0" y="0"/>
                </a:moveTo>
                <a:cubicBezTo>
                  <a:pt x="155570" y="-5917"/>
                  <a:pt x="372776" y="49652"/>
                  <a:pt x="535967" y="0"/>
                </a:cubicBezTo>
                <a:cubicBezTo>
                  <a:pt x="699158" y="-49652"/>
                  <a:pt x="889085" y="19590"/>
                  <a:pt x="1003512" y="0"/>
                </a:cubicBezTo>
                <a:cubicBezTo>
                  <a:pt x="1117939" y="-19590"/>
                  <a:pt x="1355097" y="49885"/>
                  <a:pt x="1505268" y="0"/>
                </a:cubicBezTo>
                <a:cubicBezTo>
                  <a:pt x="1655439" y="-49885"/>
                  <a:pt x="1852640" y="40893"/>
                  <a:pt x="2109656" y="0"/>
                </a:cubicBezTo>
                <a:cubicBezTo>
                  <a:pt x="2366672" y="-40893"/>
                  <a:pt x="2436451" y="58792"/>
                  <a:pt x="2645623" y="0"/>
                </a:cubicBezTo>
                <a:cubicBezTo>
                  <a:pt x="2854795" y="-58792"/>
                  <a:pt x="3171223" y="46862"/>
                  <a:pt x="3421064" y="0"/>
                </a:cubicBezTo>
                <a:cubicBezTo>
                  <a:pt x="3448326" y="289059"/>
                  <a:pt x="3391644" y="437629"/>
                  <a:pt x="3421064" y="583364"/>
                </a:cubicBezTo>
                <a:cubicBezTo>
                  <a:pt x="3450484" y="729099"/>
                  <a:pt x="3395817" y="914904"/>
                  <a:pt x="3421064" y="1143851"/>
                </a:cubicBezTo>
                <a:cubicBezTo>
                  <a:pt x="3223666" y="1165549"/>
                  <a:pt x="3054574" y="1110409"/>
                  <a:pt x="2850887" y="1143851"/>
                </a:cubicBezTo>
                <a:cubicBezTo>
                  <a:pt x="2647200" y="1177293"/>
                  <a:pt x="2514843" y="1109635"/>
                  <a:pt x="2349131" y="1143851"/>
                </a:cubicBezTo>
                <a:cubicBezTo>
                  <a:pt x="2183419" y="1178067"/>
                  <a:pt x="1859716" y="1109907"/>
                  <a:pt x="1710532" y="1143851"/>
                </a:cubicBezTo>
                <a:cubicBezTo>
                  <a:pt x="1561348" y="1177795"/>
                  <a:pt x="1364551" y="1137432"/>
                  <a:pt x="1174565" y="1143851"/>
                </a:cubicBezTo>
                <a:cubicBezTo>
                  <a:pt x="984579" y="1150270"/>
                  <a:pt x="864511" y="1093101"/>
                  <a:pt x="707020" y="1143851"/>
                </a:cubicBezTo>
                <a:cubicBezTo>
                  <a:pt x="549529" y="1194601"/>
                  <a:pt x="243719" y="1060200"/>
                  <a:pt x="0" y="1143851"/>
                </a:cubicBezTo>
                <a:cubicBezTo>
                  <a:pt x="-61453" y="1022722"/>
                  <a:pt x="45038" y="744314"/>
                  <a:pt x="0" y="594803"/>
                </a:cubicBezTo>
                <a:cubicBezTo>
                  <a:pt x="-45038" y="445292"/>
                  <a:pt x="23621" y="155218"/>
                  <a:pt x="0" y="0"/>
                </a:cubicBezTo>
                <a:close/>
              </a:path>
              <a:path w="3421064" h="1143851" stroke="0" extrusionOk="0">
                <a:moveTo>
                  <a:pt x="0" y="0"/>
                </a:moveTo>
                <a:cubicBezTo>
                  <a:pt x="116902" y="-13837"/>
                  <a:pt x="412365" y="8908"/>
                  <a:pt x="535967" y="0"/>
                </a:cubicBezTo>
                <a:cubicBezTo>
                  <a:pt x="659569" y="-8908"/>
                  <a:pt x="797393" y="29751"/>
                  <a:pt x="1003512" y="0"/>
                </a:cubicBezTo>
                <a:cubicBezTo>
                  <a:pt x="1209632" y="-29751"/>
                  <a:pt x="1499999" y="14873"/>
                  <a:pt x="1642111" y="0"/>
                </a:cubicBezTo>
                <a:cubicBezTo>
                  <a:pt x="1784223" y="-14873"/>
                  <a:pt x="2052833" y="13370"/>
                  <a:pt x="2178077" y="0"/>
                </a:cubicBezTo>
                <a:cubicBezTo>
                  <a:pt x="2303321" y="-13370"/>
                  <a:pt x="2478513" y="10249"/>
                  <a:pt x="2714044" y="0"/>
                </a:cubicBezTo>
                <a:cubicBezTo>
                  <a:pt x="2949575" y="-10249"/>
                  <a:pt x="3129479" y="68179"/>
                  <a:pt x="3421064" y="0"/>
                </a:cubicBezTo>
                <a:cubicBezTo>
                  <a:pt x="3465634" y="177991"/>
                  <a:pt x="3385004" y="420650"/>
                  <a:pt x="3421064" y="549048"/>
                </a:cubicBezTo>
                <a:cubicBezTo>
                  <a:pt x="3457124" y="677446"/>
                  <a:pt x="3413210" y="869255"/>
                  <a:pt x="3421064" y="1143851"/>
                </a:cubicBezTo>
                <a:cubicBezTo>
                  <a:pt x="3316295" y="1168246"/>
                  <a:pt x="3113485" y="1113934"/>
                  <a:pt x="2919308" y="1143851"/>
                </a:cubicBezTo>
                <a:cubicBezTo>
                  <a:pt x="2725131" y="1173768"/>
                  <a:pt x="2517387" y="1107801"/>
                  <a:pt x="2349131" y="1143851"/>
                </a:cubicBezTo>
                <a:cubicBezTo>
                  <a:pt x="2180875" y="1179901"/>
                  <a:pt x="2007336" y="1125167"/>
                  <a:pt x="1778953" y="1143851"/>
                </a:cubicBezTo>
                <a:cubicBezTo>
                  <a:pt x="1550570" y="1162535"/>
                  <a:pt x="1403262" y="1102789"/>
                  <a:pt x="1242987" y="1143851"/>
                </a:cubicBezTo>
                <a:cubicBezTo>
                  <a:pt x="1082712" y="1184913"/>
                  <a:pt x="849846" y="1142979"/>
                  <a:pt x="604388" y="1143851"/>
                </a:cubicBezTo>
                <a:cubicBezTo>
                  <a:pt x="358930" y="1144723"/>
                  <a:pt x="254460" y="1137051"/>
                  <a:pt x="0" y="1143851"/>
                </a:cubicBezTo>
                <a:cubicBezTo>
                  <a:pt x="-37106" y="964521"/>
                  <a:pt x="46218" y="770919"/>
                  <a:pt x="0" y="594803"/>
                </a:cubicBezTo>
                <a:cubicBezTo>
                  <a:pt x="-46218" y="418687"/>
                  <a:pt x="57040" y="127703"/>
                  <a:pt x="0" y="0"/>
                </a:cubicBezTo>
                <a:close/>
              </a:path>
            </a:pathLst>
          </a:custGeom>
          <a:ln w="38100" cap="rnd">
            <a:solidFill>
              <a:srgbClr val="000000"/>
            </a:solidFill>
            <a:prstDash val="solid"/>
            <a:round/>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srgbClr val="000000">
                <a:alpha val="43000"/>
              </a:srgbClr>
            </a:outerShdw>
          </a:effectLst>
        </p:spPr>
      </p:pic>
      <p:sp>
        <p:nvSpPr>
          <p:cNvPr id="8" name="Title 1">
            <a:extLst>
              <a:ext uri="{FF2B5EF4-FFF2-40B4-BE49-F238E27FC236}">
                <a16:creationId xmlns:a16="http://schemas.microsoft.com/office/drawing/2014/main" id="{D99A7DCA-01C7-001D-98DD-1CC8A3DFE3D5}"/>
              </a:ext>
            </a:extLst>
          </p:cNvPr>
          <p:cNvSpPr>
            <a:spLocks noGrp="1"/>
          </p:cNvSpPr>
          <p:nvPr>
            <p:ph type="title"/>
          </p:nvPr>
        </p:nvSpPr>
        <p:spPr>
          <a:xfrm>
            <a:off x="644562" y="377727"/>
            <a:ext cx="7766051" cy="712249"/>
          </a:xfrm>
        </p:spPr>
        <p:txBody>
          <a:bodyPr/>
          <a:lstStyle/>
          <a:p>
            <a:r>
              <a:rPr lang="en-US" dirty="0"/>
              <a:t>Inventory Costing Method</a:t>
            </a:r>
          </a:p>
        </p:txBody>
      </p:sp>
      <p:sp>
        <p:nvSpPr>
          <p:cNvPr id="9" name="Content Placeholder 2">
            <a:extLst>
              <a:ext uri="{FF2B5EF4-FFF2-40B4-BE49-F238E27FC236}">
                <a16:creationId xmlns:a16="http://schemas.microsoft.com/office/drawing/2014/main" id="{FA8ADBA5-643C-6380-B3EF-4F25D4F723D4}"/>
              </a:ext>
            </a:extLst>
          </p:cNvPr>
          <p:cNvSpPr>
            <a:spLocks noGrp="1"/>
          </p:cNvSpPr>
          <p:nvPr>
            <p:ph idx="1"/>
          </p:nvPr>
        </p:nvSpPr>
        <p:spPr>
          <a:xfrm>
            <a:off x="922414" y="2109789"/>
            <a:ext cx="11075671" cy="4748211"/>
          </a:xfrm>
        </p:spPr>
        <p:txBody>
          <a:bodyPr>
            <a:normAutofit/>
          </a:bodyPr>
          <a:lstStyle/>
          <a:p>
            <a:r>
              <a:rPr lang="en-US" b="1" dirty="0">
                <a:solidFill>
                  <a:schemeClr val="bg1"/>
                </a:solidFill>
                <a:latin typeface="Arial" panose="020B0604020202020204" pitchFamily="34" charset="0"/>
                <a:cs typeface="Arial" panose="020B0604020202020204" pitchFamily="34" charset="0"/>
              </a:rPr>
              <a:t>Specific Cost</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r>
              <a:rPr lang="en-US" b="1" dirty="0">
                <a:solidFill>
                  <a:schemeClr val="bg1"/>
                </a:solidFill>
                <a:latin typeface="Arial" panose="020B0604020202020204" pitchFamily="34" charset="0"/>
                <a:cs typeface="Arial" panose="020B0604020202020204" pitchFamily="34" charset="0"/>
              </a:rPr>
              <a:t>Default Cost</a:t>
            </a:r>
          </a:p>
          <a:p>
            <a:pPr lvl="1"/>
            <a:r>
              <a:rPr lang="en-US" sz="1800" b="1" dirty="0">
                <a:solidFill>
                  <a:schemeClr val="bg1"/>
                </a:solidFill>
                <a:latin typeface="Arial" panose="020B0604020202020204" pitchFamily="34" charset="0"/>
                <a:cs typeface="Arial" panose="020B0604020202020204" pitchFamily="34" charset="0"/>
              </a:rPr>
              <a:t>Unit Cost for Non-Inventory</a:t>
            </a:r>
          </a:p>
          <a:p>
            <a:pPr lvl="2"/>
            <a:r>
              <a:rPr lang="en-US" sz="1800" b="1" dirty="0">
                <a:solidFill>
                  <a:schemeClr val="bg1"/>
                </a:solidFill>
                <a:latin typeface="Arial" panose="020B0604020202020204" pitchFamily="34" charset="0"/>
                <a:cs typeface="Arial" panose="020B0604020202020204" pitchFamily="34" charset="0"/>
              </a:rPr>
              <a:t>Update as Req. – Use like Standard Cost</a:t>
            </a:r>
          </a:p>
          <a:p>
            <a:pPr lvl="2"/>
            <a:r>
              <a:rPr lang="en-US" sz="1800" b="1" dirty="0">
                <a:solidFill>
                  <a:schemeClr val="bg1"/>
                </a:solidFill>
                <a:latin typeface="Arial" panose="020B0604020202020204" pitchFamily="34" charset="0"/>
                <a:cs typeface="Arial" panose="020B0604020202020204" pitchFamily="34" charset="0"/>
              </a:rPr>
              <a:t>New as of 2020 Wave 2</a:t>
            </a:r>
          </a:p>
        </p:txBody>
      </p:sp>
      <p:pic>
        <p:nvPicPr>
          <p:cNvPr id="10" name="Picture 9">
            <a:extLst>
              <a:ext uri="{FF2B5EF4-FFF2-40B4-BE49-F238E27FC236}">
                <a16:creationId xmlns:a16="http://schemas.microsoft.com/office/drawing/2014/main" id="{A94C1B38-4C9F-01C7-2D13-65AC46334B2C}"/>
              </a:ext>
            </a:extLst>
          </p:cNvPr>
          <p:cNvPicPr>
            <a:picLocks noChangeAspect="1"/>
          </p:cNvPicPr>
          <p:nvPr/>
        </p:nvPicPr>
        <p:blipFill>
          <a:blip r:embed="rId4"/>
          <a:stretch>
            <a:fillRect/>
          </a:stretch>
        </p:blipFill>
        <p:spPr>
          <a:xfrm>
            <a:off x="3066159" y="2884245"/>
            <a:ext cx="7429882" cy="1892397"/>
          </a:xfrm>
          <a:prstGeom prst="rect">
            <a:avLst/>
          </a:prstGeom>
        </p:spPr>
      </p:pic>
    </p:spTree>
    <p:extLst>
      <p:ext uri="{BB962C8B-B14F-4D97-AF65-F5344CB8AC3E}">
        <p14:creationId xmlns:p14="http://schemas.microsoft.com/office/powerpoint/2010/main" val="297091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xEl>
                                              <p:pRg st="7" end="7"/>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xEl>
                                              <p:pRg st="8" end="8"/>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9A0DA-70FE-7D55-017C-BF9044DA3441}"/>
            </a:ext>
          </a:extLst>
        </p:cNvPr>
        <p:cNvGrpSpPr/>
        <p:nvPr/>
      </p:nvGrpSpPr>
      <p:grpSpPr>
        <a:xfrm>
          <a:off x="0" y="0"/>
          <a:ext cx="0" cy="0"/>
          <a:chOff x="0" y="0"/>
          <a:chExt cx="0" cy="0"/>
        </a:xfrm>
      </p:grpSpPr>
      <p:pic>
        <p:nvPicPr>
          <p:cNvPr id="5" name="Picture 4" descr="A logo with blue and black text">
            <a:extLst>
              <a:ext uri="{FF2B5EF4-FFF2-40B4-BE49-F238E27FC236}">
                <a16:creationId xmlns:a16="http://schemas.microsoft.com/office/drawing/2014/main" id="{3321DA83-9FC7-4931-7E85-C06F6816DAA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23202" t="30029" r="30703" b="28482"/>
          <a:stretch/>
        </p:blipFill>
        <p:spPr>
          <a:xfrm>
            <a:off x="8656869" y="94174"/>
            <a:ext cx="3421064" cy="1143851"/>
          </a:xfrm>
          <a:custGeom>
            <a:avLst/>
            <a:gdLst>
              <a:gd name="connsiteX0" fmla="*/ 0 w 3421064"/>
              <a:gd name="connsiteY0" fmla="*/ 0 h 1143851"/>
              <a:gd name="connsiteX1" fmla="*/ 535967 w 3421064"/>
              <a:gd name="connsiteY1" fmla="*/ 0 h 1143851"/>
              <a:gd name="connsiteX2" fmla="*/ 1003512 w 3421064"/>
              <a:gd name="connsiteY2" fmla="*/ 0 h 1143851"/>
              <a:gd name="connsiteX3" fmla="*/ 1505268 w 3421064"/>
              <a:gd name="connsiteY3" fmla="*/ 0 h 1143851"/>
              <a:gd name="connsiteX4" fmla="*/ 2109656 w 3421064"/>
              <a:gd name="connsiteY4" fmla="*/ 0 h 1143851"/>
              <a:gd name="connsiteX5" fmla="*/ 2645623 w 3421064"/>
              <a:gd name="connsiteY5" fmla="*/ 0 h 1143851"/>
              <a:gd name="connsiteX6" fmla="*/ 3421064 w 3421064"/>
              <a:gd name="connsiteY6" fmla="*/ 0 h 1143851"/>
              <a:gd name="connsiteX7" fmla="*/ 3421064 w 3421064"/>
              <a:gd name="connsiteY7" fmla="*/ 583364 h 1143851"/>
              <a:gd name="connsiteX8" fmla="*/ 3421064 w 3421064"/>
              <a:gd name="connsiteY8" fmla="*/ 1143851 h 1143851"/>
              <a:gd name="connsiteX9" fmla="*/ 2850887 w 3421064"/>
              <a:gd name="connsiteY9" fmla="*/ 1143851 h 1143851"/>
              <a:gd name="connsiteX10" fmla="*/ 2349131 w 3421064"/>
              <a:gd name="connsiteY10" fmla="*/ 1143851 h 1143851"/>
              <a:gd name="connsiteX11" fmla="*/ 1710532 w 3421064"/>
              <a:gd name="connsiteY11" fmla="*/ 1143851 h 1143851"/>
              <a:gd name="connsiteX12" fmla="*/ 1174565 w 3421064"/>
              <a:gd name="connsiteY12" fmla="*/ 1143851 h 1143851"/>
              <a:gd name="connsiteX13" fmla="*/ 707020 w 3421064"/>
              <a:gd name="connsiteY13" fmla="*/ 1143851 h 1143851"/>
              <a:gd name="connsiteX14" fmla="*/ 0 w 3421064"/>
              <a:gd name="connsiteY14" fmla="*/ 1143851 h 1143851"/>
              <a:gd name="connsiteX15" fmla="*/ 0 w 3421064"/>
              <a:gd name="connsiteY15" fmla="*/ 594803 h 1143851"/>
              <a:gd name="connsiteX16" fmla="*/ 0 w 3421064"/>
              <a:gd name="connsiteY16" fmla="*/ 0 h 114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21064" h="1143851" fill="none" extrusionOk="0">
                <a:moveTo>
                  <a:pt x="0" y="0"/>
                </a:moveTo>
                <a:cubicBezTo>
                  <a:pt x="155570" y="-5917"/>
                  <a:pt x="372776" y="49652"/>
                  <a:pt x="535967" y="0"/>
                </a:cubicBezTo>
                <a:cubicBezTo>
                  <a:pt x="699158" y="-49652"/>
                  <a:pt x="889085" y="19590"/>
                  <a:pt x="1003512" y="0"/>
                </a:cubicBezTo>
                <a:cubicBezTo>
                  <a:pt x="1117939" y="-19590"/>
                  <a:pt x="1355097" y="49885"/>
                  <a:pt x="1505268" y="0"/>
                </a:cubicBezTo>
                <a:cubicBezTo>
                  <a:pt x="1655439" y="-49885"/>
                  <a:pt x="1852640" y="40893"/>
                  <a:pt x="2109656" y="0"/>
                </a:cubicBezTo>
                <a:cubicBezTo>
                  <a:pt x="2366672" y="-40893"/>
                  <a:pt x="2436451" y="58792"/>
                  <a:pt x="2645623" y="0"/>
                </a:cubicBezTo>
                <a:cubicBezTo>
                  <a:pt x="2854795" y="-58792"/>
                  <a:pt x="3171223" y="46862"/>
                  <a:pt x="3421064" y="0"/>
                </a:cubicBezTo>
                <a:cubicBezTo>
                  <a:pt x="3448326" y="289059"/>
                  <a:pt x="3391644" y="437629"/>
                  <a:pt x="3421064" y="583364"/>
                </a:cubicBezTo>
                <a:cubicBezTo>
                  <a:pt x="3450484" y="729099"/>
                  <a:pt x="3395817" y="914904"/>
                  <a:pt x="3421064" y="1143851"/>
                </a:cubicBezTo>
                <a:cubicBezTo>
                  <a:pt x="3223666" y="1165549"/>
                  <a:pt x="3054574" y="1110409"/>
                  <a:pt x="2850887" y="1143851"/>
                </a:cubicBezTo>
                <a:cubicBezTo>
                  <a:pt x="2647200" y="1177293"/>
                  <a:pt x="2514843" y="1109635"/>
                  <a:pt x="2349131" y="1143851"/>
                </a:cubicBezTo>
                <a:cubicBezTo>
                  <a:pt x="2183419" y="1178067"/>
                  <a:pt x="1859716" y="1109907"/>
                  <a:pt x="1710532" y="1143851"/>
                </a:cubicBezTo>
                <a:cubicBezTo>
                  <a:pt x="1561348" y="1177795"/>
                  <a:pt x="1364551" y="1137432"/>
                  <a:pt x="1174565" y="1143851"/>
                </a:cubicBezTo>
                <a:cubicBezTo>
                  <a:pt x="984579" y="1150270"/>
                  <a:pt x="864511" y="1093101"/>
                  <a:pt x="707020" y="1143851"/>
                </a:cubicBezTo>
                <a:cubicBezTo>
                  <a:pt x="549529" y="1194601"/>
                  <a:pt x="243719" y="1060200"/>
                  <a:pt x="0" y="1143851"/>
                </a:cubicBezTo>
                <a:cubicBezTo>
                  <a:pt x="-61453" y="1022722"/>
                  <a:pt x="45038" y="744314"/>
                  <a:pt x="0" y="594803"/>
                </a:cubicBezTo>
                <a:cubicBezTo>
                  <a:pt x="-45038" y="445292"/>
                  <a:pt x="23621" y="155218"/>
                  <a:pt x="0" y="0"/>
                </a:cubicBezTo>
                <a:close/>
              </a:path>
              <a:path w="3421064" h="1143851" stroke="0" extrusionOk="0">
                <a:moveTo>
                  <a:pt x="0" y="0"/>
                </a:moveTo>
                <a:cubicBezTo>
                  <a:pt x="116902" y="-13837"/>
                  <a:pt x="412365" y="8908"/>
                  <a:pt x="535967" y="0"/>
                </a:cubicBezTo>
                <a:cubicBezTo>
                  <a:pt x="659569" y="-8908"/>
                  <a:pt x="797393" y="29751"/>
                  <a:pt x="1003512" y="0"/>
                </a:cubicBezTo>
                <a:cubicBezTo>
                  <a:pt x="1209632" y="-29751"/>
                  <a:pt x="1499999" y="14873"/>
                  <a:pt x="1642111" y="0"/>
                </a:cubicBezTo>
                <a:cubicBezTo>
                  <a:pt x="1784223" y="-14873"/>
                  <a:pt x="2052833" y="13370"/>
                  <a:pt x="2178077" y="0"/>
                </a:cubicBezTo>
                <a:cubicBezTo>
                  <a:pt x="2303321" y="-13370"/>
                  <a:pt x="2478513" y="10249"/>
                  <a:pt x="2714044" y="0"/>
                </a:cubicBezTo>
                <a:cubicBezTo>
                  <a:pt x="2949575" y="-10249"/>
                  <a:pt x="3129479" y="68179"/>
                  <a:pt x="3421064" y="0"/>
                </a:cubicBezTo>
                <a:cubicBezTo>
                  <a:pt x="3465634" y="177991"/>
                  <a:pt x="3385004" y="420650"/>
                  <a:pt x="3421064" y="549048"/>
                </a:cubicBezTo>
                <a:cubicBezTo>
                  <a:pt x="3457124" y="677446"/>
                  <a:pt x="3413210" y="869255"/>
                  <a:pt x="3421064" y="1143851"/>
                </a:cubicBezTo>
                <a:cubicBezTo>
                  <a:pt x="3316295" y="1168246"/>
                  <a:pt x="3113485" y="1113934"/>
                  <a:pt x="2919308" y="1143851"/>
                </a:cubicBezTo>
                <a:cubicBezTo>
                  <a:pt x="2725131" y="1173768"/>
                  <a:pt x="2517387" y="1107801"/>
                  <a:pt x="2349131" y="1143851"/>
                </a:cubicBezTo>
                <a:cubicBezTo>
                  <a:pt x="2180875" y="1179901"/>
                  <a:pt x="2007336" y="1125167"/>
                  <a:pt x="1778953" y="1143851"/>
                </a:cubicBezTo>
                <a:cubicBezTo>
                  <a:pt x="1550570" y="1162535"/>
                  <a:pt x="1403262" y="1102789"/>
                  <a:pt x="1242987" y="1143851"/>
                </a:cubicBezTo>
                <a:cubicBezTo>
                  <a:pt x="1082712" y="1184913"/>
                  <a:pt x="849846" y="1142979"/>
                  <a:pt x="604388" y="1143851"/>
                </a:cubicBezTo>
                <a:cubicBezTo>
                  <a:pt x="358930" y="1144723"/>
                  <a:pt x="254460" y="1137051"/>
                  <a:pt x="0" y="1143851"/>
                </a:cubicBezTo>
                <a:cubicBezTo>
                  <a:pt x="-37106" y="964521"/>
                  <a:pt x="46218" y="770919"/>
                  <a:pt x="0" y="594803"/>
                </a:cubicBezTo>
                <a:cubicBezTo>
                  <a:pt x="-46218" y="418687"/>
                  <a:pt x="57040" y="127703"/>
                  <a:pt x="0" y="0"/>
                </a:cubicBezTo>
                <a:close/>
              </a:path>
            </a:pathLst>
          </a:custGeom>
          <a:ln w="38100" cap="rnd">
            <a:solidFill>
              <a:srgbClr val="000000"/>
            </a:solidFill>
            <a:prstDash val="solid"/>
            <a:round/>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srgbClr val="000000">
                <a:alpha val="43000"/>
              </a:srgbClr>
            </a:outerShdw>
          </a:effectLst>
        </p:spPr>
      </p:pic>
      <p:sp>
        <p:nvSpPr>
          <p:cNvPr id="8" name="Title 1">
            <a:extLst>
              <a:ext uri="{FF2B5EF4-FFF2-40B4-BE49-F238E27FC236}">
                <a16:creationId xmlns:a16="http://schemas.microsoft.com/office/drawing/2014/main" id="{BB427BAB-E290-563B-D0A7-360604BF22F3}"/>
              </a:ext>
            </a:extLst>
          </p:cNvPr>
          <p:cNvSpPr>
            <a:spLocks noGrp="1"/>
          </p:cNvSpPr>
          <p:nvPr>
            <p:ph type="title"/>
          </p:nvPr>
        </p:nvSpPr>
        <p:spPr>
          <a:xfrm>
            <a:off x="114067" y="300625"/>
            <a:ext cx="8754360" cy="1499337"/>
          </a:xfrm>
        </p:spPr>
        <p:txBody>
          <a:bodyPr/>
          <a:lstStyle/>
          <a:p>
            <a:r>
              <a:rPr lang="en-US" sz="4000" dirty="0"/>
              <a:t>Determining the Appropriate</a:t>
            </a:r>
            <a:br>
              <a:rPr lang="en-US" sz="4000" dirty="0"/>
            </a:br>
            <a:r>
              <a:rPr lang="en-US" sz="4000" dirty="0"/>
              <a:t>Inventory Costing Method using AI</a:t>
            </a:r>
            <a:endParaRPr lang="en-US" dirty="0"/>
          </a:p>
        </p:txBody>
      </p:sp>
      <p:sp>
        <p:nvSpPr>
          <p:cNvPr id="4" name="Content Placeholder 2">
            <a:extLst>
              <a:ext uri="{FF2B5EF4-FFF2-40B4-BE49-F238E27FC236}">
                <a16:creationId xmlns:a16="http://schemas.microsoft.com/office/drawing/2014/main" id="{614A9F0A-AAEC-78E4-3EAE-6C0B4DB6D276}"/>
              </a:ext>
            </a:extLst>
          </p:cNvPr>
          <p:cNvSpPr>
            <a:spLocks noGrp="1"/>
          </p:cNvSpPr>
          <p:nvPr>
            <p:ph idx="1"/>
          </p:nvPr>
        </p:nvSpPr>
        <p:spPr>
          <a:xfrm>
            <a:off x="669095" y="2232749"/>
            <a:ext cx="6806414" cy="2786423"/>
          </a:xfrm>
        </p:spPr>
        <p:txBody>
          <a:bodyPr>
            <a:normAutofit fontScale="92500" lnSpcReduction="10000"/>
          </a:bodyPr>
          <a:lstStyle/>
          <a:p>
            <a:pPr marL="0" indent="0">
              <a:buNone/>
            </a:pPr>
            <a:endParaRPr lang="en-US" dirty="0">
              <a:highlight>
                <a:srgbClr val="FFFF00"/>
              </a:highlight>
            </a:endParaRPr>
          </a:p>
          <a:p>
            <a:pPr lvl="1"/>
            <a:r>
              <a:rPr lang="en-US" sz="3200" dirty="0">
                <a:solidFill>
                  <a:schemeClr val="bg1"/>
                </a:solidFill>
                <a:latin typeface="Arial" panose="020B0604020202020204" pitchFamily="34" charset="0"/>
                <a:cs typeface="Arial" panose="020B0604020202020204" pitchFamily="34" charset="0"/>
              </a:rPr>
              <a:t>Validate company GAAP Accounting methods are leveraging the best costing method available for Inventory, Industry and Company Financials.</a:t>
            </a:r>
          </a:p>
        </p:txBody>
      </p:sp>
      <p:sp>
        <p:nvSpPr>
          <p:cNvPr id="6" name="Rounded Rectangle 7">
            <a:extLst>
              <a:ext uri="{FF2B5EF4-FFF2-40B4-BE49-F238E27FC236}">
                <a16:creationId xmlns:a16="http://schemas.microsoft.com/office/drawing/2014/main" id="{40C4190F-8D37-CDCE-74BC-551F628AEA7D}"/>
              </a:ext>
            </a:extLst>
          </p:cNvPr>
          <p:cNvSpPr/>
          <p:nvPr/>
        </p:nvSpPr>
        <p:spPr bwMode="auto">
          <a:xfrm>
            <a:off x="7857578" y="2705622"/>
            <a:ext cx="3177852" cy="2352417"/>
          </a:xfrm>
          <a:prstGeom prst="roundRect">
            <a:avLst/>
          </a:prstGeom>
          <a:solidFill>
            <a:schemeClr val="tx1"/>
          </a:solidFill>
          <a:ln w="57150">
            <a:solidFill>
              <a:srgbClr val="1B4499"/>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pPr>
            <a:r>
              <a:rPr lang="en-US" sz="2353" dirty="0">
                <a:solidFill>
                  <a:srgbClr val="1B449A"/>
                </a:solidFill>
                <a:ea typeface="Segoe UI" pitchFamily="34" charset="0"/>
                <a:cs typeface="Segoe UI" pitchFamily="34" charset="0"/>
              </a:rPr>
              <a:t>Use AI to analyze large datasets to identify patterns trends and compare analysis.</a:t>
            </a:r>
          </a:p>
        </p:txBody>
      </p:sp>
      <p:pic>
        <p:nvPicPr>
          <p:cNvPr id="7" name="Graphic 6" descr="Head with gears with solid fill">
            <a:extLst>
              <a:ext uri="{FF2B5EF4-FFF2-40B4-BE49-F238E27FC236}">
                <a16:creationId xmlns:a16="http://schemas.microsoft.com/office/drawing/2014/main" id="{9DCD7235-B451-E631-372C-D073B6A9043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75013" y="2463870"/>
            <a:ext cx="965130" cy="965130"/>
          </a:xfrm>
          <a:prstGeom prst="rect">
            <a:avLst/>
          </a:prstGeom>
        </p:spPr>
      </p:pic>
    </p:spTree>
    <p:extLst>
      <p:ext uri="{BB962C8B-B14F-4D97-AF65-F5344CB8AC3E}">
        <p14:creationId xmlns:p14="http://schemas.microsoft.com/office/powerpoint/2010/main" val="3571312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47C54-357C-8CB8-8E4D-5A1CBEADCF3D}"/>
              </a:ext>
            </a:extLst>
          </p:cNvPr>
          <p:cNvSpPr>
            <a:spLocks noGrp="1"/>
          </p:cNvSpPr>
          <p:nvPr>
            <p:ph type="title"/>
          </p:nvPr>
        </p:nvSpPr>
        <p:spPr/>
        <p:txBody>
          <a:bodyPr/>
          <a:lstStyle/>
          <a:p>
            <a:r>
              <a:rPr lang="en-US" dirty="0">
                <a:solidFill>
                  <a:schemeClr val="tx1"/>
                </a:solidFill>
              </a:rPr>
              <a:t>Speakers Wanted</a:t>
            </a:r>
            <a:endParaRPr lang="en-US" dirty="0"/>
          </a:p>
        </p:txBody>
      </p:sp>
      <p:pic>
        <p:nvPicPr>
          <p:cNvPr id="4" name="Picture 2" descr="PMI Dayton / Miami Valley Chapter - Articles">
            <a:extLst>
              <a:ext uri="{FF2B5EF4-FFF2-40B4-BE49-F238E27FC236}">
                <a16:creationId xmlns:a16="http://schemas.microsoft.com/office/drawing/2014/main" id="{85926507-8C4D-6115-3F17-EC3DD32CD2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116" y="1873568"/>
            <a:ext cx="4876800" cy="40862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Suggestions Wanted - Lessons From the End of a Marriage">
            <a:extLst>
              <a:ext uri="{FF2B5EF4-FFF2-40B4-BE49-F238E27FC236}">
                <a16:creationId xmlns:a16="http://schemas.microsoft.com/office/drawing/2014/main" id="{66B5697C-8EDF-924C-5BE7-EABF0391D3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4680" y="1873568"/>
            <a:ext cx="6497320" cy="4160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429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4CAD0-A50F-08C4-E61B-F69FE04E3C6D}"/>
            </a:ext>
          </a:extLst>
        </p:cNvPr>
        <p:cNvGrpSpPr/>
        <p:nvPr/>
      </p:nvGrpSpPr>
      <p:grpSpPr>
        <a:xfrm>
          <a:off x="0" y="0"/>
          <a:ext cx="0" cy="0"/>
          <a:chOff x="0" y="0"/>
          <a:chExt cx="0" cy="0"/>
        </a:xfrm>
      </p:grpSpPr>
      <p:pic>
        <p:nvPicPr>
          <p:cNvPr id="5" name="Picture 4" descr="A logo with blue and black text">
            <a:extLst>
              <a:ext uri="{FF2B5EF4-FFF2-40B4-BE49-F238E27FC236}">
                <a16:creationId xmlns:a16="http://schemas.microsoft.com/office/drawing/2014/main" id="{41517877-90DC-621B-B36C-1B1597408E1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23202" t="30029" r="30703" b="28482"/>
          <a:stretch/>
        </p:blipFill>
        <p:spPr>
          <a:xfrm>
            <a:off x="8656869" y="94174"/>
            <a:ext cx="3421064" cy="1143851"/>
          </a:xfrm>
          <a:custGeom>
            <a:avLst/>
            <a:gdLst>
              <a:gd name="connsiteX0" fmla="*/ 0 w 3421064"/>
              <a:gd name="connsiteY0" fmla="*/ 0 h 1143851"/>
              <a:gd name="connsiteX1" fmla="*/ 535967 w 3421064"/>
              <a:gd name="connsiteY1" fmla="*/ 0 h 1143851"/>
              <a:gd name="connsiteX2" fmla="*/ 1003512 w 3421064"/>
              <a:gd name="connsiteY2" fmla="*/ 0 h 1143851"/>
              <a:gd name="connsiteX3" fmla="*/ 1505268 w 3421064"/>
              <a:gd name="connsiteY3" fmla="*/ 0 h 1143851"/>
              <a:gd name="connsiteX4" fmla="*/ 2109656 w 3421064"/>
              <a:gd name="connsiteY4" fmla="*/ 0 h 1143851"/>
              <a:gd name="connsiteX5" fmla="*/ 2645623 w 3421064"/>
              <a:gd name="connsiteY5" fmla="*/ 0 h 1143851"/>
              <a:gd name="connsiteX6" fmla="*/ 3421064 w 3421064"/>
              <a:gd name="connsiteY6" fmla="*/ 0 h 1143851"/>
              <a:gd name="connsiteX7" fmla="*/ 3421064 w 3421064"/>
              <a:gd name="connsiteY7" fmla="*/ 583364 h 1143851"/>
              <a:gd name="connsiteX8" fmla="*/ 3421064 w 3421064"/>
              <a:gd name="connsiteY8" fmla="*/ 1143851 h 1143851"/>
              <a:gd name="connsiteX9" fmla="*/ 2850887 w 3421064"/>
              <a:gd name="connsiteY9" fmla="*/ 1143851 h 1143851"/>
              <a:gd name="connsiteX10" fmla="*/ 2349131 w 3421064"/>
              <a:gd name="connsiteY10" fmla="*/ 1143851 h 1143851"/>
              <a:gd name="connsiteX11" fmla="*/ 1710532 w 3421064"/>
              <a:gd name="connsiteY11" fmla="*/ 1143851 h 1143851"/>
              <a:gd name="connsiteX12" fmla="*/ 1174565 w 3421064"/>
              <a:gd name="connsiteY12" fmla="*/ 1143851 h 1143851"/>
              <a:gd name="connsiteX13" fmla="*/ 707020 w 3421064"/>
              <a:gd name="connsiteY13" fmla="*/ 1143851 h 1143851"/>
              <a:gd name="connsiteX14" fmla="*/ 0 w 3421064"/>
              <a:gd name="connsiteY14" fmla="*/ 1143851 h 1143851"/>
              <a:gd name="connsiteX15" fmla="*/ 0 w 3421064"/>
              <a:gd name="connsiteY15" fmla="*/ 594803 h 1143851"/>
              <a:gd name="connsiteX16" fmla="*/ 0 w 3421064"/>
              <a:gd name="connsiteY16" fmla="*/ 0 h 114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21064" h="1143851" fill="none" extrusionOk="0">
                <a:moveTo>
                  <a:pt x="0" y="0"/>
                </a:moveTo>
                <a:cubicBezTo>
                  <a:pt x="155570" y="-5917"/>
                  <a:pt x="372776" y="49652"/>
                  <a:pt x="535967" y="0"/>
                </a:cubicBezTo>
                <a:cubicBezTo>
                  <a:pt x="699158" y="-49652"/>
                  <a:pt x="889085" y="19590"/>
                  <a:pt x="1003512" y="0"/>
                </a:cubicBezTo>
                <a:cubicBezTo>
                  <a:pt x="1117939" y="-19590"/>
                  <a:pt x="1355097" y="49885"/>
                  <a:pt x="1505268" y="0"/>
                </a:cubicBezTo>
                <a:cubicBezTo>
                  <a:pt x="1655439" y="-49885"/>
                  <a:pt x="1852640" y="40893"/>
                  <a:pt x="2109656" y="0"/>
                </a:cubicBezTo>
                <a:cubicBezTo>
                  <a:pt x="2366672" y="-40893"/>
                  <a:pt x="2436451" y="58792"/>
                  <a:pt x="2645623" y="0"/>
                </a:cubicBezTo>
                <a:cubicBezTo>
                  <a:pt x="2854795" y="-58792"/>
                  <a:pt x="3171223" y="46862"/>
                  <a:pt x="3421064" y="0"/>
                </a:cubicBezTo>
                <a:cubicBezTo>
                  <a:pt x="3448326" y="289059"/>
                  <a:pt x="3391644" y="437629"/>
                  <a:pt x="3421064" y="583364"/>
                </a:cubicBezTo>
                <a:cubicBezTo>
                  <a:pt x="3450484" y="729099"/>
                  <a:pt x="3395817" y="914904"/>
                  <a:pt x="3421064" y="1143851"/>
                </a:cubicBezTo>
                <a:cubicBezTo>
                  <a:pt x="3223666" y="1165549"/>
                  <a:pt x="3054574" y="1110409"/>
                  <a:pt x="2850887" y="1143851"/>
                </a:cubicBezTo>
                <a:cubicBezTo>
                  <a:pt x="2647200" y="1177293"/>
                  <a:pt x="2514843" y="1109635"/>
                  <a:pt x="2349131" y="1143851"/>
                </a:cubicBezTo>
                <a:cubicBezTo>
                  <a:pt x="2183419" y="1178067"/>
                  <a:pt x="1859716" y="1109907"/>
                  <a:pt x="1710532" y="1143851"/>
                </a:cubicBezTo>
                <a:cubicBezTo>
                  <a:pt x="1561348" y="1177795"/>
                  <a:pt x="1364551" y="1137432"/>
                  <a:pt x="1174565" y="1143851"/>
                </a:cubicBezTo>
                <a:cubicBezTo>
                  <a:pt x="984579" y="1150270"/>
                  <a:pt x="864511" y="1093101"/>
                  <a:pt x="707020" y="1143851"/>
                </a:cubicBezTo>
                <a:cubicBezTo>
                  <a:pt x="549529" y="1194601"/>
                  <a:pt x="243719" y="1060200"/>
                  <a:pt x="0" y="1143851"/>
                </a:cubicBezTo>
                <a:cubicBezTo>
                  <a:pt x="-61453" y="1022722"/>
                  <a:pt x="45038" y="744314"/>
                  <a:pt x="0" y="594803"/>
                </a:cubicBezTo>
                <a:cubicBezTo>
                  <a:pt x="-45038" y="445292"/>
                  <a:pt x="23621" y="155218"/>
                  <a:pt x="0" y="0"/>
                </a:cubicBezTo>
                <a:close/>
              </a:path>
              <a:path w="3421064" h="1143851" stroke="0" extrusionOk="0">
                <a:moveTo>
                  <a:pt x="0" y="0"/>
                </a:moveTo>
                <a:cubicBezTo>
                  <a:pt x="116902" y="-13837"/>
                  <a:pt x="412365" y="8908"/>
                  <a:pt x="535967" y="0"/>
                </a:cubicBezTo>
                <a:cubicBezTo>
                  <a:pt x="659569" y="-8908"/>
                  <a:pt x="797393" y="29751"/>
                  <a:pt x="1003512" y="0"/>
                </a:cubicBezTo>
                <a:cubicBezTo>
                  <a:pt x="1209632" y="-29751"/>
                  <a:pt x="1499999" y="14873"/>
                  <a:pt x="1642111" y="0"/>
                </a:cubicBezTo>
                <a:cubicBezTo>
                  <a:pt x="1784223" y="-14873"/>
                  <a:pt x="2052833" y="13370"/>
                  <a:pt x="2178077" y="0"/>
                </a:cubicBezTo>
                <a:cubicBezTo>
                  <a:pt x="2303321" y="-13370"/>
                  <a:pt x="2478513" y="10249"/>
                  <a:pt x="2714044" y="0"/>
                </a:cubicBezTo>
                <a:cubicBezTo>
                  <a:pt x="2949575" y="-10249"/>
                  <a:pt x="3129479" y="68179"/>
                  <a:pt x="3421064" y="0"/>
                </a:cubicBezTo>
                <a:cubicBezTo>
                  <a:pt x="3465634" y="177991"/>
                  <a:pt x="3385004" y="420650"/>
                  <a:pt x="3421064" y="549048"/>
                </a:cubicBezTo>
                <a:cubicBezTo>
                  <a:pt x="3457124" y="677446"/>
                  <a:pt x="3413210" y="869255"/>
                  <a:pt x="3421064" y="1143851"/>
                </a:cubicBezTo>
                <a:cubicBezTo>
                  <a:pt x="3316295" y="1168246"/>
                  <a:pt x="3113485" y="1113934"/>
                  <a:pt x="2919308" y="1143851"/>
                </a:cubicBezTo>
                <a:cubicBezTo>
                  <a:pt x="2725131" y="1173768"/>
                  <a:pt x="2517387" y="1107801"/>
                  <a:pt x="2349131" y="1143851"/>
                </a:cubicBezTo>
                <a:cubicBezTo>
                  <a:pt x="2180875" y="1179901"/>
                  <a:pt x="2007336" y="1125167"/>
                  <a:pt x="1778953" y="1143851"/>
                </a:cubicBezTo>
                <a:cubicBezTo>
                  <a:pt x="1550570" y="1162535"/>
                  <a:pt x="1403262" y="1102789"/>
                  <a:pt x="1242987" y="1143851"/>
                </a:cubicBezTo>
                <a:cubicBezTo>
                  <a:pt x="1082712" y="1184913"/>
                  <a:pt x="849846" y="1142979"/>
                  <a:pt x="604388" y="1143851"/>
                </a:cubicBezTo>
                <a:cubicBezTo>
                  <a:pt x="358930" y="1144723"/>
                  <a:pt x="254460" y="1137051"/>
                  <a:pt x="0" y="1143851"/>
                </a:cubicBezTo>
                <a:cubicBezTo>
                  <a:pt x="-37106" y="964521"/>
                  <a:pt x="46218" y="770919"/>
                  <a:pt x="0" y="594803"/>
                </a:cubicBezTo>
                <a:cubicBezTo>
                  <a:pt x="-46218" y="418687"/>
                  <a:pt x="57040" y="127703"/>
                  <a:pt x="0" y="0"/>
                </a:cubicBezTo>
                <a:close/>
              </a:path>
            </a:pathLst>
          </a:custGeom>
          <a:ln w="38100" cap="rnd">
            <a:solidFill>
              <a:srgbClr val="000000"/>
            </a:solidFill>
            <a:prstDash val="solid"/>
            <a:round/>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srgbClr val="000000">
                <a:alpha val="43000"/>
              </a:srgbClr>
            </a:outerShdw>
          </a:effectLst>
        </p:spPr>
      </p:pic>
      <p:sp>
        <p:nvSpPr>
          <p:cNvPr id="8" name="Title 1">
            <a:extLst>
              <a:ext uri="{FF2B5EF4-FFF2-40B4-BE49-F238E27FC236}">
                <a16:creationId xmlns:a16="http://schemas.microsoft.com/office/drawing/2014/main" id="{11CEB98D-DDB2-0379-74B9-DAA314174521}"/>
              </a:ext>
            </a:extLst>
          </p:cNvPr>
          <p:cNvSpPr>
            <a:spLocks noGrp="1"/>
          </p:cNvSpPr>
          <p:nvPr>
            <p:ph type="title"/>
          </p:nvPr>
        </p:nvSpPr>
        <p:spPr>
          <a:xfrm>
            <a:off x="114067" y="300625"/>
            <a:ext cx="8754360" cy="1499337"/>
          </a:xfrm>
        </p:spPr>
        <p:txBody>
          <a:bodyPr/>
          <a:lstStyle/>
          <a:p>
            <a:r>
              <a:rPr lang="en-US" sz="4000" dirty="0"/>
              <a:t>Determining the Appropriate</a:t>
            </a:r>
            <a:br>
              <a:rPr lang="en-US" sz="4000" dirty="0"/>
            </a:br>
            <a:r>
              <a:rPr lang="en-US" sz="4000" dirty="0"/>
              <a:t>Inventory Costing Method using AI</a:t>
            </a:r>
            <a:endParaRPr lang="en-US" dirty="0"/>
          </a:p>
        </p:txBody>
      </p:sp>
      <p:sp>
        <p:nvSpPr>
          <p:cNvPr id="13" name="Rounded Rectangle 12">
            <a:extLst>
              <a:ext uri="{FF2B5EF4-FFF2-40B4-BE49-F238E27FC236}">
                <a16:creationId xmlns:a16="http://schemas.microsoft.com/office/drawing/2014/main" id="{7A46A04B-CC14-450E-AD35-B728308E41E3}"/>
              </a:ext>
            </a:extLst>
          </p:cNvPr>
          <p:cNvSpPr/>
          <p:nvPr/>
        </p:nvSpPr>
        <p:spPr bwMode="auto">
          <a:xfrm>
            <a:off x="756758" y="2627271"/>
            <a:ext cx="7066587" cy="4047901"/>
          </a:xfrm>
          <a:prstGeom prst="roundRect">
            <a:avLst/>
          </a:prstGeom>
          <a:solidFill>
            <a:schemeClr val="tx1"/>
          </a:solidFill>
          <a:ln w="57150">
            <a:solidFill>
              <a:srgbClr val="1B4499"/>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solidFill>
                <a:srgbClr val="1B449A"/>
              </a:solidFill>
              <a:ea typeface="Segoe UI" pitchFamily="34" charset="0"/>
              <a:cs typeface="Segoe UI" pitchFamily="34" charset="0"/>
            </a:endParaRPr>
          </a:p>
        </p:txBody>
      </p:sp>
      <p:pic>
        <p:nvPicPr>
          <p:cNvPr id="14" name="Graphic 13" descr="Head with gears with solid fill">
            <a:extLst>
              <a:ext uri="{FF2B5EF4-FFF2-40B4-BE49-F238E27FC236}">
                <a16:creationId xmlns:a16="http://schemas.microsoft.com/office/drawing/2014/main" id="{85CA1AA0-238E-B806-7E5B-9F1BCAA15B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8544" y="2405500"/>
            <a:ext cx="896425" cy="896425"/>
          </a:xfrm>
          <a:prstGeom prst="rect">
            <a:avLst/>
          </a:prstGeom>
        </p:spPr>
      </p:pic>
      <p:sp>
        <p:nvSpPr>
          <p:cNvPr id="15" name="Rectangle: Rounded Corners 19">
            <a:extLst>
              <a:ext uri="{FF2B5EF4-FFF2-40B4-BE49-F238E27FC236}">
                <a16:creationId xmlns:a16="http://schemas.microsoft.com/office/drawing/2014/main" id="{29FDA897-4022-9506-9852-4AA0B8EF941B}"/>
              </a:ext>
              <a:ext uri="{C183D7F6-B498-43B3-948B-1728B52AA6E4}">
                <adec:decorative xmlns:adec="http://schemas.microsoft.com/office/drawing/2017/decorative" val="1"/>
              </a:ext>
            </a:extLst>
          </p:cNvPr>
          <p:cNvSpPr/>
          <p:nvPr/>
        </p:nvSpPr>
        <p:spPr bwMode="auto">
          <a:xfrm>
            <a:off x="8069323" y="2681510"/>
            <a:ext cx="2300663" cy="3190653"/>
          </a:xfrm>
          <a:prstGeom prst="roundRect">
            <a:avLst>
              <a:gd name="adj" fmla="val 3575"/>
            </a:avLst>
          </a:prstGeom>
          <a:solidFill>
            <a:srgbClr val="F7941C"/>
          </a:soli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spcBef>
                <a:spcPct val="0"/>
              </a:spcBef>
              <a:spcAft>
                <a:spcPct val="0"/>
              </a:spcAft>
            </a:pPr>
            <a:r>
              <a:rPr lang="en-US" sz="1568" dirty="0">
                <a:solidFill>
                  <a:schemeClr val="tx1"/>
                </a:solidFill>
                <a:latin typeface="Source Sans Pro" panose="020B0503030403020204" pitchFamily="34" charset="77"/>
                <a:cs typeface="Adelle Sans Devanagari" panose="02000503000000020004" pitchFamily="2" charset="-78"/>
              </a:rPr>
              <a:t>Python Analysis</a:t>
            </a:r>
          </a:p>
          <a:p>
            <a:pPr algn="ctr" defTabSz="914102" fontAlgn="base">
              <a:spcBef>
                <a:spcPct val="0"/>
              </a:spcBef>
              <a:spcAft>
                <a:spcPct val="0"/>
              </a:spcAft>
            </a:pPr>
            <a:r>
              <a:rPr lang="en-US" sz="1568" dirty="0">
                <a:solidFill>
                  <a:schemeClr val="tx1"/>
                </a:solidFill>
                <a:latin typeface="Source Sans Pro" panose="020B0503030403020204" pitchFamily="34" charset="77"/>
                <a:cs typeface="Adelle Sans Devanagari" panose="02000503000000020004" pitchFamily="2" charset="-78"/>
              </a:rPr>
              <a:t>Excel Copilot</a:t>
            </a:r>
          </a:p>
          <a:p>
            <a:pPr algn="l" rtl="0">
              <a:buNone/>
            </a:pPr>
            <a:endParaRPr lang="en-US" sz="1176" b="1" dirty="0"/>
          </a:p>
          <a:p>
            <a:pPr algn="l" rtl="0">
              <a:buNone/>
            </a:pPr>
            <a:r>
              <a:rPr lang="en-US" sz="1176" b="1" dirty="0"/>
              <a:t>Data Manipulation</a:t>
            </a:r>
          </a:p>
          <a:p>
            <a:pPr>
              <a:spcAft>
                <a:spcPts val="784"/>
              </a:spcAft>
            </a:pPr>
            <a:endParaRPr lang="en-US" sz="1176" b="1" dirty="0"/>
          </a:p>
          <a:p>
            <a:pPr>
              <a:spcAft>
                <a:spcPts val="784"/>
              </a:spcAft>
            </a:pPr>
            <a:r>
              <a:rPr lang="en-US" sz="1176" b="1" dirty="0"/>
              <a:t>Pandas</a:t>
            </a:r>
            <a:r>
              <a:rPr lang="en-US" sz="1176" dirty="0"/>
              <a:t>: This library is essential for data manipulation and analysis. It provides data structures like </a:t>
            </a:r>
            <a:r>
              <a:rPr lang="en-US" sz="1176" dirty="0" err="1"/>
              <a:t>DataFrames</a:t>
            </a:r>
            <a:r>
              <a:rPr lang="en-US" sz="1176" dirty="0"/>
              <a:t> to handle and manipulate data efficiently.</a:t>
            </a:r>
          </a:p>
          <a:p>
            <a:pPr algn="ctr" defTabSz="914102" fontAlgn="base">
              <a:spcBef>
                <a:spcPct val="0"/>
              </a:spcBef>
              <a:spcAft>
                <a:spcPct val="0"/>
              </a:spcAft>
            </a:pPr>
            <a:endParaRPr lang="en-US" sz="1176" dirty="0">
              <a:solidFill>
                <a:schemeClr val="tx1"/>
              </a:solidFill>
              <a:latin typeface="Source Sans Pro" panose="020B0503030403020204" pitchFamily="34" charset="77"/>
              <a:cs typeface="Adelle Sans Devanagari" panose="02000503000000020004" pitchFamily="2" charset="-78"/>
            </a:endParaRPr>
          </a:p>
          <a:p>
            <a:pPr algn="ctr" defTabSz="914102" fontAlgn="base">
              <a:spcBef>
                <a:spcPct val="0"/>
              </a:spcBef>
              <a:spcAft>
                <a:spcPct val="0"/>
              </a:spcAft>
            </a:pPr>
            <a:endParaRPr lang="en-US" sz="1176" dirty="0">
              <a:solidFill>
                <a:schemeClr val="tx1"/>
              </a:solidFill>
              <a:latin typeface="Source Sans Pro" panose="020B0503030403020204" pitchFamily="34" charset="77"/>
              <a:cs typeface="Adelle Sans Devanagari" panose="02000503000000020004" pitchFamily="2" charset="-78"/>
            </a:endParaRPr>
          </a:p>
          <a:p>
            <a:pPr algn="ctr" defTabSz="914102" fontAlgn="base">
              <a:spcBef>
                <a:spcPct val="0"/>
              </a:spcBef>
              <a:spcAft>
                <a:spcPct val="0"/>
              </a:spcAft>
            </a:pPr>
            <a:endParaRPr lang="en-US" sz="1568" dirty="0">
              <a:solidFill>
                <a:schemeClr val="tx1"/>
              </a:solidFill>
              <a:latin typeface="Source Sans Pro" panose="020B0503030403020204" pitchFamily="34" charset="77"/>
              <a:cs typeface="Adelle Sans Devanagari" panose="02000503000000020004" pitchFamily="2" charset="-78"/>
            </a:endParaRPr>
          </a:p>
        </p:txBody>
      </p:sp>
      <p:pic>
        <p:nvPicPr>
          <p:cNvPr id="16" name="Picture 15" descr="Copilot Logo, symbol, meaning, history, PNG, brand">
            <a:extLst>
              <a:ext uri="{FF2B5EF4-FFF2-40B4-BE49-F238E27FC236}">
                <a16:creationId xmlns:a16="http://schemas.microsoft.com/office/drawing/2014/main" id="{12BA82D6-71BC-B7B9-F2C0-98AE47B345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03768" y="2492334"/>
            <a:ext cx="995283" cy="55934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2A38CF2-F7EF-5AF2-7308-9E949088B39A}"/>
              </a:ext>
            </a:extLst>
          </p:cNvPr>
          <p:cNvSpPr txBox="1"/>
          <p:nvPr/>
        </p:nvSpPr>
        <p:spPr>
          <a:xfrm>
            <a:off x="688844" y="2238118"/>
            <a:ext cx="7134500" cy="334916"/>
          </a:xfrm>
          <a:prstGeom prst="rect">
            <a:avLst/>
          </a:prstGeom>
          <a:noFill/>
        </p:spPr>
        <p:txBody>
          <a:bodyPr wrap="square">
            <a:spAutoFit/>
          </a:bodyPr>
          <a:lstStyle/>
          <a:p>
            <a:pPr algn="ctr" defTabSz="914102" fontAlgn="base">
              <a:lnSpc>
                <a:spcPct val="90000"/>
              </a:lnSpc>
              <a:spcBef>
                <a:spcPct val="0"/>
              </a:spcBef>
              <a:spcAft>
                <a:spcPct val="0"/>
              </a:spcAft>
            </a:pPr>
            <a:r>
              <a:rPr lang="en-US" sz="1765" b="1" dirty="0">
                <a:solidFill>
                  <a:srgbClr val="1B449A"/>
                </a:solidFill>
                <a:ea typeface="Segoe UI" pitchFamily="34" charset="0"/>
                <a:cs typeface="Segoe UI" pitchFamily="34" charset="0"/>
              </a:rPr>
              <a:t>Strategic reasons to change accounting methods: </a:t>
            </a:r>
          </a:p>
        </p:txBody>
      </p:sp>
      <p:graphicFrame>
        <p:nvGraphicFramePr>
          <p:cNvPr id="18" name="Table 17">
            <a:extLst>
              <a:ext uri="{FF2B5EF4-FFF2-40B4-BE49-F238E27FC236}">
                <a16:creationId xmlns:a16="http://schemas.microsoft.com/office/drawing/2014/main" id="{DD3A1A9F-1F58-6FAF-40C7-625DFE330E58}"/>
              </a:ext>
            </a:extLst>
          </p:cNvPr>
          <p:cNvGraphicFramePr>
            <a:graphicFrameLocks noGrp="1"/>
          </p:cNvGraphicFramePr>
          <p:nvPr>
            <p:extLst>
              <p:ext uri="{D42A27DB-BD31-4B8C-83A1-F6EECF244321}">
                <p14:modId xmlns:p14="http://schemas.microsoft.com/office/powerpoint/2010/main" val="822386585"/>
              </p:ext>
            </p:extLst>
          </p:nvPr>
        </p:nvGraphicFramePr>
        <p:xfrm>
          <a:off x="1038019" y="2740416"/>
          <a:ext cx="6632699" cy="3750881"/>
        </p:xfrm>
        <a:graphic>
          <a:graphicData uri="http://schemas.openxmlformats.org/drawingml/2006/table">
            <a:tbl>
              <a:tblPr>
                <a:tableStyleId>{B301B821-A1FF-4177-AEE7-76D212191A09}</a:tableStyleId>
              </a:tblPr>
              <a:tblGrid>
                <a:gridCol w="2133271">
                  <a:extLst>
                    <a:ext uri="{9D8B030D-6E8A-4147-A177-3AD203B41FA5}">
                      <a16:colId xmlns:a16="http://schemas.microsoft.com/office/drawing/2014/main" val="1322462010"/>
                    </a:ext>
                  </a:extLst>
                </a:gridCol>
                <a:gridCol w="4499428">
                  <a:extLst>
                    <a:ext uri="{9D8B030D-6E8A-4147-A177-3AD203B41FA5}">
                      <a16:colId xmlns:a16="http://schemas.microsoft.com/office/drawing/2014/main" val="2508760106"/>
                    </a:ext>
                  </a:extLst>
                </a:gridCol>
              </a:tblGrid>
              <a:tr h="906385">
                <a:tc>
                  <a:txBody>
                    <a:bodyPr/>
                    <a:lstStyle/>
                    <a:p>
                      <a:pPr>
                        <a:spcAft>
                          <a:spcPts val="800"/>
                        </a:spcAft>
                      </a:pPr>
                      <a:r>
                        <a:rPr lang="en-US" sz="1400" b="1" kern="1200" dirty="0">
                          <a:solidFill>
                            <a:srgbClr val="1B449A"/>
                          </a:solidFill>
                          <a:effectLst/>
                        </a:rPr>
                        <a:t>Financial Reporting and Tax Implications</a:t>
                      </a:r>
                    </a:p>
                  </a:txBody>
                  <a:tcPr marL="89642" marR="89642" marT="44821" marB="44821" anchor="ctr">
                    <a:lnL w="12700" cmpd="sng">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9171">
                        <a:spcAft>
                          <a:spcPts val="800"/>
                        </a:spcAft>
                      </a:pPr>
                      <a:r>
                        <a:rPr lang="en-US" sz="1200" dirty="0">
                          <a:solidFill>
                            <a:srgbClr val="1B449A"/>
                          </a:solidFill>
                          <a:effectLst/>
                        </a:rPr>
                        <a:t>FIFO: Higher net income during rising prices → Higher taxes</a:t>
                      </a:r>
                    </a:p>
                    <a:p>
                      <a:pPr marL="0" lvl="0" indent="-9171">
                        <a:spcAft>
                          <a:spcPts val="800"/>
                        </a:spcAft>
                      </a:pPr>
                      <a:r>
                        <a:rPr lang="en-US" sz="1200" dirty="0">
                          <a:solidFill>
                            <a:srgbClr val="1B449A"/>
                          </a:solidFill>
                          <a:effectLst/>
                        </a:rPr>
                        <a:t>LIFO: Reduces taxable income during inflation → Lower taxes</a:t>
                      </a:r>
                    </a:p>
                  </a:txBody>
                  <a:tcPr marL="89642" marR="89642" marT="44821" marB="44821" anchor="ctr">
                    <a:lnL>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1594733"/>
                  </a:ext>
                </a:extLst>
              </a:tr>
              <a:tr h="475392">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400" b="1" dirty="0">
                          <a:solidFill>
                            <a:srgbClr val="1B449A"/>
                          </a:solidFill>
                          <a:effectLst/>
                        </a:rPr>
                        <a:t>Economic Conditions</a:t>
                      </a:r>
                      <a:endParaRPr lang="en-US" sz="1400" dirty="0"/>
                    </a:p>
                  </a:txBody>
                  <a:tcPr marL="89642" marR="89642" marT="44821" marB="44821" anchor="ctr">
                    <a:lnL w="12700" cmpd="sng">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dirty="0">
                          <a:solidFill>
                            <a:srgbClr val="1B449A"/>
                          </a:solidFill>
                          <a:effectLst/>
                        </a:rPr>
                        <a:t>Inflation or deflation can prompt method changes to reflect current cost</a:t>
                      </a:r>
                    </a:p>
                  </a:txBody>
                  <a:tcPr marL="89642" marR="89642" marT="44821" marB="44821" anchor="ctr">
                    <a:lnL>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2998802"/>
                  </a:ext>
                </a:extLst>
              </a:tr>
              <a:tr h="475392">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400" b="1" dirty="0">
                          <a:solidFill>
                            <a:srgbClr val="1B449A"/>
                          </a:solidFill>
                          <a:effectLst/>
                        </a:rPr>
                        <a:t>Business Strategy</a:t>
                      </a:r>
                      <a:endParaRPr lang="en-US" sz="1400" dirty="0"/>
                    </a:p>
                  </a:txBody>
                  <a:tcPr marL="89642" marR="89642" marT="44821" marB="44821" anchor="ctr">
                    <a:lnL w="12700" cmpd="sng">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dirty="0">
                          <a:solidFill>
                            <a:srgbClr val="1B449A"/>
                          </a:solidFill>
                          <a:effectLst/>
                        </a:rPr>
                        <a:t>Align costing method with strategy (e.g., FIFO for stronger financial position)</a:t>
                      </a:r>
                    </a:p>
                  </a:txBody>
                  <a:tcPr marL="89642" marR="89642" marT="44821" marB="44821" anchor="ctr">
                    <a:lnL>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09649305"/>
                  </a:ext>
                </a:extLst>
              </a:tr>
              <a:tr h="475392">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400" b="1" dirty="0">
                          <a:solidFill>
                            <a:srgbClr val="1B449A"/>
                          </a:solidFill>
                          <a:effectLst/>
                        </a:rPr>
                        <a:t>Regulatory Compliance</a:t>
                      </a:r>
                      <a:endParaRPr lang="en-US" sz="1400" dirty="0"/>
                    </a:p>
                  </a:txBody>
                  <a:tcPr marL="89642" marR="89642" marT="44821" marB="44821" anchor="ctr">
                    <a:lnL w="12700" cmpd="sng">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dirty="0">
                          <a:solidFill>
                            <a:srgbClr val="1B449A"/>
                          </a:solidFill>
                          <a:effectLst/>
                        </a:rPr>
                        <a:t>Changes in accounting standards or tax regulations may require method changes</a:t>
                      </a:r>
                    </a:p>
                  </a:txBody>
                  <a:tcPr marL="89642" marR="89642" marT="44821" marB="44821" anchor="ctr">
                    <a:lnL>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31965219"/>
                  </a:ext>
                </a:extLst>
              </a:tr>
              <a:tr h="475392">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400" b="1" dirty="0">
                          <a:solidFill>
                            <a:srgbClr val="1B449A"/>
                          </a:solidFill>
                          <a:effectLst/>
                        </a:rPr>
                        <a:t>Operational Changes</a:t>
                      </a:r>
                      <a:endParaRPr lang="en-US" sz="1400" dirty="0"/>
                    </a:p>
                  </a:txBody>
                  <a:tcPr marL="89642" marR="89642" marT="44821" marB="44821" anchor="ctr">
                    <a:lnL w="12700" cmpd="sng">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dirty="0">
                          <a:solidFill>
                            <a:srgbClr val="1B449A"/>
                          </a:solidFill>
                          <a:effectLst/>
                        </a:rPr>
                        <a:t>Mergers, acquisitions, or shifts in product lines may necessitate different methods</a:t>
                      </a:r>
                    </a:p>
                  </a:txBody>
                  <a:tcPr marL="89642" marR="89642" marT="44821" marB="44821" anchor="ctr">
                    <a:lnL>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865968"/>
                  </a:ext>
                </a:extLst>
              </a:tr>
              <a:tr h="385596">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400" b="1" dirty="0">
                          <a:solidFill>
                            <a:srgbClr val="1B449A"/>
                          </a:solidFill>
                          <a:effectLst/>
                        </a:rPr>
                        <a:t>Improved Accuracy</a:t>
                      </a:r>
                      <a:endParaRPr lang="en-US" sz="1400" dirty="0"/>
                    </a:p>
                  </a:txBody>
                  <a:tcPr marL="89642" marR="89642" marT="44821" marB="44821" anchor="ctr">
                    <a:lnL w="12700" cmpd="sng">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dirty="0">
                          <a:solidFill>
                            <a:srgbClr val="1B449A"/>
                          </a:solidFill>
                          <a:effectLst/>
                        </a:rPr>
                        <a:t>Switch methods for more accurate inventory valuation</a:t>
                      </a:r>
                    </a:p>
                  </a:txBody>
                  <a:tcPr marL="89642" marR="89642" marT="44821" marB="44821" anchor="ctr">
                    <a:lnL>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5532112"/>
                  </a:ext>
                </a:extLst>
              </a:tr>
              <a:tr h="475392">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400" b="1" dirty="0">
                          <a:solidFill>
                            <a:srgbClr val="1B449A"/>
                          </a:solidFill>
                          <a:effectLst/>
                        </a:rPr>
                        <a:t>Competitive Advantage</a:t>
                      </a:r>
                      <a:endParaRPr lang="en-US" sz="1400" dirty="0"/>
                    </a:p>
                  </a:txBody>
                  <a:tcPr marL="89642" marR="89642" marT="44821" marB="44821" anchor="ctr">
                    <a:lnL w="12700" cmpd="sng">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dirty="0">
                          <a:solidFill>
                            <a:srgbClr val="1B449A"/>
                          </a:solidFill>
                          <a:effectLst/>
                        </a:rPr>
                        <a:t>Optimize inventory management and cost control for competitive edge</a:t>
                      </a:r>
                    </a:p>
                  </a:txBody>
                  <a:tcPr marL="89642" marR="89642" marT="44821" marB="44821" anchor="ctr">
                    <a:lnL>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31022709"/>
                  </a:ext>
                </a:extLst>
              </a:tr>
            </a:tbl>
          </a:graphicData>
        </a:graphic>
      </p:graphicFrame>
      <p:sp>
        <p:nvSpPr>
          <p:cNvPr id="19" name="TextBox 18">
            <a:extLst>
              <a:ext uri="{FF2B5EF4-FFF2-40B4-BE49-F238E27FC236}">
                <a16:creationId xmlns:a16="http://schemas.microsoft.com/office/drawing/2014/main" id="{C6585F96-CE44-F0AC-1594-8A584D213D3B}"/>
              </a:ext>
            </a:extLst>
          </p:cNvPr>
          <p:cNvSpPr txBox="1"/>
          <p:nvPr/>
        </p:nvSpPr>
        <p:spPr>
          <a:xfrm>
            <a:off x="10494939" y="4243820"/>
            <a:ext cx="1350785" cy="1323439"/>
          </a:xfrm>
          <a:prstGeom prst="rect">
            <a:avLst/>
          </a:prstGeom>
          <a:noFill/>
        </p:spPr>
        <p:txBody>
          <a:bodyPr wrap="square">
            <a:spAutoFit/>
          </a:bodyPr>
          <a:lstStyle/>
          <a:p>
            <a:r>
              <a:rPr lang="en-US" sz="1000" dirty="0">
                <a:solidFill>
                  <a:srgbClr val="1B449A"/>
                </a:solidFill>
              </a:rPr>
              <a:t>https://</a:t>
            </a:r>
            <a:r>
              <a:rPr lang="en-US" sz="1000" dirty="0" err="1">
                <a:solidFill>
                  <a:srgbClr val="1B449A"/>
                </a:solidFill>
              </a:rPr>
              <a:t>techcommunity.microsoft.com</a:t>
            </a:r>
            <a:r>
              <a:rPr lang="en-US" sz="1000" dirty="0">
                <a:solidFill>
                  <a:srgbClr val="1B449A"/>
                </a:solidFill>
              </a:rPr>
              <a:t>/blog/</a:t>
            </a:r>
            <a:r>
              <a:rPr lang="en-US" sz="1000" dirty="0" err="1">
                <a:solidFill>
                  <a:srgbClr val="1B449A"/>
                </a:solidFill>
              </a:rPr>
              <a:t>excelblog</a:t>
            </a:r>
            <a:r>
              <a:rPr lang="en-US" sz="1000" dirty="0">
                <a:solidFill>
                  <a:srgbClr val="1B449A"/>
                </a:solidFill>
              </a:rPr>
              <a:t>/introducing-copilot-support-for-python-in-excel-advanced-data-analysis-using-nat/3928120</a:t>
            </a:r>
          </a:p>
        </p:txBody>
      </p:sp>
      <p:pic>
        <p:nvPicPr>
          <p:cNvPr id="20" name="Picture 19">
            <a:extLst>
              <a:ext uri="{FF2B5EF4-FFF2-40B4-BE49-F238E27FC236}">
                <a16:creationId xmlns:a16="http://schemas.microsoft.com/office/drawing/2014/main" id="{F801BCE8-0EE4-3ECC-3D1C-90D07F31C051}"/>
              </a:ext>
            </a:extLst>
          </p:cNvPr>
          <p:cNvPicPr>
            <a:picLocks noChangeAspect="1"/>
          </p:cNvPicPr>
          <p:nvPr/>
        </p:nvPicPr>
        <p:blipFill>
          <a:blip r:embed="rId7"/>
          <a:stretch>
            <a:fillRect/>
          </a:stretch>
        </p:blipFill>
        <p:spPr>
          <a:xfrm>
            <a:off x="10494939" y="2772008"/>
            <a:ext cx="1350785" cy="1327012"/>
          </a:xfrm>
          <a:prstGeom prst="rect">
            <a:avLst/>
          </a:prstGeom>
        </p:spPr>
      </p:pic>
    </p:spTree>
    <p:extLst>
      <p:ext uri="{BB962C8B-B14F-4D97-AF65-F5344CB8AC3E}">
        <p14:creationId xmlns:p14="http://schemas.microsoft.com/office/powerpoint/2010/main" val="41957554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305FA-4C3C-0AE8-73D1-9C395395ED27}"/>
            </a:ext>
          </a:extLst>
        </p:cNvPr>
        <p:cNvGrpSpPr/>
        <p:nvPr/>
      </p:nvGrpSpPr>
      <p:grpSpPr>
        <a:xfrm>
          <a:off x="0" y="0"/>
          <a:ext cx="0" cy="0"/>
          <a:chOff x="0" y="0"/>
          <a:chExt cx="0" cy="0"/>
        </a:xfrm>
      </p:grpSpPr>
      <p:pic>
        <p:nvPicPr>
          <p:cNvPr id="5" name="Picture 4" descr="A logo with blue and black text">
            <a:extLst>
              <a:ext uri="{FF2B5EF4-FFF2-40B4-BE49-F238E27FC236}">
                <a16:creationId xmlns:a16="http://schemas.microsoft.com/office/drawing/2014/main" id="{1E0C4134-FA19-BBA0-A3A9-3F877DC7DE5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23202" t="30029" r="30703" b="28482"/>
          <a:stretch/>
        </p:blipFill>
        <p:spPr>
          <a:xfrm>
            <a:off x="8656869" y="94174"/>
            <a:ext cx="3421064" cy="1143851"/>
          </a:xfrm>
          <a:custGeom>
            <a:avLst/>
            <a:gdLst>
              <a:gd name="connsiteX0" fmla="*/ 0 w 3421064"/>
              <a:gd name="connsiteY0" fmla="*/ 0 h 1143851"/>
              <a:gd name="connsiteX1" fmla="*/ 535967 w 3421064"/>
              <a:gd name="connsiteY1" fmla="*/ 0 h 1143851"/>
              <a:gd name="connsiteX2" fmla="*/ 1003512 w 3421064"/>
              <a:gd name="connsiteY2" fmla="*/ 0 h 1143851"/>
              <a:gd name="connsiteX3" fmla="*/ 1505268 w 3421064"/>
              <a:gd name="connsiteY3" fmla="*/ 0 h 1143851"/>
              <a:gd name="connsiteX4" fmla="*/ 2109656 w 3421064"/>
              <a:gd name="connsiteY4" fmla="*/ 0 h 1143851"/>
              <a:gd name="connsiteX5" fmla="*/ 2645623 w 3421064"/>
              <a:gd name="connsiteY5" fmla="*/ 0 h 1143851"/>
              <a:gd name="connsiteX6" fmla="*/ 3421064 w 3421064"/>
              <a:gd name="connsiteY6" fmla="*/ 0 h 1143851"/>
              <a:gd name="connsiteX7" fmla="*/ 3421064 w 3421064"/>
              <a:gd name="connsiteY7" fmla="*/ 583364 h 1143851"/>
              <a:gd name="connsiteX8" fmla="*/ 3421064 w 3421064"/>
              <a:gd name="connsiteY8" fmla="*/ 1143851 h 1143851"/>
              <a:gd name="connsiteX9" fmla="*/ 2850887 w 3421064"/>
              <a:gd name="connsiteY9" fmla="*/ 1143851 h 1143851"/>
              <a:gd name="connsiteX10" fmla="*/ 2349131 w 3421064"/>
              <a:gd name="connsiteY10" fmla="*/ 1143851 h 1143851"/>
              <a:gd name="connsiteX11" fmla="*/ 1710532 w 3421064"/>
              <a:gd name="connsiteY11" fmla="*/ 1143851 h 1143851"/>
              <a:gd name="connsiteX12" fmla="*/ 1174565 w 3421064"/>
              <a:gd name="connsiteY12" fmla="*/ 1143851 h 1143851"/>
              <a:gd name="connsiteX13" fmla="*/ 707020 w 3421064"/>
              <a:gd name="connsiteY13" fmla="*/ 1143851 h 1143851"/>
              <a:gd name="connsiteX14" fmla="*/ 0 w 3421064"/>
              <a:gd name="connsiteY14" fmla="*/ 1143851 h 1143851"/>
              <a:gd name="connsiteX15" fmla="*/ 0 w 3421064"/>
              <a:gd name="connsiteY15" fmla="*/ 594803 h 1143851"/>
              <a:gd name="connsiteX16" fmla="*/ 0 w 3421064"/>
              <a:gd name="connsiteY16" fmla="*/ 0 h 114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21064" h="1143851" fill="none" extrusionOk="0">
                <a:moveTo>
                  <a:pt x="0" y="0"/>
                </a:moveTo>
                <a:cubicBezTo>
                  <a:pt x="155570" y="-5917"/>
                  <a:pt x="372776" y="49652"/>
                  <a:pt x="535967" y="0"/>
                </a:cubicBezTo>
                <a:cubicBezTo>
                  <a:pt x="699158" y="-49652"/>
                  <a:pt x="889085" y="19590"/>
                  <a:pt x="1003512" y="0"/>
                </a:cubicBezTo>
                <a:cubicBezTo>
                  <a:pt x="1117939" y="-19590"/>
                  <a:pt x="1355097" y="49885"/>
                  <a:pt x="1505268" y="0"/>
                </a:cubicBezTo>
                <a:cubicBezTo>
                  <a:pt x="1655439" y="-49885"/>
                  <a:pt x="1852640" y="40893"/>
                  <a:pt x="2109656" y="0"/>
                </a:cubicBezTo>
                <a:cubicBezTo>
                  <a:pt x="2366672" y="-40893"/>
                  <a:pt x="2436451" y="58792"/>
                  <a:pt x="2645623" y="0"/>
                </a:cubicBezTo>
                <a:cubicBezTo>
                  <a:pt x="2854795" y="-58792"/>
                  <a:pt x="3171223" y="46862"/>
                  <a:pt x="3421064" y="0"/>
                </a:cubicBezTo>
                <a:cubicBezTo>
                  <a:pt x="3448326" y="289059"/>
                  <a:pt x="3391644" y="437629"/>
                  <a:pt x="3421064" y="583364"/>
                </a:cubicBezTo>
                <a:cubicBezTo>
                  <a:pt x="3450484" y="729099"/>
                  <a:pt x="3395817" y="914904"/>
                  <a:pt x="3421064" y="1143851"/>
                </a:cubicBezTo>
                <a:cubicBezTo>
                  <a:pt x="3223666" y="1165549"/>
                  <a:pt x="3054574" y="1110409"/>
                  <a:pt x="2850887" y="1143851"/>
                </a:cubicBezTo>
                <a:cubicBezTo>
                  <a:pt x="2647200" y="1177293"/>
                  <a:pt x="2514843" y="1109635"/>
                  <a:pt x="2349131" y="1143851"/>
                </a:cubicBezTo>
                <a:cubicBezTo>
                  <a:pt x="2183419" y="1178067"/>
                  <a:pt x="1859716" y="1109907"/>
                  <a:pt x="1710532" y="1143851"/>
                </a:cubicBezTo>
                <a:cubicBezTo>
                  <a:pt x="1561348" y="1177795"/>
                  <a:pt x="1364551" y="1137432"/>
                  <a:pt x="1174565" y="1143851"/>
                </a:cubicBezTo>
                <a:cubicBezTo>
                  <a:pt x="984579" y="1150270"/>
                  <a:pt x="864511" y="1093101"/>
                  <a:pt x="707020" y="1143851"/>
                </a:cubicBezTo>
                <a:cubicBezTo>
                  <a:pt x="549529" y="1194601"/>
                  <a:pt x="243719" y="1060200"/>
                  <a:pt x="0" y="1143851"/>
                </a:cubicBezTo>
                <a:cubicBezTo>
                  <a:pt x="-61453" y="1022722"/>
                  <a:pt x="45038" y="744314"/>
                  <a:pt x="0" y="594803"/>
                </a:cubicBezTo>
                <a:cubicBezTo>
                  <a:pt x="-45038" y="445292"/>
                  <a:pt x="23621" y="155218"/>
                  <a:pt x="0" y="0"/>
                </a:cubicBezTo>
                <a:close/>
              </a:path>
              <a:path w="3421064" h="1143851" stroke="0" extrusionOk="0">
                <a:moveTo>
                  <a:pt x="0" y="0"/>
                </a:moveTo>
                <a:cubicBezTo>
                  <a:pt x="116902" y="-13837"/>
                  <a:pt x="412365" y="8908"/>
                  <a:pt x="535967" y="0"/>
                </a:cubicBezTo>
                <a:cubicBezTo>
                  <a:pt x="659569" y="-8908"/>
                  <a:pt x="797393" y="29751"/>
                  <a:pt x="1003512" y="0"/>
                </a:cubicBezTo>
                <a:cubicBezTo>
                  <a:pt x="1209632" y="-29751"/>
                  <a:pt x="1499999" y="14873"/>
                  <a:pt x="1642111" y="0"/>
                </a:cubicBezTo>
                <a:cubicBezTo>
                  <a:pt x="1784223" y="-14873"/>
                  <a:pt x="2052833" y="13370"/>
                  <a:pt x="2178077" y="0"/>
                </a:cubicBezTo>
                <a:cubicBezTo>
                  <a:pt x="2303321" y="-13370"/>
                  <a:pt x="2478513" y="10249"/>
                  <a:pt x="2714044" y="0"/>
                </a:cubicBezTo>
                <a:cubicBezTo>
                  <a:pt x="2949575" y="-10249"/>
                  <a:pt x="3129479" y="68179"/>
                  <a:pt x="3421064" y="0"/>
                </a:cubicBezTo>
                <a:cubicBezTo>
                  <a:pt x="3465634" y="177991"/>
                  <a:pt x="3385004" y="420650"/>
                  <a:pt x="3421064" y="549048"/>
                </a:cubicBezTo>
                <a:cubicBezTo>
                  <a:pt x="3457124" y="677446"/>
                  <a:pt x="3413210" y="869255"/>
                  <a:pt x="3421064" y="1143851"/>
                </a:cubicBezTo>
                <a:cubicBezTo>
                  <a:pt x="3316295" y="1168246"/>
                  <a:pt x="3113485" y="1113934"/>
                  <a:pt x="2919308" y="1143851"/>
                </a:cubicBezTo>
                <a:cubicBezTo>
                  <a:pt x="2725131" y="1173768"/>
                  <a:pt x="2517387" y="1107801"/>
                  <a:pt x="2349131" y="1143851"/>
                </a:cubicBezTo>
                <a:cubicBezTo>
                  <a:pt x="2180875" y="1179901"/>
                  <a:pt x="2007336" y="1125167"/>
                  <a:pt x="1778953" y="1143851"/>
                </a:cubicBezTo>
                <a:cubicBezTo>
                  <a:pt x="1550570" y="1162535"/>
                  <a:pt x="1403262" y="1102789"/>
                  <a:pt x="1242987" y="1143851"/>
                </a:cubicBezTo>
                <a:cubicBezTo>
                  <a:pt x="1082712" y="1184913"/>
                  <a:pt x="849846" y="1142979"/>
                  <a:pt x="604388" y="1143851"/>
                </a:cubicBezTo>
                <a:cubicBezTo>
                  <a:pt x="358930" y="1144723"/>
                  <a:pt x="254460" y="1137051"/>
                  <a:pt x="0" y="1143851"/>
                </a:cubicBezTo>
                <a:cubicBezTo>
                  <a:pt x="-37106" y="964521"/>
                  <a:pt x="46218" y="770919"/>
                  <a:pt x="0" y="594803"/>
                </a:cubicBezTo>
                <a:cubicBezTo>
                  <a:pt x="-46218" y="418687"/>
                  <a:pt x="57040" y="127703"/>
                  <a:pt x="0" y="0"/>
                </a:cubicBezTo>
                <a:close/>
              </a:path>
            </a:pathLst>
          </a:custGeom>
          <a:ln w="38100" cap="rnd">
            <a:solidFill>
              <a:srgbClr val="000000"/>
            </a:solidFill>
            <a:prstDash val="solid"/>
            <a:round/>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srgbClr val="000000">
                <a:alpha val="43000"/>
              </a:srgbClr>
            </a:outerShdw>
          </a:effectLst>
        </p:spPr>
      </p:pic>
      <p:sp>
        <p:nvSpPr>
          <p:cNvPr id="6" name="Title 5">
            <a:extLst>
              <a:ext uri="{FF2B5EF4-FFF2-40B4-BE49-F238E27FC236}">
                <a16:creationId xmlns:a16="http://schemas.microsoft.com/office/drawing/2014/main" id="{28506E2E-7090-9556-4D8E-D06F3CA3249B}"/>
              </a:ext>
            </a:extLst>
          </p:cNvPr>
          <p:cNvSpPr>
            <a:spLocks noGrp="1"/>
          </p:cNvSpPr>
          <p:nvPr>
            <p:ph type="title"/>
          </p:nvPr>
        </p:nvSpPr>
        <p:spPr>
          <a:xfrm>
            <a:off x="486443" y="-334625"/>
            <a:ext cx="7846869" cy="2001447"/>
          </a:xfrm>
        </p:spPr>
        <p:txBody>
          <a:bodyPr/>
          <a:lstStyle/>
          <a:p>
            <a:r>
              <a:rPr lang="en-US" sz="3200" dirty="0"/>
              <a:t>LP-2a: WMS – How to determine the appropriate level of complexity for a given Location.</a:t>
            </a:r>
          </a:p>
        </p:txBody>
      </p:sp>
      <p:sp>
        <p:nvSpPr>
          <p:cNvPr id="11" name="TextBox 10">
            <a:extLst>
              <a:ext uri="{FF2B5EF4-FFF2-40B4-BE49-F238E27FC236}">
                <a16:creationId xmlns:a16="http://schemas.microsoft.com/office/drawing/2014/main" id="{BE2D92B3-9158-9416-EADE-9F431C4DE0C7}"/>
              </a:ext>
            </a:extLst>
          </p:cNvPr>
          <p:cNvSpPr txBox="1"/>
          <p:nvPr/>
        </p:nvSpPr>
        <p:spPr>
          <a:xfrm>
            <a:off x="486443" y="2865950"/>
            <a:ext cx="6098344" cy="2616101"/>
          </a:xfrm>
          <a:prstGeom prst="rect">
            <a:avLst/>
          </a:prstGeom>
          <a:noFill/>
        </p:spPr>
        <p:txBody>
          <a:bodyPr wrap="square">
            <a:spAutoFit/>
          </a:bodyPr>
          <a:lstStyle/>
          <a:p>
            <a:pPr>
              <a:lnSpc>
                <a:spcPct val="90000"/>
              </a:lnSpc>
              <a:spcAft>
                <a:spcPts val="588"/>
              </a:spcAft>
            </a:pPr>
            <a:r>
              <a:rPr lang="en-US" sz="3200" dirty="0">
                <a:gradFill>
                  <a:gsLst>
                    <a:gs pos="2917">
                      <a:schemeClr val="tx1"/>
                    </a:gs>
                    <a:gs pos="30000">
                      <a:schemeClr val="tx1"/>
                    </a:gs>
                  </a:gsLst>
                  <a:lin ang="5400000" scaled="0"/>
                </a:gradFill>
              </a:rPr>
              <a:t>Location</a:t>
            </a:r>
          </a:p>
          <a:p>
            <a:pPr>
              <a:lnSpc>
                <a:spcPct val="90000"/>
              </a:lnSpc>
              <a:spcAft>
                <a:spcPts val="588"/>
              </a:spcAft>
            </a:pPr>
            <a:r>
              <a:rPr lang="en-US" sz="3200" dirty="0">
                <a:gradFill>
                  <a:gsLst>
                    <a:gs pos="2917">
                      <a:schemeClr val="tx1"/>
                    </a:gs>
                    <a:gs pos="30000">
                      <a:schemeClr val="tx1"/>
                    </a:gs>
                  </a:gsLst>
                  <a:lin ang="5400000" scaled="0"/>
                </a:gradFill>
              </a:rPr>
              <a:t>Location / Shelve</a:t>
            </a:r>
          </a:p>
          <a:p>
            <a:pPr>
              <a:lnSpc>
                <a:spcPct val="90000"/>
              </a:lnSpc>
              <a:spcAft>
                <a:spcPts val="588"/>
              </a:spcAft>
            </a:pPr>
            <a:r>
              <a:rPr lang="en-US" sz="3200" dirty="0">
                <a:gradFill>
                  <a:gsLst>
                    <a:gs pos="2917">
                      <a:schemeClr val="tx1"/>
                    </a:gs>
                    <a:gs pos="30000">
                      <a:schemeClr val="tx1"/>
                    </a:gs>
                  </a:gsLst>
                  <a:lin ang="5400000" scaled="0"/>
                </a:gradFill>
              </a:rPr>
              <a:t>Location / Bin</a:t>
            </a:r>
          </a:p>
          <a:p>
            <a:pPr>
              <a:lnSpc>
                <a:spcPct val="90000"/>
              </a:lnSpc>
              <a:spcAft>
                <a:spcPts val="588"/>
              </a:spcAft>
            </a:pPr>
            <a:r>
              <a:rPr lang="en-US" sz="3200" dirty="0">
                <a:gradFill>
                  <a:gsLst>
                    <a:gs pos="2917">
                      <a:schemeClr val="tx1"/>
                    </a:gs>
                    <a:gs pos="30000">
                      <a:schemeClr val="tx1"/>
                    </a:gs>
                  </a:gsLst>
                  <a:lin ang="5400000" scaled="0"/>
                </a:gradFill>
              </a:rPr>
              <a:t>Location / Zone / Bin</a:t>
            </a:r>
          </a:p>
          <a:p>
            <a:pPr>
              <a:lnSpc>
                <a:spcPct val="90000"/>
              </a:lnSpc>
              <a:spcAft>
                <a:spcPts val="588"/>
              </a:spcAft>
            </a:pPr>
            <a:r>
              <a:rPr lang="en-US" sz="3200" dirty="0">
                <a:gradFill>
                  <a:gsLst>
                    <a:gs pos="2917">
                      <a:schemeClr val="tx1"/>
                    </a:gs>
                    <a:gs pos="30000">
                      <a:schemeClr val="tx1"/>
                    </a:gs>
                  </a:gsLst>
                  <a:lin ang="5400000" scaled="0"/>
                </a:gradFill>
              </a:rPr>
              <a:t>Location / Zone / Bin / Bin Content</a:t>
            </a:r>
          </a:p>
        </p:txBody>
      </p:sp>
      <p:pic>
        <p:nvPicPr>
          <p:cNvPr id="13" name="Picture 12" descr="A large warehouse with blue and white walls&#10;&#10;AI-generated content may be incorrect.">
            <a:extLst>
              <a:ext uri="{FF2B5EF4-FFF2-40B4-BE49-F238E27FC236}">
                <a16:creationId xmlns:a16="http://schemas.microsoft.com/office/drawing/2014/main" id="{65D2AF13-C0FB-8607-008B-F6A2B3A915FD}"/>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290430" y="1888271"/>
            <a:ext cx="2603114" cy="1735409"/>
          </a:xfrm>
          <a:prstGeom prst="rect">
            <a:avLst/>
          </a:prstGeom>
        </p:spPr>
      </p:pic>
      <p:pic>
        <p:nvPicPr>
          <p:cNvPr id="15" name="Picture 14" descr="A warehouse with many shelves&#10;&#10;AI-generated content may be incorrect.">
            <a:extLst>
              <a:ext uri="{FF2B5EF4-FFF2-40B4-BE49-F238E27FC236}">
                <a16:creationId xmlns:a16="http://schemas.microsoft.com/office/drawing/2014/main" id="{00FF66A1-DDC8-3082-C333-8DD1548AD7D0}"/>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946337" y="2286993"/>
            <a:ext cx="4085936" cy="2299237"/>
          </a:xfrm>
          <a:prstGeom prst="rect">
            <a:avLst/>
          </a:prstGeom>
        </p:spPr>
      </p:pic>
      <p:pic>
        <p:nvPicPr>
          <p:cNvPr id="17" name="Picture 16" descr="A warehouse with boxes on shelves&#10;&#10;AI-generated content may be incorrect.">
            <a:extLst>
              <a:ext uri="{FF2B5EF4-FFF2-40B4-BE49-F238E27FC236}">
                <a16:creationId xmlns:a16="http://schemas.microsoft.com/office/drawing/2014/main" id="{5C7FEDBE-6AE8-9517-5D3F-4244CC3D5982}"/>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8132955" y="4688174"/>
            <a:ext cx="3516351" cy="1979184"/>
          </a:xfrm>
          <a:prstGeom prst="rect">
            <a:avLst/>
          </a:prstGeom>
        </p:spPr>
      </p:pic>
    </p:spTree>
    <p:extLst>
      <p:ext uri="{BB962C8B-B14F-4D97-AF65-F5344CB8AC3E}">
        <p14:creationId xmlns:p14="http://schemas.microsoft.com/office/powerpoint/2010/main" val="41675864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nual hydraulic forklift in distribution warehouse.">
            <a:extLst>
              <a:ext uri="{FF2B5EF4-FFF2-40B4-BE49-F238E27FC236}">
                <a16:creationId xmlns:a16="http://schemas.microsoft.com/office/drawing/2014/main" id="{EB0590DB-3589-4DD6-9ADB-10EDAC2AEF55}"/>
              </a:ext>
            </a:extLst>
          </p:cNvPr>
          <p:cNvPicPr>
            <a:picLocks noChangeAspect="1"/>
          </p:cNvPicPr>
          <p:nvPr/>
        </p:nvPicPr>
        <p:blipFill>
          <a:blip r:embed="rId3"/>
          <a:srcRect r="4585" b="1"/>
          <a:stretch/>
        </p:blipFill>
        <p:spPr>
          <a:xfrm>
            <a:off x="363417" y="1867472"/>
            <a:ext cx="4272865" cy="4478117"/>
          </a:xfrm>
          <a:prstGeom prst="rect">
            <a:avLst/>
          </a:prstGeom>
        </p:spPr>
      </p:pic>
      <p:sp>
        <p:nvSpPr>
          <p:cNvPr id="2" name="Title 1">
            <a:extLst>
              <a:ext uri="{FF2B5EF4-FFF2-40B4-BE49-F238E27FC236}">
                <a16:creationId xmlns:a16="http://schemas.microsoft.com/office/drawing/2014/main" id="{CB57FDA7-28A6-FC5B-E7BD-6A3F9AACB472}"/>
              </a:ext>
            </a:extLst>
          </p:cNvPr>
          <p:cNvSpPr>
            <a:spLocks noGrp="1"/>
          </p:cNvSpPr>
          <p:nvPr>
            <p:ph type="ctrTitle"/>
          </p:nvPr>
        </p:nvSpPr>
        <p:spPr>
          <a:xfrm>
            <a:off x="5816868" y="443666"/>
            <a:ext cx="5112045" cy="3185462"/>
          </a:xfrm>
        </p:spPr>
        <p:txBody>
          <a:bodyPr anchor="t">
            <a:normAutofit fontScale="90000"/>
          </a:bodyPr>
          <a:lstStyle/>
          <a:p>
            <a:pPr>
              <a:lnSpc>
                <a:spcPct val="90000"/>
              </a:lnSpc>
            </a:pPr>
            <a:r>
              <a:rPr lang="en-US" sz="5598" dirty="0"/>
              <a:t>Business Central Warehouse Configuration Options</a:t>
            </a:r>
          </a:p>
        </p:txBody>
      </p:sp>
      <p:sp>
        <p:nvSpPr>
          <p:cNvPr id="3" name="Subtitle 2">
            <a:extLst>
              <a:ext uri="{FF2B5EF4-FFF2-40B4-BE49-F238E27FC236}">
                <a16:creationId xmlns:a16="http://schemas.microsoft.com/office/drawing/2014/main" id="{D555ED2C-4EB3-D231-61B0-8487A960FEBC}"/>
              </a:ext>
            </a:extLst>
          </p:cNvPr>
          <p:cNvSpPr>
            <a:spLocks noGrp="1"/>
          </p:cNvSpPr>
          <p:nvPr>
            <p:ph type="subTitle" idx="1"/>
          </p:nvPr>
        </p:nvSpPr>
        <p:spPr>
          <a:xfrm>
            <a:off x="5530678" y="5190300"/>
            <a:ext cx="4982774" cy="1070025"/>
          </a:xfrm>
        </p:spPr>
        <p:txBody>
          <a:bodyPr anchor="t">
            <a:normAutofit fontScale="92500"/>
          </a:bodyPr>
          <a:lstStyle/>
          <a:p>
            <a:r>
              <a:rPr lang="en-US" sz="2400" b="1" dirty="0">
                <a:solidFill>
                  <a:schemeClr val="bg1"/>
                </a:solidFill>
              </a:rPr>
              <a:t>Exploring basic &amp; advanced options for warehouse optimization</a:t>
            </a:r>
          </a:p>
        </p:txBody>
      </p:sp>
      <p:pic>
        <p:nvPicPr>
          <p:cNvPr id="5" name="Picture 4" descr="A logo with blue and black text">
            <a:extLst>
              <a:ext uri="{FF2B5EF4-FFF2-40B4-BE49-F238E27FC236}">
                <a16:creationId xmlns:a16="http://schemas.microsoft.com/office/drawing/2014/main" id="{F25E0268-0397-6D56-A0D0-6A8F3124110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23202" t="30029" r="30703" b="28482"/>
          <a:stretch/>
        </p:blipFill>
        <p:spPr>
          <a:xfrm>
            <a:off x="8685897" y="101431"/>
            <a:ext cx="3421064" cy="1143851"/>
          </a:xfrm>
          <a:custGeom>
            <a:avLst/>
            <a:gdLst>
              <a:gd name="connsiteX0" fmla="*/ 0 w 3421064"/>
              <a:gd name="connsiteY0" fmla="*/ 0 h 1143851"/>
              <a:gd name="connsiteX1" fmla="*/ 535967 w 3421064"/>
              <a:gd name="connsiteY1" fmla="*/ 0 h 1143851"/>
              <a:gd name="connsiteX2" fmla="*/ 1003512 w 3421064"/>
              <a:gd name="connsiteY2" fmla="*/ 0 h 1143851"/>
              <a:gd name="connsiteX3" fmla="*/ 1505268 w 3421064"/>
              <a:gd name="connsiteY3" fmla="*/ 0 h 1143851"/>
              <a:gd name="connsiteX4" fmla="*/ 2109656 w 3421064"/>
              <a:gd name="connsiteY4" fmla="*/ 0 h 1143851"/>
              <a:gd name="connsiteX5" fmla="*/ 2645623 w 3421064"/>
              <a:gd name="connsiteY5" fmla="*/ 0 h 1143851"/>
              <a:gd name="connsiteX6" fmla="*/ 3421064 w 3421064"/>
              <a:gd name="connsiteY6" fmla="*/ 0 h 1143851"/>
              <a:gd name="connsiteX7" fmla="*/ 3421064 w 3421064"/>
              <a:gd name="connsiteY7" fmla="*/ 583364 h 1143851"/>
              <a:gd name="connsiteX8" fmla="*/ 3421064 w 3421064"/>
              <a:gd name="connsiteY8" fmla="*/ 1143851 h 1143851"/>
              <a:gd name="connsiteX9" fmla="*/ 2850887 w 3421064"/>
              <a:gd name="connsiteY9" fmla="*/ 1143851 h 1143851"/>
              <a:gd name="connsiteX10" fmla="*/ 2349131 w 3421064"/>
              <a:gd name="connsiteY10" fmla="*/ 1143851 h 1143851"/>
              <a:gd name="connsiteX11" fmla="*/ 1710532 w 3421064"/>
              <a:gd name="connsiteY11" fmla="*/ 1143851 h 1143851"/>
              <a:gd name="connsiteX12" fmla="*/ 1174565 w 3421064"/>
              <a:gd name="connsiteY12" fmla="*/ 1143851 h 1143851"/>
              <a:gd name="connsiteX13" fmla="*/ 707020 w 3421064"/>
              <a:gd name="connsiteY13" fmla="*/ 1143851 h 1143851"/>
              <a:gd name="connsiteX14" fmla="*/ 0 w 3421064"/>
              <a:gd name="connsiteY14" fmla="*/ 1143851 h 1143851"/>
              <a:gd name="connsiteX15" fmla="*/ 0 w 3421064"/>
              <a:gd name="connsiteY15" fmla="*/ 594803 h 1143851"/>
              <a:gd name="connsiteX16" fmla="*/ 0 w 3421064"/>
              <a:gd name="connsiteY16" fmla="*/ 0 h 114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21064" h="1143851" fill="none" extrusionOk="0">
                <a:moveTo>
                  <a:pt x="0" y="0"/>
                </a:moveTo>
                <a:cubicBezTo>
                  <a:pt x="155570" y="-5917"/>
                  <a:pt x="372776" y="49652"/>
                  <a:pt x="535967" y="0"/>
                </a:cubicBezTo>
                <a:cubicBezTo>
                  <a:pt x="699158" y="-49652"/>
                  <a:pt x="889085" y="19590"/>
                  <a:pt x="1003512" y="0"/>
                </a:cubicBezTo>
                <a:cubicBezTo>
                  <a:pt x="1117939" y="-19590"/>
                  <a:pt x="1355097" y="49885"/>
                  <a:pt x="1505268" y="0"/>
                </a:cubicBezTo>
                <a:cubicBezTo>
                  <a:pt x="1655439" y="-49885"/>
                  <a:pt x="1852640" y="40893"/>
                  <a:pt x="2109656" y="0"/>
                </a:cubicBezTo>
                <a:cubicBezTo>
                  <a:pt x="2366672" y="-40893"/>
                  <a:pt x="2436451" y="58792"/>
                  <a:pt x="2645623" y="0"/>
                </a:cubicBezTo>
                <a:cubicBezTo>
                  <a:pt x="2854795" y="-58792"/>
                  <a:pt x="3171223" y="46862"/>
                  <a:pt x="3421064" y="0"/>
                </a:cubicBezTo>
                <a:cubicBezTo>
                  <a:pt x="3448326" y="289059"/>
                  <a:pt x="3391644" y="437629"/>
                  <a:pt x="3421064" y="583364"/>
                </a:cubicBezTo>
                <a:cubicBezTo>
                  <a:pt x="3450484" y="729099"/>
                  <a:pt x="3395817" y="914904"/>
                  <a:pt x="3421064" y="1143851"/>
                </a:cubicBezTo>
                <a:cubicBezTo>
                  <a:pt x="3223666" y="1165549"/>
                  <a:pt x="3054574" y="1110409"/>
                  <a:pt x="2850887" y="1143851"/>
                </a:cubicBezTo>
                <a:cubicBezTo>
                  <a:pt x="2647200" y="1177293"/>
                  <a:pt x="2514843" y="1109635"/>
                  <a:pt x="2349131" y="1143851"/>
                </a:cubicBezTo>
                <a:cubicBezTo>
                  <a:pt x="2183419" y="1178067"/>
                  <a:pt x="1859716" y="1109907"/>
                  <a:pt x="1710532" y="1143851"/>
                </a:cubicBezTo>
                <a:cubicBezTo>
                  <a:pt x="1561348" y="1177795"/>
                  <a:pt x="1364551" y="1137432"/>
                  <a:pt x="1174565" y="1143851"/>
                </a:cubicBezTo>
                <a:cubicBezTo>
                  <a:pt x="984579" y="1150270"/>
                  <a:pt x="864511" y="1093101"/>
                  <a:pt x="707020" y="1143851"/>
                </a:cubicBezTo>
                <a:cubicBezTo>
                  <a:pt x="549529" y="1194601"/>
                  <a:pt x="243719" y="1060200"/>
                  <a:pt x="0" y="1143851"/>
                </a:cubicBezTo>
                <a:cubicBezTo>
                  <a:pt x="-61453" y="1022722"/>
                  <a:pt x="45038" y="744314"/>
                  <a:pt x="0" y="594803"/>
                </a:cubicBezTo>
                <a:cubicBezTo>
                  <a:pt x="-45038" y="445292"/>
                  <a:pt x="23621" y="155218"/>
                  <a:pt x="0" y="0"/>
                </a:cubicBezTo>
                <a:close/>
              </a:path>
              <a:path w="3421064" h="1143851" stroke="0" extrusionOk="0">
                <a:moveTo>
                  <a:pt x="0" y="0"/>
                </a:moveTo>
                <a:cubicBezTo>
                  <a:pt x="116902" y="-13837"/>
                  <a:pt x="412365" y="8908"/>
                  <a:pt x="535967" y="0"/>
                </a:cubicBezTo>
                <a:cubicBezTo>
                  <a:pt x="659569" y="-8908"/>
                  <a:pt x="797393" y="29751"/>
                  <a:pt x="1003512" y="0"/>
                </a:cubicBezTo>
                <a:cubicBezTo>
                  <a:pt x="1209632" y="-29751"/>
                  <a:pt x="1499999" y="14873"/>
                  <a:pt x="1642111" y="0"/>
                </a:cubicBezTo>
                <a:cubicBezTo>
                  <a:pt x="1784223" y="-14873"/>
                  <a:pt x="2052833" y="13370"/>
                  <a:pt x="2178077" y="0"/>
                </a:cubicBezTo>
                <a:cubicBezTo>
                  <a:pt x="2303321" y="-13370"/>
                  <a:pt x="2478513" y="10249"/>
                  <a:pt x="2714044" y="0"/>
                </a:cubicBezTo>
                <a:cubicBezTo>
                  <a:pt x="2949575" y="-10249"/>
                  <a:pt x="3129479" y="68179"/>
                  <a:pt x="3421064" y="0"/>
                </a:cubicBezTo>
                <a:cubicBezTo>
                  <a:pt x="3465634" y="177991"/>
                  <a:pt x="3385004" y="420650"/>
                  <a:pt x="3421064" y="549048"/>
                </a:cubicBezTo>
                <a:cubicBezTo>
                  <a:pt x="3457124" y="677446"/>
                  <a:pt x="3413210" y="869255"/>
                  <a:pt x="3421064" y="1143851"/>
                </a:cubicBezTo>
                <a:cubicBezTo>
                  <a:pt x="3316295" y="1168246"/>
                  <a:pt x="3113485" y="1113934"/>
                  <a:pt x="2919308" y="1143851"/>
                </a:cubicBezTo>
                <a:cubicBezTo>
                  <a:pt x="2725131" y="1173768"/>
                  <a:pt x="2517387" y="1107801"/>
                  <a:pt x="2349131" y="1143851"/>
                </a:cubicBezTo>
                <a:cubicBezTo>
                  <a:pt x="2180875" y="1179901"/>
                  <a:pt x="2007336" y="1125167"/>
                  <a:pt x="1778953" y="1143851"/>
                </a:cubicBezTo>
                <a:cubicBezTo>
                  <a:pt x="1550570" y="1162535"/>
                  <a:pt x="1403262" y="1102789"/>
                  <a:pt x="1242987" y="1143851"/>
                </a:cubicBezTo>
                <a:cubicBezTo>
                  <a:pt x="1082712" y="1184913"/>
                  <a:pt x="849846" y="1142979"/>
                  <a:pt x="604388" y="1143851"/>
                </a:cubicBezTo>
                <a:cubicBezTo>
                  <a:pt x="358930" y="1144723"/>
                  <a:pt x="254460" y="1137051"/>
                  <a:pt x="0" y="1143851"/>
                </a:cubicBezTo>
                <a:cubicBezTo>
                  <a:pt x="-37106" y="964521"/>
                  <a:pt x="46218" y="770919"/>
                  <a:pt x="0" y="594803"/>
                </a:cubicBezTo>
                <a:cubicBezTo>
                  <a:pt x="-46218" y="418687"/>
                  <a:pt x="57040" y="127703"/>
                  <a:pt x="0" y="0"/>
                </a:cubicBezTo>
                <a:close/>
              </a:path>
            </a:pathLst>
          </a:custGeom>
          <a:ln w="38100" cap="rnd">
            <a:solidFill>
              <a:srgbClr val="000000"/>
            </a:solidFill>
            <a:prstDash val="solid"/>
            <a:round/>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28188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par>
                                <p:cTn id="11" presetID="10" presetClass="entr" presetSubtype="0" fill="hold" grpId="1" nodeType="withEffect">
                                  <p:stCondLst>
                                    <p:cond delay="250"/>
                                  </p:stCondLst>
                                  <p:iterate type="lt">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artons placed on the belt conveyor system">
            <a:extLst>
              <a:ext uri="{FF2B5EF4-FFF2-40B4-BE49-F238E27FC236}">
                <a16:creationId xmlns:a16="http://schemas.microsoft.com/office/drawing/2014/main" id="{211E2E2F-4E77-4C65-878C-9CE0FB54A2D4}"/>
              </a:ext>
            </a:extLst>
          </p:cNvPr>
          <p:cNvPicPr>
            <a:picLocks noGrp="1" noChangeAspect="1"/>
          </p:cNvPicPr>
          <p:nvPr>
            <p:ph sz="half" idx="1"/>
          </p:nvPr>
        </p:nvPicPr>
        <p:blipFill>
          <a:blip r:embed="rId3"/>
          <a:srcRect l="12330" r="10171" b="-2"/>
          <a:stretch/>
        </p:blipFill>
        <p:spPr>
          <a:xfrm>
            <a:off x="518659" y="2577783"/>
            <a:ext cx="4671921" cy="3767809"/>
          </a:xfrm>
          <a:prstGeom prst="rect">
            <a:avLst/>
          </a:prstGeom>
        </p:spPr>
      </p:pic>
      <p:sp>
        <p:nvSpPr>
          <p:cNvPr id="2" name="Title 1">
            <a:extLst>
              <a:ext uri="{FF2B5EF4-FFF2-40B4-BE49-F238E27FC236}">
                <a16:creationId xmlns:a16="http://schemas.microsoft.com/office/drawing/2014/main" id="{D963E79E-FA1E-C3FD-0263-F27E0D45C288}"/>
              </a:ext>
            </a:extLst>
          </p:cNvPr>
          <p:cNvSpPr>
            <a:spLocks noGrp="1"/>
          </p:cNvSpPr>
          <p:nvPr>
            <p:ph type="title"/>
          </p:nvPr>
        </p:nvSpPr>
        <p:spPr>
          <a:xfrm>
            <a:off x="450303" y="310133"/>
            <a:ext cx="4808632" cy="1446957"/>
          </a:xfrm>
        </p:spPr>
        <p:txBody>
          <a:bodyPr vert="horz" wrap="square" lIns="91427" tIns="45713" rIns="91427" bIns="45713" rtlCol="0" anchor="t">
            <a:normAutofit fontScale="90000"/>
          </a:bodyPr>
          <a:lstStyle/>
          <a:p>
            <a:r>
              <a:rPr lang="en-US" sz="4100" dirty="0"/>
              <a:t>Default Warehouse Configuration</a:t>
            </a:r>
          </a:p>
        </p:txBody>
      </p:sp>
      <p:sp>
        <p:nvSpPr>
          <p:cNvPr id="4" name="Content Placeholder 3">
            <a:extLst>
              <a:ext uri="{FF2B5EF4-FFF2-40B4-BE49-F238E27FC236}">
                <a16:creationId xmlns:a16="http://schemas.microsoft.com/office/drawing/2014/main" id="{7707B814-E661-B87F-A4BD-7CA667E373F3}"/>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620871" y="1213363"/>
            <a:ext cx="6462401" cy="6035458"/>
          </a:xfrm>
        </p:spPr>
        <p:txBody>
          <a:bodyPr>
            <a:normAutofit/>
          </a:bodyPr>
          <a:lstStyle/>
          <a:p>
            <a:pPr marL="0" indent="0">
              <a:spcBef>
                <a:spcPts val="2500"/>
              </a:spcBef>
              <a:buNone/>
            </a:pPr>
            <a:r>
              <a:rPr lang="en-US" sz="1400" dirty="0"/>
              <a:t>Default Configuration</a:t>
            </a:r>
          </a:p>
          <a:p>
            <a:pPr marL="0" lvl="1" indent="0">
              <a:buNone/>
            </a:pPr>
            <a:r>
              <a:rPr lang="en-US" sz="1400" dirty="0"/>
              <a:t>The default warehouse configuration in Business Central provides a solid foundation for warehouse management. It includes features such as warehouse locations, item tracking codes, and warehouse processes, which can be customized to meet specific business needs.</a:t>
            </a:r>
          </a:p>
          <a:p>
            <a:pPr marL="0" indent="0">
              <a:spcBef>
                <a:spcPts val="2500"/>
              </a:spcBef>
              <a:buNone/>
            </a:pPr>
            <a:r>
              <a:rPr lang="en-US" sz="1400" dirty="0"/>
              <a:t>Defining Locations</a:t>
            </a:r>
          </a:p>
          <a:p>
            <a:pPr marL="0" lvl="1" indent="0">
              <a:buNone/>
            </a:pPr>
            <a:r>
              <a:rPr lang="en-US" sz="1400" dirty="0"/>
              <a:t>Defining warehouse locations is an essential step in setting up warehouse management. It involves creating bins and assigning them to specific areas within the warehouse for efficient inventory management.</a:t>
            </a:r>
          </a:p>
          <a:p>
            <a:pPr marL="0" indent="0">
              <a:spcBef>
                <a:spcPts val="2500"/>
              </a:spcBef>
              <a:buNone/>
            </a:pPr>
            <a:r>
              <a:rPr lang="en-US" sz="1400" dirty="0"/>
              <a:t>Item Tracking Codes</a:t>
            </a:r>
          </a:p>
          <a:p>
            <a:pPr marL="0" lvl="1" indent="0">
              <a:buNone/>
            </a:pPr>
            <a:r>
              <a:rPr lang="en-US" sz="1400" dirty="0"/>
              <a:t>Creating item tracking codes is an important part of warehouse management. It involves defining the criteria for tracking items, such as lot numbers, serial numbers, and expiration dates, to ensure accurate inventory tracking and management.</a:t>
            </a:r>
          </a:p>
        </p:txBody>
      </p:sp>
      <p:pic>
        <p:nvPicPr>
          <p:cNvPr id="3" name="Picture 2" descr="A logo with blue and black text">
            <a:extLst>
              <a:ext uri="{FF2B5EF4-FFF2-40B4-BE49-F238E27FC236}">
                <a16:creationId xmlns:a16="http://schemas.microsoft.com/office/drawing/2014/main" id="{5C3278E1-3D0E-D9DF-1472-5EBC023DB63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23202" t="30029" r="30703" b="28482"/>
          <a:stretch/>
        </p:blipFill>
        <p:spPr>
          <a:xfrm>
            <a:off x="8685897" y="101431"/>
            <a:ext cx="3421064" cy="1143851"/>
          </a:xfrm>
          <a:custGeom>
            <a:avLst/>
            <a:gdLst>
              <a:gd name="connsiteX0" fmla="*/ 0 w 3421064"/>
              <a:gd name="connsiteY0" fmla="*/ 0 h 1143851"/>
              <a:gd name="connsiteX1" fmla="*/ 535967 w 3421064"/>
              <a:gd name="connsiteY1" fmla="*/ 0 h 1143851"/>
              <a:gd name="connsiteX2" fmla="*/ 1003512 w 3421064"/>
              <a:gd name="connsiteY2" fmla="*/ 0 h 1143851"/>
              <a:gd name="connsiteX3" fmla="*/ 1505268 w 3421064"/>
              <a:gd name="connsiteY3" fmla="*/ 0 h 1143851"/>
              <a:gd name="connsiteX4" fmla="*/ 2109656 w 3421064"/>
              <a:gd name="connsiteY4" fmla="*/ 0 h 1143851"/>
              <a:gd name="connsiteX5" fmla="*/ 2645623 w 3421064"/>
              <a:gd name="connsiteY5" fmla="*/ 0 h 1143851"/>
              <a:gd name="connsiteX6" fmla="*/ 3421064 w 3421064"/>
              <a:gd name="connsiteY6" fmla="*/ 0 h 1143851"/>
              <a:gd name="connsiteX7" fmla="*/ 3421064 w 3421064"/>
              <a:gd name="connsiteY7" fmla="*/ 583364 h 1143851"/>
              <a:gd name="connsiteX8" fmla="*/ 3421064 w 3421064"/>
              <a:gd name="connsiteY8" fmla="*/ 1143851 h 1143851"/>
              <a:gd name="connsiteX9" fmla="*/ 2850887 w 3421064"/>
              <a:gd name="connsiteY9" fmla="*/ 1143851 h 1143851"/>
              <a:gd name="connsiteX10" fmla="*/ 2349131 w 3421064"/>
              <a:gd name="connsiteY10" fmla="*/ 1143851 h 1143851"/>
              <a:gd name="connsiteX11" fmla="*/ 1710532 w 3421064"/>
              <a:gd name="connsiteY11" fmla="*/ 1143851 h 1143851"/>
              <a:gd name="connsiteX12" fmla="*/ 1174565 w 3421064"/>
              <a:gd name="connsiteY12" fmla="*/ 1143851 h 1143851"/>
              <a:gd name="connsiteX13" fmla="*/ 707020 w 3421064"/>
              <a:gd name="connsiteY13" fmla="*/ 1143851 h 1143851"/>
              <a:gd name="connsiteX14" fmla="*/ 0 w 3421064"/>
              <a:gd name="connsiteY14" fmla="*/ 1143851 h 1143851"/>
              <a:gd name="connsiteX15" fmla="*/ 0 w 3421064"/>
              <a:gd name="connsiteY15" fmla="*/ 594803 h 1143851"/>
              <a:gd name="connsiteX16" fmla="*/ 0 w 3421064"/>
              <a:gd name="connsiteY16" fmla="*/ 0 h 114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21064" h="1143851" fill="none" extrusionOk="0">
                <a:moveTo>
                  <a:pt x="0" y="0"/>
                </a:moveTo>
                <a:cubicBezTo>
                  <a:pt x="155570" y="-5917"/>
                  <a:pt x="372776" y="49652"/>
                  <a:pt x="535967" y="0"/>
                </a:cubicBezTo>
                <a:cubicBezTo>
                  <a:pt x="699158" y="-49652"/>
                  <a:pt x="889085" y="19590"/>
                  <a:pt x="1003512" y="0"/>
                </a:cubicBezTo>
                <a:cubicBezTo>
                  <a:pt x="1117939" y="-19590"/>
                  <a:pt x="1355097" y="49885"/>
                  <a:pt x="1505268" y="0"/>
                </a:cubicBezTo>
                <a:cubicBezTo>
                  <a:pt x="1655439" y="-49885"/>
                  <a:pt x="1852640" y="40893"/>
                  <a:pt x="2109656" y="0"/>
                </a:cubicBezTo>
                <a:cubicBezTo>
                  <a:pt x="2366672" y="-40893"/>
                  <a:pt x="2436451" y="58792"/>
                  <a:pt x="2645623" y="0"/>
                </a:cubicBezTo>
                <a:cubicBezTo>
                  <a:pt x="2854795" y="-58792"/>
                  <a:pt x="3171223" y="46862"/>
                  <a:pt x="3421064" y="0"/>
                </a:cubicBezTo>
                <a:cubicBezTo>
                  <a:pt x="3448326" y="289059"/>
                  <a:pt x="3391644" y="437629"/>
                  <a:pt x="3421064" y="583364"/>
                </a:cubicBezTo>
                <a:cubicBezTo>
                  <a:pt x="3450484" y="729099"/>
                  <a:pt x="3395817" y="914904"/>
                  <a:pt x="3421064" y="1143851"/>
                </a:cubicBezTo>
                <a:cubicBezTo>
                  <a:pt x="3223666" y="1165549"/>
                  <a:pt x="3054574" y="1110409"/>
                  <a:pt x="2850887" y="1143851"/>
                </a:cubicBezTo>
                <a:cubicBezTo>
                  <a:pt x="2647200" y="1177293"/>
                  <a:pt x="2514843" y="1109635"/>
                  <a:pt x="2349131" y="1143851"/>
                </a:cubicBezTo>
                <a:cubicBezTo>
                  <a:pt x="2183419" y="1178067"/>
                  <a:pt x="1859716" y="1109907"/>
                  <a:pt x="1710532" y="1143851"/>
                </a:cubicBezTo>
                <a:cubicBezTo>
                  <a:pt x="1561348" y="1177795"/>
                  <a:pt x="1364551" y="1137432"/>
                  <a:pt x="1174565" y="1143851"/>
                </a:cubicBezTo>
                <a:cubicBezTo>
                  <a:pt x="984579" y="1150270"/>
                  <a:pt x="864511" y="1093101"/>
                  <a:pt x="707020" y="1143851"/>
                </a:cubicBezTo>
                <a:cubicBezTo>
                  <a:pt x="549529" y="1194601"/>
                  <a:pt x="243719" y="1060200"/>
                  <a:pt x="0" y="1143851"/>
                </a:cubicBezTo>
                <a:cubicBezTo>
                  <a:pt x="-61453" y="1022722"/>
                  <a:pt x="45038" y="744314"/>
                  <a:pt x="0" y="594803"/>
                </a:cubicBezTo>
                <a:cubicBezTo>
                  <a:pt x="-45038" y="445292"/>
                  <a:pt x="23621" y="155218"/>
                  <a:pt x="0" y="0"/>
                </a:cubicBezTo>
                <a:close/>
              </a:path>
              <a:path w="3421064" h="1143851" stroke="0" extrusionOk="0">
                <a:moveTo>
                  <a:pt x="0" y="0"/>
                </a:moveTo>
                <a:cubicBezTo>
                  <a:pt x="116902" y="-13837"/>
                  <a:pt x="412365" y="8908"/>
                  <a:pt x="535967" y="0"/>
                </a:cubicBezTo>
                <a:cubicBezTo>
                  <a:pt x="659569" y="-8908"/>
                  <a:pt x="797393" y="29751"/>
                  <a:pt x="1003512" y="0"/>
                </a:cubicBezTo>
                <a:cubicBezTo>
                  <a:pt x="1209632" y="-29751"/>
                  <a:pt x="1499999" y="14873"/>
                  <a:pt x="1642111" y="0"/>
                </a:cubicBezTo>
                <a:cubicBezTo>
                  <a:pt x="1784223" y="-14873"/>
                  <a:pt x="2052833" y="13370"/>
                  <a:pt x="2178077" y="0"/>
                </a:cubicBezTo>
                <a:cubicBezTo>
                  <a:pt x="2303321" y="-13370"/>
                  <a:pt x="2478513" y="10249"/>
                  <a:pt x="2714044" y="0"/>
                </a:cubicBezTo>
                <a:cubicBezTo>
                  <a:pt x="2949575" y="-10249"/>
                  <a:pt x="3129479" y="68179"/>
                  <a:pt x="3421064" y="0"/>
                </a:cubicBezTo>
                <a:cubicBezTo>
                  <a:pt x="3465634" y="177991"/>
                  <a:pt x="3385004" y="420650"/>
                  <a:pt x="3421064" y="549048"/>
                </a:cubicBezTo>
                <a:cubicBezTo>
                  <a:pt x="3457124" y="677446"/>
                  <a:pt x="3413210" y="869255"/>
                  <a:pt x="3421064" y="1143851"/>
                </a:cubicBezTo>
                <a:cubicBezTo>
                  <a:pt x="3316295" y="1168246"/>
                  <a:pt x="3113485" y="1113934"/>
                  <a:pt x="2919308" y="1143851"/>
                </a:cubicBezTo>
                <a:cubicBezTo>
                  <a:pt x="2725131" y="1173768"/>
                  <a:pt x="2517387" y="1107801"/>
                  <a:pt x="2349131" y="1143851"/>
                </a:cubicBezTo>
                <a:cubicBezTo>
                  <a:pt x="2180875" y="1179901"/>
                  <a:pt x="2007336" y="1125167"/>
                  <a:pt x="1778953" y="1143851"/>
                </a:cubicBezTo>
                <a:cubicBezTo>
                  <a:pt x="1550570" y="1162535"/>
                  <a:pt x="1403262" y="1102789"/>
                  <a:pt x="1242987" y="1143851"/>
                </a:cubicBezTo>
                <a:cubicBezTo>
                  <a:pt x="1082712" y="1184913"/>
                  <a:pt x="849846" y="1142979"/>
                  <a:pt x="604388" y="1143851"/>
                </a:cubicBezTo>
                <a:cubicBezTo>
                  <a:pt x="358930" y="1144723"/>
                  <a:pt x="254460" y="1137051"/>
                  <a:pt x="0" y="1143851"/>
                </a:cubicBezTo>
                <a:cubicBezTo>
                  <a:pt x="-37106" y="964521"/>
                  <a:pt x="46218" y="770919"/>
                  <a:pt x="0" y="594803"/>
                </a:cubicBezTo>
                <a:cubicBezTo>
                  <a:pt x="-46218" y="418687"/>
                  <a:pt x="57040" y="127703"/>
                  <a:pt x="0" y="0"/>
                </a:cubicBezTo>
                <a:close/>
              </a:path>
            </a:pathLst>
          </a:custGeom>
          <a:ln w="38100" cap="rnd">
            <a:solidFill>
              <a:srgbClr val="000000"/>
            </a:solidFill>
            <a:prstDash val="solid"/>
            <a:round/>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44034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industrial warehouse in a steel structure workshop">
            <a:extLst>
              <a:ext uri="{FF2B5EF4-FFF2-40B4-BE49-F238E27FC236}">
                <a16:creationId xmlns:a16="http://schemas.microsoft.com/office/drawing/2014/main" id="{021A0FB5-3FBA-49E5-915F-7739F14649B9}"/>
              </a:ext>
            </a:extLst>
          </p:cNvPr>
          <p:cNvPicPr>
            <a:picLocks noGrp="1" noChangeAspect="1"/>
          </p:cNvPicPr>
          <p:nvPr>
            <p:ph sz="half" idx="1"/>
          </p:nvPr>
        </p:nvPicPr>
        <p:blipFill>
          <a:blip r:embed="rId3"/>
          <a:srcRect l="1907" r="30621" b="1"/>
          <a:stretch/>
        </p:blipFill>
        <p:spPr>
          <a:xfrm>
            <a:off x="518663" y="2963399"/>
            <a:ext cx="3418693" cy="3382123"/>
          </a:xfrm>
          <a:prstGeom prst="rect">
            <a:avLst/>
          </a:prstGeom>
        </p:spPr>
      </p:pic>
      <p:sp>
        <p:nvSpPr>
          <p:cNvPr id="2" name="Title 1">
            <a:extLst>
              <a:ext uri="{FF2B5EF4-FFF2-40B4-BE49-F238E27FC236}">
                <a16:creationId xmlns:a16="http://schemas.microsoft.com/office/drawing/2014/main" id="{E65A36E8-06F6-2C56-E443-FD2606CD4045}"/>
              </a:ext>
            </a:extLst>
          </p:cNvPr>
          <p:cNvSpPr>
            <a:spLocks noGrp="1"/>
          </p:cNvSpPr>
          <p:nvPr>
            <p:ph type="title"/>
          </p:nvPr>
        </p:nvSpPr>
        <p:spPr>
          <a:xfrm>
            <a:off x="471547" y="44888"/>
            <a:ext cx="4092203" cy="1775937"/>
          </a:xfrm>
        </p:spPr>
        <p:txBody>
          <a:bodyPr vert="horz" wrap="square" lIns="91427" tIns="45713" rIns="91427" bIns="45713" rtlCol="0" anchor="t">
            <a:normAutofit/>
          </a:bodyPr>
          <a:lstStyle/>
          <a:p>
            <a:pPr>
              <a:lnSpc>
                <a:spcPct val="90000"/>
              </a:lnSpc>
            </a:pPr>
            <a:r>
              <a:rPr lang="en-US" dirty="0"/>
              <a:t>Warehouse Management Setup</a:t>
            </a:r>
          </a:p>
        </p:txBody>
      </p:sp>
      <p:sp>
        <p:nvSpPr>
          <p:cNvPr id="4" name="Content Placeholder 3">
            <a:extLst>
              <a:ext uri="{FF2B5EF4-FFF2-40B4-BE49-F238E27FC236}">
                <a16:creationId xmlns:a16="http://schemas.microsoft.com/office/drawing/2014/main" id="{5C9AC506-ED9F-E3B9-04AB-64F232DE0F55}"/>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703213" y="527017"/>
            <a:ext cx="7102865" cy="5308862"/>
          </a:xfrm>
        </p:spPr>
        <p:txBody>
          <a:bodyPr>
            <a:noAutofit/>
          </a:bodyPr>
          <a:lstStyle/>
          <a:p>
            <a:pPr marL="0" indent="0">
              <a:spcBef>
                <a:spcPts val="2500"/>
              </a:spcBef>
              <a:buNone/>
            </a:pPr>
            <a:r>
              <a:rPr lang="en-US" sz="1400" dirty="0">
                <a:latin typeface="Arial Black" panose="020B0A04020102020204" pitchFamily="34" charset="0"/>
              </a:rPr>
              <a:t>Warehouse Management Features</a:t>
            </a:r>
          </a:p>
          <a:p>
            <a:pPr marL="0" lvl="1" indent="0">
              <a:buNone/>
            </a:pPr>
            <a:r>
              <a:rPr lang="en-US" sz="1400" dirty="0">
                <a:latin typeface="Arial Black" panose="020B0A04020102020204" pitchFamily="34" charset="0"/>
              </a:rPr>
              <a:t>To use Business Central's warehouse management features, you need to configure your warehouse management setup, including defining locations, creating item tracking codes, and setting up warehouse processes.</a:t>
            </a:r>
          </a:p>
          <a:p>
            <a:pPr marL="0" indent="0">
              <a:spcBef>
                <a:spcPts val="2500"/>
              </a:spcBef>
              <a:buNone/>
            </a:pPr>
            <a:r>
              <a:rPr lang="en-US" sz="1400" dirty="0">
                <a:latin typeface="Arial Black" panose="020B0A04020102020204" pitchFamily="34" charset="0"/>
              </a:rPr>
              <a:t>Defining Locations</a:t>
            </a:r>
          </a:p>
          <a:p>
            <a:pPr marL="0" lvl="1" indent="0">
              <a:buNone/>
            </a:pPr>
            <a:r>
              <a:rPr lang="en-US" sz="1400" dirty="0">
                <a:latin typeface="Arial Black" panose="020B0A04020102020204" pitchFamily="34" charset="0"/>
              </a:rPr>
              <a:t>Defining locations is an essential part of setting up a warehouse management system, as it allows you to track inventory movements and manage stock levels more effectively.</a:t>
            </a:r>
          </a:p>
          <a:p>
            <a:pPr marL="0" indent="0">
              <a:spcBef>
                <a:spcPts val="2500"/>
              </a:spcBef>
              <a:buNone/>
            </a:pPr>
            <a:r>
              <a:rPr lang="en-US" sz="1400" dirty="0">
                <a:latin typeface="Arial Black" panose="020B0A04020102020204" pitchFamily="34" charset="0"/>
              </a:rPr>
              <a:t>Creating Item Tracking Codes</a:t>
            </a:r>
          </a:p>
          <a:p>
            <a:pPr marL="0" lvl="1" indent="0">
              <a:buNone/>
            </a:pPr>
            <a:r>
              <a:rPr lang="en-US" sz="1400" dirty="0">
                <a:latin typeface="Arial Black" panose="020B0A04020102020204" pitchFamily="34" charset="0"/>
              </a:rPr>
              <a:t>Creating item tracking codes allows you to track inventory movements and monitor stock levels at a more granular level. This is particularly important for businesses that deal with high-value or perishable items.</a:t>
            </a:r>
          </a:p>
          <a:p>
            <a:pPr marL="0" indent="0">
              <a:spcBef>
                <a:spcPts val="2500"/>
              </a:spcBef>
              <a:buNone/>
            </a:pPr>
            <a:r>
              <a:rPr lang="en-US" sz="1400" dirty="0">
                <a:latin typeface="Arial Black" panose="020B0A04020102020204" pitchFamily="34" charset="0"/>
              </a:rPr>
              <a:t>Setting up Warehouse Processes</a:t>
            </a:r>
          </a:p>
          <a:p>
            <a:pPr marL="0" lvl="1" indent="0">
              <a:buNone/>
            </a:pPr>
            <a:r>
              <a:rPr lang="en-US" sz="1400" dirty="0">
                <a:latin typeface="Arial Black" panose="020B0A04020102020204" pitchFamily="34" charset="0"/>
              </a:rPr>
              <a:t>Setting up warehouse processes is crucial for efficient warehouse management and inventory tracking. This includes defining picking and </a:t>
            </a:r>
            <a:r>
              <a:rPr lang="en-US" sz="1400" dirty="0" err="1">
                <a:latin typeface="Arial Black" panose="020B0A04020102020204" pitchFamily="34" charset="0"/>
              </a:rPr>
              <a:t>putaway</a:t>
            </a:r>
            <a:r>
              <a:rPr lang="en-US" sz="1400" dirty="0">
                <a:latin typeface="Arial Black" panose="020B0A04020102020204" pitchFamily="34" charset="0"/>
              </a:rPr>
              <a:t> strategies, setting up bin and container management, and configuring wave and batch processing.</a:t>
            </a:r>
          </a:p>
        </p:txBody>
      </p:sp>
    </p:spTree>
    <p:extLst>
      <p:ext uri="{BB962C8B-B14F-4D97-AF65-F5344CB8AC3E}">
        <p14:creationId xmlns:p14="http://schemas.microsoft.com/office/powerpoint/2010/main" val="13339123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arehouse shelf full of boxes.">
            <a:extLst>
              <a:ext uri="{FF2B5EF4-FFF2-40B4-BE49-F238E27FC236}">
                <a16:creationId xmlns:a16="http://schemas.microsoft.com/office/drawing/2014/main" id="{E0AD56C4-9378-48FF-9F12-E1F14BAA751F}"/>
              </a:ext>
            </a:extLst>
          </p:cNvPr>
          <p:cNvPicPr>
            <a:picLocks noGrp="1" noChangeAspect="1"/>
          </p:cNvPicPr>
          <p:nvPr>
            <p:ph sz="half" idx="1"/>
          </p:nvPr>
        </p:nvPicPr>
        <p:blipFill>
          <a:blip r:embed="rId3"/>
          <a:srcRect b="1133"/>
          <a:stretch/>
        </p:blipFill>
        <p:spPr>
          <a:xfrm>
            <a:off x="158019" y="1299029"/>
            <a:ext cx="3969484" cy="5488870"/>
          </a:xfrm>
          <a:prstGeom prst="rect">
            <a:avLst/>
          </a:prstGeom>
        </p:spPr>
      </p:pic>
      <p:sp>
        <p:nvSpPr>
          <p:cNvPr id="2" name="Title 1">
            <a:extLst>
              <a:ext uri="{FF2B5EF4-FFF2-40B4-BE49-F238E27FC236}">
                <a16:creationId xmlns:a16="http://schemas.microsoft.com/office/drawing/2014/main" id="{D913BA62-164B-FA18-EF4F-F7D22FB424A3}"/>
              </a:ext>
            </a:extLst>
          </p:cNvPr>
          <p:cNvSpPr>
            <a:spLocks noGrp="1"/>
          </p:cNvSpPr>
          <p:nvPr>
            <p:ph type="title"/>
          </p:nvPr>
        </p:nvSpPr>
        <p:spPr>
          <a:xfrm>
            <a:off x="5233102" y="270193"/>
            <a:ext cx="6231426" cy="1462832"/>
          </a:xfrm>
        </p:spPr>
        <p:txBody>
          <a:bodyPr vert="horz" wrap="square" lIns="91427" tIns="45713" rIns="91427" bIns="45713" rtlCol="0" anchor="t">
            <a:normAutofit fontScale="90000"/>
          </a:bodyPr>
          <a:lstStyle/>
          <a:p>
            <a:r>
              <a:rPr lang="en-US" sz="4400" dirty="0"/>
              <a:t>Advanced Warehouse Configuration</a:t>
            </a:r>
          </a:p>
        </p:txBody>
      </p:sp>
      <p:sp>
        <p:nvSpPr>
          <p:cNvPr id="4" name="Content Placeholder 3">
            <a:extLst>
              <a:ext uri="{FF2B5EF4-FFF2-40B4-BE49-F238E27FC236}">
                <a16:creationId xmlns:a16="http://schemas.microsoft.com/office/drawing/2014/main" id="{79006DD0-2644-738B-668A-723A19A510D7}"/>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438868" y="2577993"/>
            <a:ext cx="6231426" cy="3767603"/>
          </a:xfrm>
        </p:spPr>
        <p:txBody>
          <a:bodyPr>
            <a:noAutofit/>
          </a:bodyPr>
          <a:lstStyle/>
          <a:p>
            <a:pPr marL="0" indent="0">
              <a:spcBef>
                <a:spcPts val="2500"/>
              </a:spcBef>
              <a:buNone/>
            </a:pPr>
            <a:r>
              <a:rPr lang="en-US" sz="1600" dirty="0">
                <a:solidFill>
                  <a:schemeClr val="bg1"/>
                </a:solidFill>
                <a:latin typeface="Arial" panose="020B0604020202020204" pitchFamily="34" charset="0"/>
                <a:cs typeface="Arial" panose="020B0604020202020204" pitchFamily="34" charset="0"/>
              </a:rPr>
              <a:t>Bin Setup and Content</a:t>
            </a:r>
          </a:p>
          <a:p>
            <a:pPr marL="0" lvl="1" indent="0">
              <a:buNone/>
            </a:pPr>
            <a:r>
              <a:rPr lang="en-US" dirty="0">
                <a:solidFill>
                  <a:schemeClr val="bg1"/>
                </a:solidFill>
                <a:latin typeface="Arial" panose="020B0604020202020204" pitchFamily="34" charset="0"/>
                <a:cs typeface="Arial" panose="020B0604020202020204" pitchFamily="34" charset="0"/>
              </a:rPr>
              <a:t>Business Central offers options for advanced bin setup and management of bin content, allowing businesses to optimize their warehouse operations.</a:t>
            </a:r>
          </a:p>
          <a:p>
            <a:pPr marL="0" indent="0">
              <a:spcBef>
                <a:spcPts val="2500"/>
              </a:spcBef>
              <a:buNone/>
            </a:pPr>
            <a:r>
              <a:rPr lang="en-US" sz="1600" dirty="0">
                <a:solidFill>
                  <a:schemeClr val="bg1"/>
                </a:solidFill>
                <a:latin typeface="Arial" panose="020B0604020202020204" pitchFamily="34" charset="0"/>
                <a:cs typeface="Arial" panose="020B0604020202020204" pitchFamily="34" charset="0"/>
              </a:rPr>
              <a:t>Work Templates</a:t>
            </a:r>
          </a:p>
          <a:p>
            <a:pPr marL="0" lvl="1" indent="0">
              <a:buNone/>
            </a:pPr>
            <a:r>
              <a:rPr lang="en-US" dirty="0">
                <a:solidFill>
                  <a:schemeClr val="bg1"/>
                </a:solidFill>
                <a:latin typeface="Arial" panose="020B0604020202020204" pitchFamily="34" charset="0"/>
                <a:cs typeface="Arial" panose="020B0604020202020204" pitchFamily="34" charset="0"/>
              </a:rPr>
              <a:t>Work templates enable businesses to automate and streamline warehouse operations, reducing the time and effort required to manage large volumes of inventory.</a:t>
            </a:r>
          </a:p>
          <a:p>
            <a:pPr marL="0" indent="0">
              <a:spcBef>
                <a:spcPts val="2500"/>
              </a:spcBef>
              <a:buNone/>
            </a:pPr>
            <a:r>
              <a:rPr lang="en-US" sz="1600" dirty="0">
                <a:solidFill>
                  <a:schemeClr val="bg1"/>
                </a:solidFill>
                <a:latin typeface="Arial" panose="020B0604020202020204" pitchFamily="34" charset="0"/>
                <a:cs typeface="Arial" panose="020B0604020202020204" pitchFamily="34" charset="0"/>
              </a:rPr>
              <a:t>Other Advanced Features</a:t>
            </a:r>
          </a:p>
          <a:p>
            <a:pPr marL="0" lvl="1" indent="0">
              <a:buNone/>
            </a:pPr>
            <a:r>
              <a:rPr lang="en-US" dirty="0">
                <a:solidFill>
                  <a:schemeClr val="bg1"/>
                </a:solidFill>
                <a:latin typeface="Arial" panose="020B0604020202020204" pitchFamily="34" charset="0"/>
                <a:cs typeface="Arial" panose="020B0604020202020204" pitchFamily="34" charset="0"/>
              </a:rPr>
              <a:t>Business Central offers other advanced warehouse configuration features, such as workflow automation and mobile device integration, to help businesses optimize their warehouse operations</a:t>
            </a:r>
            <a:r>
              <a:rPr lang="en-US" b="1" dirty="0">
                <a:solidFill>
                  <a:schemeClr val="bg1"/>
                </a:solidFill>
                <a:latin typeface="Arial" panose="020B0604020202020204" pitchFamily="34" charset="0"/>
                <a:cs typeface="Arial" panose="020B0604020202020204" pitchFamily="34" charset="0"/>
              </a:rPr>
              <a:t>.</a:t>
            </a:r>
          </a:p>
        </p:txBody>
      </p:sp>
      <p:pic>
        <p:nvPicPr>
          <p:cNvPr id="3" name="Picture 2" descr="A logo with blue and black text">
            <a:extLst>
              <a:ext uri="{FF2B5EF4-FFF2-40B4-BE49-F238E27FC236}">
                <a16:creationId xmlns:a16="http://schemas.microsoft.com/office/drawing/2014/main" id="{88A4CF21-461E-765E-5967-ABB25562C10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23202" t="30029" r="30703" b="28482"/>
          <a:stretch/>
        </p:blipFill>
        <p:spPr>
          <a:xfrm>
            <a:off x="74909" y="108812"/>
            <a:ext cx="2518270" cy="841997"/>
          </a:xfrm>
          <a:custGeom>
            <a:avLst/>
            <a:gdLst>
              <a:gd name="connsiteX0" fmla="*/ 0 w 2518270"/>
              <a:gd name="connsiteY0" fmla="*/ 0 h 841997"/>
              <a:gd name="connsiteX1" fmla="*/ 554019 w 2518270"/>
              <a:gd name="connsiteY1" fmla="*/ 0 h 841997"/>
              <a:gd name="connsiteX2" fmla="*/ 1082856 w 2518270"/>
              <a:gd name="connsiteY2" fmla="*/ 0 h 841997"/>
              <a:gd name="connsiteX3" fmla="*/ 1611693 w 2518270"/>
              <a:gd name="connsiteY3" fmla="*/ 0 h 841997"/>
              <a:gd name="connsiteX4" fmla="*/ 2039799 w 2518270"/>
              <a:gd name="connsiteY4" fmla="*/ 0 h 841997"/>
              <a:gd name="connsiteX5" fmla="*/ 2518270 w 2518270"/>
              <a:gd name="connsiteY5" fmla="*/ 0 h 841997"/>
              <a:gd name="connsiteX6" fmla="*/ 2518270 w 2518270"/>
              <a:gd name="connsiteY6" fmla="*/ 429418 h 841997"/>
              <a:gd name="connsiteX7" fmla="*/ 2518270 w 2518270"/>
              <a:gd name="connsiteY7" fmla="*/ 841997 h 841997"/>
              <a:gd name="connsiteX8" fmla="*/ 2014616 w 2518270"/>
              <a:gd name="connsiteY8" fmla="*/ 841997 h 841997"/>
              <a:gd name="connsiteX9" fmla="*/ 1586510 w 2518270"/>
              <a:gd name="connsiteY9" fmla="*/ 841997 h 841997"/>
              <a:gd name="connsiteX10" fmla="*/ 1158404 w 2518270"/>
              <a:gd name="connsiteY10" fmla="*/ 841997 h 841997"/>
              <a:gd name="connsiteX11" fmla="*/ 629568 w 2518270"/>
              <a:gd name="connsiteY11" fmla="*/ 841997 h 841997"/>
              <a:gd name="connsiteX12" fmla="*/ 0 w 2518270"/>
              <a:gd name="connsiteY12" fmla="*/ 841997 h 841997"/>
              <a:gd name="connsiteX13" fmla="*/ 0 w 2518270"/>
              <a:gd name="connsiteY13" fmla="*/ 404159 h 841997"/>
              <a:gd name="connsiteX14" fmla="*/ 0 w 2518270"/>
              <a:gd name="connsiteY14" fmla="*/ 0 h 84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8270" h="841997" fill="none" extrusionOk="0">
                <a:moveTo>
                  <a:pt x="0" y="0"/>
                </a:moveTo>
                <a:cubicBezTo>
                  <a:pt x="249601" y="-57304"/>
                  <a:pt x="277798" y="29907"/>
                  <a:pt x="554019" y="0"/>
                </a:cubicBezTo>
                <a:cubicBezTo>
                  <a:pt x="830240" y="-29907"/>
                  <a:pt x="932906" y="10801"/>
                  <a:pt x="1082856" y="0"/>
                </a:cubicBezTo>
                <a:cubicBezTo>
                  <a:pt x="1232806" y="-10801"/>
                  <a:pt x="1377744" y="2262"/>
                  <a:pt x="1611693" y="0"/>
                </a:cubicBezTo>
                <a:cubicBezTo>
                  <a:pt x="1845642" y="-2262"/>
                  <a:pt x="1828636" y="23919"/>
                  <a:pt x="2039799" y="0"/>
                </a:cubicBezTo>
                <a:cubicBezTo>
                  <a:pt x="2250962" y="-23919"/>
                  <a:pt x="2323112" y="31527"/>
                  <a:pt x="2518270" y="0"/>
                </a:cubicBezTo>
                <a:cubicBezTo>
                  <a:pt x="2521139" y="191853"/>
                  <a:pt x="2500140" y="298922"/>
                  <a:pt x="2518270" y="429418"/>
                </a:cubicBezTo>
                <a:cubicBezTo>
                  <a:pt x="2536400" y="559914"/>
                  <a:pt x="2516216" y="719845"/>
                  <a:pt x="2518270" y="841997"/>
                </a:cubicBezTo>
                <a:cubicBezTo>
                  <a:pt x="2352860" y="877709"/>
                  <a:pt x="2233989" y="809306"/>
                  <a:pt x="2014616" y="841997"/>
                </a:cubicBezTo>
                <a:cubicBezTo>
                  <a:pt x="1795243" y="874688"/>
                  <a:pt x="1739335" y="818448"/>
                  <a:pt x="1586510" y="841997"/>
                </a:cubicBezTo>
                <a:cubicBezTo>
                  <a:pt x="1433685" y="865546"/>
                  <a:pt x="1365400" y="799462"/>
                  <a:pt x="1158404" y="841997"/>
                </a:cubicBezTo>
                <a:cubicBezTo>
                  <a:pt x="951408" y="884532"/>
                  <a:pt x="777685" y="816355"/>
                  <a:pt x="629568" y="841997"/>
                </a:cubicBezTo>
                <a:cubicBezTo>
                  <a:pt x="481451" y="867639"/>
                  <a:pt x="196636" y="827420"/>
                  <a:pt x="0" y="841997"/>
                </a:cubicBezTo>
                <a:cubicBezTo>
                  <a:pt x="-8772" y="673426"/>
                  <a:pt x="8090" y="552660"/>
                  <a:pt x="0" y="404159"/>
                </a:cubicBezTo>
                <a:cubicBezTo>
                  <a:pt x="-8090" y="255658"/>
                  <a:pt x="37666" y="89057"/>
                  <a:pt x="0" y="0"/>
                </a:cubicBezTo>
                <a:close/>
              </a:path>
              <a:path w="2518270" h="841997" stroke="0" extrusionOk="0">
                <a:moveTo>
                  <a:pt x="0" y="0"/>
                </a:moveTo>
                <a:cubicBezTo>
                  <a:pt x="174668" y="-8119"/>
                  <a:pt x="289357" y="48403"/>
                  <a:pt x="478471" y="0"/>
                </a:cubicBezTo>
                <a:cubicBezTo>
                  <a:pt x="667585" y="-48403"/>
                  <a:pt x="753825" y="13024"/>
                  <a:pt x="906577" y="0"/>
                </a:cubicBezTo>
                <a:cubicBezTo>
                  <a:pt x="1059329" y="-13024"/>
                  <a:pt x="1298724" y="36665"/>
                  <a:pt x="1460597" y="0"/>
                </a:cubicBezTo>
                <a:cubicBezTo>
                  <a:pt x="1622470" y="-36665"/>
                  <a:pt x="1816291" y="10340"/>
                  <a:pt x="1939068" y="0"/>
                </a:cubicBezTo>
                <a:cubicBezTo>
                  <a:pt x="2061845" y="-10340"/>
                  <a:pt x="2235504" y="20322"/>
                  <a:pt x="2518270" y="0"/>
                </a:cubicBezTo>
                <a:cubicBezTo>
                  <a:pt x="2523082" y="190414"/>
                  <a:pt x="2470227" y="298074"/>
                  <a:pt x="2518270" y="437838"/>
                </a:cubicBezTo>
                <a:cubicBezTo>
                  <a:pt x="2566313" y="577602"/>
                  <a:pt x="2477435" y="723016"/>
                  <a:pt x="2518270" y="841997"/>
                </a:cubicBezTo>
                <a:cubicBezTo>
                  <a:pt x="2279604" y="860846"/>
                  <a:pt x="2125776" y="840141"/>
                  <a:pt x="2014616" y="841997"/>
                </a:cubicBezTo>
                <a:cubicBezTo>
                  <a:pt x="1903456" y="843853"/>
                  <a:pt x="1750454" y="808969"/>
                  <a:pt x="1586510" y="841997"/>
                </a:cubicBezTo>
                <a:cubicBezTo>
                  <a:pt x="1422566" y="875025"/>
                  <a:pt x="1211586" y="792140"/>
                  <a:pt x="1082856" y="841997"/>
                </a:cubicBezTo>
                <a:cubicBezTo>
                  <a:pt x="954126" y="891854"/>
                  <a:pt x="742631" y="796965"/>
                  <a:pt x="579202" y="841997"/>
                </a:cubicBezTo>
                <a:cubicBezTo>
                  <a:pt x="415773" y="887029"/>
                  <a:pt x="257324" y="820348"/>
                  <a:pt x="0" y="841997"/>
                </a:cubicBezTo>
                <a:cubicBezTo>
                  <a:pt x="-20363" y="676304"/>
                  <a:pt x="5384" y="522999"/>
                  <a:pt x="0" y="404159"/>
                </a:cubicBezTo>
                <a:cubicBezTo>
                  <a:pt x="-5384" y="285319"/>
                  <a:pt x="20959" y="136003"/>
                  <a:pt x="0" y="0"/>
                </a:cubicBezTo>
                <a:close/>
              </a:path>
            </a:pathLst>
          </a:custGeom>
          <a:ln w="38100" cap="rnd">
            <a:solidFill>
              <a:srgbClr val="000000"/>
            </a:solidFill>
            <a:prstDash val="solid"/>
            <a:round/>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589675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3D render of a warehouse, overhead view">
            <a:extLst>
              <a:ext uri="{FF2B5EF4-FFF2-40B4-BE49-F238E27FC236}">
                <a16:creationId xmlns:a16="http://schemas.microsoft.com/office/drawing/2014/main" id="{DBBE1A41-C593-40B9-BC39-B85550B1BD7E}"/>
              </a:ext>
            </a:extLst>
          </p:cNvPr>
          <p:cNvPicPr>
            <a:picLocks noGrp="1" noChangeAspect="1"/>
          </p:cNvPicPr>
          <p:nvPr>
            <p:ph sz="half" idx="1"/>
          </p:nvPr>
        </p:nvPicPr>
        <p:blipFill>
          <a:blip r:embed="rId3"/>
          <a:srcRect l="28757" r="30563" b="-1"/>
          <a:stretch/>
        </p:blipFill>
        <p:spPr>
          <a:xfrm>
            <a:off x="518661" y="508505"/>
            <a:ext cx="4221312" cy="5837090"/>
          </a:xfrm>
          <a:prstGeom prst="rect">
            <a:avLst/>
          </a:prstGeom>
        </p:spPr>
      </p:pic>
      <p:sp>
        <p:nvSpPr>
          <p:cNvPr id="2" name="Title 1">
            <a:extLst>
              <a:ext uri="{FF2B5EF4-FFF2-40B4-BE49-F238E27FC236}">
                <a16:creationId xmlns:a16="http://schemas.microsoft.com/office/drawing/2014/main" id="{BF32DD54-D841-6B79-763B-092D333C0E61}"/>
              </a:ext>
            </a:extLst>
          </p:cNvPr>
          <p:cNvSpPr>
            <a:spLocks noGrp="1"/>
          </p:cNvSpPr>
          <p:nvPr>
            <p:ph type="title"/>
          </p:nvPr>
        </p:nvSpPr>
        <p:spPr>
          <a:xfrm>
            <a:off x="5438856" y="976508"/>
            <a:ext cx="6231426" cy="1462832"/>
          </a:xfrm>
        </p:spPr>
        <p:txBody>
          <a:bodyPr vert="horz" wrap="square" lIns="91427" tIns="45713" rIns="91427" bIns="45713" rtlCol="0" anchor="t">
            <a:normAutofit/>
          </a:bodyPr>
          <a:lstStyle/>
          <a:p>
            <a:r>
              <a:rPr lang="en-US" sz="4400"/>
              <a:t>Bin Setup and Content</a:t>
            </a:r>
          </a:p>
        </p:txBody>
      </p:sp>
      <p:sp>
        <p:nvSpPr>
          <p:cNvPr id="4" name="Content Placeholder 3">
            <a:extLst>
              <a:ext uri="{FF2B5EF4-FFF2-40B4-BE49-F238E27FC236}">
                <a16:creationId xmlns:a16="http://schemas.microsoft.com/office/drawing/2014/main" id="{5C1C46D0-0C33-0B9C-DE4F-BD03058F6211}"/>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438868" y="2577993"/>
            <a:ext cx="6231426" cy="3767603"/>
          </a:xfrm>
        </p:spPr>
        <p:txBody>
          <a:bodyPr>
            <a:normAutofit lnSpcReduction="10000"/>
          </a:bodyPr>
          <a:lstStyle/>
          <a:p>
            <a:pPr marL="0" indent="0">
              <a:spcBef>
                <a:spcPts val="2500"/>
              </a:spcBef>
              <a:buNone/>
            </a:pPr>
            <a:r>
              <a:rPr lang="en-US" sz="1400" b="1"/>
              <a:t>Bin Types</a:t>
            </a:r>
          </a:p>
          <a:p>
            <a:pPr marL="0" lvl="1" indent="0">
              <a:buNone/>
            </a:pPr>
            <a:r>
              <a:rPr lang="en-US" sz="1400"/>
              <a:t>Defining bin types is the first step in bin setup and content. Different bin types can be used to store different types of items, such as bulk items, small items, or fragile items.</a:t>
            </a:r>
          </a:p>
          <a:p>
            <a:pPr marL="0" indent="0">
              <a:spcBef>
                <a:spcPts val="2500"/>
              </a:spcBef>
              <a:buNone/>
            </a:pPr>
            <a:r>
              <a:rPr lang="en-US" sz="1400" b="1"/>
              <a:t>Bin Content</a:t>
            </a:r>
          </a:p>
          <a:p>
            <a:pPr marL="0" lvl="1" indent="0">
              <a:buNone/>
            </a:pPr>
            <a:r>
              <a:rPr lang="en-US" sz="1400"/>
              <a:t>Creating bin content involves specifying the items that will be stored in each bin, and the quantity of each item. This ensures efficient inventory management and prevents overstocking or stockouts.</a:t>
            </a:r>
          </a:p>
          <a:p>
            <a:pPr marL="0" indent="0">
              <a:spcBef>
                <a:spcPts val="2500"/>
              </a:spcBef>
              <a:buNone/>
            </a:pPr>
            <a:r>
              <a:rPr lang="en-US" sz="1400" b="1"/>
              <a:t>Assigning Bins to Locations</a:t>
            </a:r>
          </a:p>
          <a:p>
            <a:pPr marL="0" lvl="1" indent="0">
              <a:buNone/>
            </a:pPr>
            <a:r>
              <a:rPr lang="en-US" sz="1400"/>
              <a:t>Assigning bins to locations involves identifying the physical location of each bin in the warehouse. This ensures that items can be easily located and retrieved when needed.</a:t>
            </a:r>
          </a:p>
        </p:txBody>
      </p:sp>
      <p:pic>
        <p:nvPicPr>
          <p:cNvPr id="3" name="Picture 2" descr="A logo with blue and black text">
            <a:extLst>
              <a:ext uri="{FF2B5EF4-FFF2-40B4-BE49-F238E27FC236}">
                <a16:creationId xmlns:a16="http://schemas.microsoft.com/office/drawing/2014/main" id="{D7F1C40D-4B9E-1D59-6777-F56FF7120EC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23202" t="30029" r="30703" b="28482"/>
          <a:stretch/>
        </p:blipFill>
        <p:spPr>
          <a:xfrm>
            <a:off x="9382488" y="67815"/>
            <a:ext cx="2717749" cy="908694"/>
          </a:xfrm>
          <a:custGeom>
            <a:avLst/>
            <a:gdLst>
              <a:gd name="connsiteX0" fmla="*/ 0 w 2717749"/>
              <a:gd name="connsiteY0" fmla="*/ 0 h 908694"/>
              <a:gd name="connsiteX1" fmla="*/ 597905 w 2717749"/>
              <a:gd name="connsiteY1" fmla="*/ 0 h 908694"/>
              <a:gd name="connsiteX2" fmla="*/ 1168632 w 2717749"/>
              <a:gd name="connsiteY2" fmla="*/ 0 h 908694"/>
              <a:gd name="connsiteX3" fmla="*/ 1739359 w 2717749"/>
              <a:gd name="connsiteY3" fmla="*/ 0 h 908694"/>
              <a:gd name="connsiteX4" fmla="*/ 2201377 w 2717749"/>
              <a:gd name="connsiteY4" fmla="*/ 0 h 908694"/>
              <a:gd name="connsiteX5" fmla="*/ 2717749 w 2717749"/>
              <a:gd name="connsiteY5" fmla="*/ 0 h 908694"/>
              <a:gd name="connsiteX6" fmla="*/ 2717749 w 2717749"/>
              <a:gd name="connsiteY6" fmla="*/ 463434 h 908694"/>
              <a:gd name="connsiteX7" fmla="*/ 2717749 w 2717749"/>
              <a:gd name="connsiteY7" fmla="*/ 908694 h 908694"/>
              <a:gd name="connsiteX8" fmla="*/ 2174199 w 2717749"/>
              <a:gd name="connsiteY8" fmla="*/ 908694 h 908694"/>
              <a:gd name="connsiteX9" fmla="*/ 1712182 w 2717749"/>
              <a:gd name="connsiteY9" fmla="*/ 908694 h 908694"/>
              <a:gd name="connsiteX10" fmla="*/ 1250165 w 2717749"/>
              <a:gd name="connsiteY10" fmla="*/ 908694 h 908694"/>
              <a:gd name="connsiteX11" fmla="*/ 679437 w 2717749"/>
              <a:gd name="connsiteY11" fmla="*/ 908694 h 908694"/>
              <a:gd name="connsiteX12" fmla="*/ 0 w 2717749"/>
              <a:gd name="connsiteY12" fmla="*/ 908694 h 908694"/>
              <a:gd name="connsiteX13" fmla="*/ 0 w 2717749"/>
              <a:gd name="connsiteY13" fmla="*/ 436173 h 908694"/>
              <a:gd name="connsiteX14" fmla="*/ 0 w 2717749"/>
              <a:gd name="connsiteY14" fmla="*/ 0 h 90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7749" h="908694" fill="none" extrusionOk="0">
                <a:moveTo>
                  <a:pt x="0" y="0"/>
                </a:moveTo>
                <a:cubicBezTo>
                  <a:pt x="227838" y="-25795"/>
                  <a:pt x="459291" y="53305"/>
                  <a:pt x="597905" y="0"/>
                </a:cubicBezTo>
                <a:cubicBezTo>
                  <a:pt x="736520" y="-53305"/>
                  <a:pt x="1011057" y="52431"/>
                  <a:pt x="1168632" y="0"/>
                </a:cubicBezTo>
                <a:cubicBezTo>
                  <a:pt x="1326207" y="-52431"/>
                  <a:pt x="1476584" y="54313"/>
                  <a:pt x="1739359" y="0"/>
                </a:cubicBezTo>
                <a:cubicBezTo>
                  <a:pt x="2002134" y="-54313"/>
                  <a:pt x="2082793" y="4717"/>
                  <a:pt x="2201377" y="0"/>
                </a:cubicBezTo>
                <a:cubicBezTo>
                  <a:pt x="2319961" y="-4717"/>
                  <a:pt x="2593594" y="8379"/>
                  <a:pt x="2717749" y="0"/>
                </a:cubicBezTo>
                <a:cubicBezTo>
                  <a:pt x="2745915" y="176428"/>
                  <a:pt x="2671926" y="291736"/>
                  <a:pt x="2717749" y="463434"/>
                </a:cubicBezTo>
                <a:cubicBezTo>
                  <a:pt x="2763572" y="635132"/>
                  <a:pt x="2691729" y="780065"/>
                  <a:pt x="2717749" y="908694"/>
                </a:cubicBezTo>
                <a:cubicBezTo>
                  <a:pt x="2541757" y="933376"/>
                  <a:pt x="2425268" y="891021"/>
                  <a:pt x="2174199" y="908694"/>
                </a:cubicBezTo>
                <a:cubicBezTo>
                  <a:pt x="1923130" y="926367"/>
                  <a:pt x="1820991" y="908119"/>
                  <a:pt x="1712182" y="908694"/>
                </a:cubicBezTo>
                <a:cubicBezTo>
                  <a:pt x="1603373" y="909269"/>
                  <a:pt x="1428450" y="903899"/>
                  <a:pt x="1250165" y="908694"/>
                </a:cubicBezTo>
                <a:cubicBezTo>
                  <a:pt x="1071880" y="913489"/>
                  <a:pt x="931375" y="860645"/>
                  <a:pt x="679437" y="908694"/>
                </a:cubicBezTo>
                <a:cubicBezTo>
                  <a:pt x="427499" y="956743"/>
                  <a:pt x="237436" y="845615"/>
                  <a:pt x="0" y="908694"/>
                </a:cubicBezTo>
                <a:cubicBezTo>
                  <a:pt x="-26155" y="719862"/>
                  <a:pt x="29673" y="553061"/>
                  <a:pt x="0" y="436173"/>
                </a:cubicBezTo>
                <a:cubicBezTo>
                  <a:pt x="-29673" y="319285"/>
                  <a:pt x="5520" y="184692"/>
                  <a:pt x="0" y="0"/>
                </a:cubicBezTo>
                <a:close/>
              </a:path>
              <a:path w="2717749" h="908694" stroke="0" extrusionOk="0">
                <a:moveTo>
                  <a:pt x="0" y="0"/>
                </a:moveTo>
                <a:cubicBezTo>
                  <a:pt x="185839" y="-40876"/>
                  <a:pt x="387178" y="39331"/>
                  <a:pt x="516372" y="0"/>
                </a:cubicBezTo>
                <a:cubicBezTo>
                  <a:pt x="645566" y="-39331"/>
                  <a:pt x="773329" y="8790"/>
                  <a:pt x="978390" y="0"/>
                </a:cubicBezTo>
                <a:cubicBezTo>
                  <a:pt x="1183451" y="-8790"/>
                  <a:pt x="1409759" y="37593"/>
                  <a:pt x="1576294" y="0"/>
                </a:cubicBezTo>
                <a:cubicBezTo>
                  <a:pt x="1742829" y="-37593"/>
                  <a:pt x="1939637" y="31874"/>
                  <a:pt x="2092667" y="0"/>
                </a:cubicBezTo>
                <a:cubicBezTo>
                  <a:pt x="2245697" y="-31874"/>
                  <a:pt x="2518310" y="44336"/>
                  <a:pt x="2717749" y="0"/>
                </a:cubicBezTo>
                <a:cubicBezTo>
                  <a:pt x="2770368" y="192851"/>
                  <a:pt x="2676916" y="377131"/>
                  <a:pt x="2717749" y="472521"/>
                </a:cubicBezTo>
                <a:cubicBezTo>
                  <a:pt x="2758582" y="567911"/>
                  <a:pt x="2699016" y="770775"/>
                  <a:pt x="2717749" y="908694"/>
                </a:cubicBezTo>
                <a:cubicBezTo>
                  <a:pt x="2512876" y="971569"/>
                  <a:pt x="2284929" y="902133"/>
                  <a:pt x="2174199" y="908694"/>
                </a:cubicBezTo>
                <a:cubicBezTo>
                  <a:pt x="2063469" y="915255"/>
                  <a:pt x="1840693" y="855189"/>
                  <a:pt x="1712182" y="908694"/>
                </a:cubicBezTo>
                <a:cubicBezTo>
                  <a:pt x="1583671" y="962199"/>
                  <a:pt x="1306140" y="898798"/>
                  <a:pt x="1168632" y="908694"/>
                </a:cubicBezTo>
                <a:cubicBezTo>
                  <a:pt x="1031124" y="918590"/>
                  <a:pt x="771999" y="883408"/>
                  <a:pt x="625082" y="908694"/>
                </a:cubicBezTo>
                <a:cubicBezTo>
                  <a:pt x="478165" y="933980"/>
                  <a:pt x="200522" y="887439"/>
                  <a:pt x="0" y="908694"/>
                </a:cubicBezTo>
                <a:cubicBezTo>
                  <a:pt x="-32688" y="789922"/>
                  <a:pt x="2889" y="607589"/>
                  <a:pt x="0" y="436173"/>
                </a:cubicBezTo>
                <a:cubicBezTo>
                  <a:pt x="-2889" y="264757"/>
                  <a:pt x="10197" y="191420"/>
                  <a:pt x="0" y="0"/>
                </a:cubicBezTo>
                <a:close/>
              </a:path>
            </a:pathLst>
          </a:custGeom>
          <a:ln w="38100" cap="rnd">
            <a:solidFill>
              <a:srgbClr val="000000"/>
            </a:solidFill>
            <a:prstDash val="solid"/>
            <a:round/>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17073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logistic warehouse">
            <a:extLst>
              <a:ext uri="{FF2B5EF4-FFF2-40B4-BE49-F238E27FC236}">
                <a16:creationId xmlns:a16="http://schemas.microsoft.com/office/drawing/2014/main" id="{45078E5B-E9CF-4069-92CB-289792CC36E5}"/>
              </a:ext>
            </a:extLst>
          </p:cNvPr>
          <p:cNvPicPr>
            <a:picLocks noGrp="1" noChangeAspect="1"/>
          </p:cNvPicPr>
          <p:nvPr>
            <p:ph sz="half" idx="1"/>
          </p:nvPr>
        </p:nvPicPr>
        <p:blipFill>
          <a:blip r:embed="rId3"/>
          <a:srcRect r="7002" b="-1"/>
          <a:stretch/>
        </p:blipFill>
        <p:spPr>
          <a:xfrm>
            <a:off x="518659" y="2577783"/>
            <a:ext cx="4671921" cy="3767809"/>
          </a:xfrm>
          <a:prstGeom prst="rect">
            <a:avLst/>
          </a:prstGeom>
        </p:spPr>
      </p:pic>
      <p:sp>
        <p:nvSpPr>
          <p:cNvPr id="2" name="Title 1">
            <a:extLst>
              <a:ext uri="{FF2B5EF4-FFF2-40B4-BE49-F238E27FC236}">
                <a16:creationId xmlns:a16="http://schemas.microsoft.com/office/drawing/2014/main" id="{82F85C42-01D3-5DDE-B5FB-904077061445}"/>
              </a:ext>
            </a:extLst>
          </p:cNvPr>
          <p:cNvSpPr>
            <a:spLocks noGrp="1"/>
          </p:cNvSpPr>
          <p:nvPr>
            <p:ph type="title"/>
          </p:nvPr>
        </p:nvSpPr>
        <p:spPr>
          <a:xfrm>
            <a:off x="713642" y="398285"/>
            <a:ext cx="4808632" cy="1446957"/>
          </a:xfrm>
        </p:spPr>
        <p:txBody>
          <a:bodyPr vert="horz" wrap="square" lIns="91427" tIns="45713" rIns="91427" bIns="45713" rtlCol="0" anchor="t">
            <a:normAutofit/>
          </a:bodyPr>
          <a:lstStyle/>
          <a:p>
            <a:pPr>
              <a:lnSpc>
                <a:spcPct val="90000"/>
              </a:lnSpc>
            </a:pPr>
            <a:r>
              <a:rPr lang="en-US" sz="3400" dirty="0"/>
              <a:t>Additional Warehouse Configuration Options</a:t>
            </a:r>
          </a:p>
        </p:txBody>
      </p:sp>
      <p:sp>
        <p:nvSpPr>
          <p:cNvPr id="4" name="Content Placeholder 3">
            <a:extLst>
              <a:ext uri="{FF2B5EF4-FFF2-40B4-BE49-F238E27FC236}">
                <a16:creationId xmlns:a16="http://schemas.microsoft.com/office/drawing/2014/main" id="{71C8018A-4327-7206-BBEC-33C037A9AEA5}"/>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418254" y="1699987"/>
            <a:ext cx="6535286" cy="5311979"/>
          </a:xfrm>
        </p:spPr>
        <p:txBody>
          <a:bodyPr>
            <a:normAutofit/>
          </a:bodyPr>
          <a:lstStyle/>
          <a:p>
            <a:pPr marL="0" indent="0">
              <a:spcBef>
                <a:spcPts val="2500"/>
              </a:spcBef>
              <a:buNone/>
            </a:pPr>
            <a:r>
              <a:rPr lang="en-US" sz="1400" b="1" dirty="0"/>
              <a:t>Cross-docking</a:t>
            </a:r>
          </a:p>
          <a:p>
            <a:pPr marL="0" lvl="1" indent="0">
              <a:buNone/>
            </a:pPr>
            <a:r>
              <a:rPr lang="en-US" sz="1400" dirty="0"/>
              <a:t>Cross-docking is an inventory management strategy that involves unloading materials from inbound vehicles and loading them directly onto outbound vehicles, without storing them in the warehouse. It reduces handling costs and improves delivery times.</a:t>
            </a:r>
          </a:p>
          <a:p>
            <a:pPr marL="0" indent="0">
              <a:spcBef>
                <a:spcPts val="2500"/>
              </a:spcBef>
              <a:buNone/>
            </a:pPr>
            <a:r>
              <a:rPr lang="en-US" sz="1400" b="1" dirty="0"/>
              <a:t>Directed Put-away and Pick</a:t>
            </a:r>
          </a:p>
          <a:p>
            <a:pPr marL="0" lvl="1" indent="0">
              <a:buNone/>
            </a:pPr>
            <a:r>
              <a:rPr lang="en-US" sz="1400" dirty="0"/>
              <a:t>Directed put-a-way and pick is a warehouse management strategy that uses pre-configured rules to direct the movement of goods in the warehouse. It ensures that goods are stored and picked in the most efficient way, reducing handling and travel time.</a:t>
            </a:r>
          </a:p>
          <a:p>
            <a:pPr marL="0" indent="0">
              <a:spcBef>
                <a:spcPts val="2500"/>
              </a:spcBef>
              <a:buNone/>
            </a:pPr>
            <a:r>
              <a:rPr lang="en-US" sz="1400" b="1" dirty="0"/>
              <a:t>Inventory Pick and Put-away Strategies</a:t>
            </a:r>
          </a:p>
          <a:p>
            <a:pPr marL="0" lvl="1" indent="0">
              <a:buNone/>
            </a:pPr>
            <a:r>
              <a:rPr lang="en-US" sz="1400" dirty="0"/>
              <a:t>Inventory pick and put-away strategies are warehouse management strategies that aim to optimize the use of warehouse space and minimize travel time. They involve grouping similar products together and storing them in designated areas to facilitate picking and put-away operations.</a:t>
            </a:r>
          </a:p>
        </p:txBody>
      </p:sp>
      <p:pic>
        <p:nvPicPr>
          <p:cNvPr id="3" name="Picture 2" descr="A logo with blue and black text">
            <a:extLst>
              <a:ext uri="{FF2B5EF4-FFF2-40B4-BE49-F238E27FC236}">
                <a16:creationId xmlns:a16="http://schemas.microsoft.com/office/drawing/2014/main" id="{D0F9CDE9-50D5-2749-1B6F-E86A3662104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23202" t="30029" r="30703" b="28482"/>
          <a:stretch/>
        </p:blipFill>
        <p:spPr>
          <a:xfrm>
            <a:off x="8685897" y="101431"/>
            <a:ext cx="3421064" cy="1143851"/>
          </a:xfrm>
          <a:custGeom>
            <a:avLst/>
            <a:gdLst>
              <a:gd name="connsiteX0" fmla="*/ 0 w 3421064"/>
              <a:gd name="connsiteY0" fmla="*/ 0 h 1143851"/>
              <a:gd name="connsiteX1" fmla="*/ 535967 w 3421064"/>
              <a:gd name="connsiteY1" fmla="*/ 0 h 1143851"/>
              <a:gd name="connsiteX2" fmla="*/ 1003512 w 3421064"/>
              <a:gd name="connsiteY2" fmla="*/ 0 h 1143851"/>
              <a:gd name="connsiteX3" fmla="*/ 1505268 w 3421064"/>
              <a:gd name="connsiteY3" fmla="*/ 0 h 1143851"/>
              <a:gd name="connsiteX4" fmla="*/ 2109656 w 3421064"/>
              <a:gd name="connsiteY4" fmla="*/ 0 h 1143851"/>
              <a:gd name="connsiteX5" fmla="*/ 2645623 w 3421064"/>
              <a:gd name="connsiteY5" fmla="*/ 0 h 1143851"/>
              <a:gd name="connsiteX6" fmla="*/ 3421064 w 3421064"/>
              <a:gd name="connsiteY6" fmla="*/ 0 h 1143851"/>
              <a:gd name="connsiteX7" fmla="*/ 3421064 w 3421064"/>
              <a:gd name="connsiteY7" fmla="*/ 583364 h 1143851"/>
              <a:gd name="connsiteX8" fmla="*/ 3421064 w 3421064"/>
              <a:gd name="connsiteY8" fmla="*/ 1143851 h 1143851"/>
              <a:gd name="connsiteX9" fmla="*/ 2850887 w 3421064"/>
              <a:gd name="connsiteY9" fmla="*/ 1143851 h 1143851"/>
              <a:gd name="connsiteX10" fmla="*/ 2349131 w 3421064"/>
              <a:gd name="connsiteY10" fmla="*/ 1143851 h 1143851"/>
              <a:gd name="connsiteX11" fmla="*/ 1710532 w 3421064"/>
              <a:gd name="connsiteY11" fmla="*/ 1143851 h 1143851"/>
              <a:gd name="connsiteX12" fmla="*/ 1174565 w 3421064"/>
              <a:gd name="connsiteY12" fmla="*/ 1143851 h 1143851"/>
              <a:gd name="connsiteX13" fmla="*/ 707020 w 3421064"/>
              <a:gd name="connsiteY13" fmla="*/ 1143851 h 1143851"/>
              <a:gd name="connsiteX14" fmla="*/ 0 w 3421064"/>
              <a:gd name="connsiteY14" fmla="*/ 1143851 h 1143851"/>
              <a:gd name="connsiteX15" fmla="*/ 0 w 3421064"/>
              <a:gd name="connsiteY15" fmla="*/ 594803 h 1143851"/>
              <a:gd name="connsiteX16" fmla="*/ 0 w 3421064"/>
              <a:gd name="connsiteY16" fmla="*/ 0 h 114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21064" h="1143851" fill="none" extrusionOk="0">
                <a:moveTo>
                  <a:pt x="0" y="0"/>
                </a:moveTo>
                <a:cubicBezTo>
                  <a:pt x="155570" y="-5917"/>
                  <a:pt x="372776" y="49652"/>
                  <a:pt x="535967" y="0"/>
                </a:cubicBezTo>
                <a:cubicBezTo>
                  <a:pt x="699158" y="-49652"/>
                  <a:pt x="889085" y="19590"/>
                  <a:pt x="1003512" y="0"/>
                </a:cubicBezTo>
                <a:cubicBezTo>
                  <a:pt x="1117939" y="-19590"/>
                  <a:pt x="1355097" y="49885"/>
                  <a:pt x="1505268" y="0"/>
                </a:cubicBezTo>
                <a:cubicBezTo>
                  <a:pt x="1655439" y="-49885"/>
                  <a:pt x="1852640" y="40893"/>
                  <a:pt x="2109656" y="0"/>
                </a:cubicBezTo>
                <a:cubicBezTo>
                  <a:pt x="2366672" y="-40893"/>
                  <a:pt x="2436451" y="58792"/>
                  <a:pt x="2645623" y="0"/>
                </a:cubicBezTo>
                <a:cubicBezTo>
                  <a:pt x="2854795" y="-58792"/>
                  <a:pt x="3171223" y="46862"/>
                  <a:pt x="3421064" y="0"/>
                </a:cubicBezTo>
                <a:cubicBezTo>
                  <a:pt x="3448326" y="289059"/>
                  <a:pt x="3391644" y="437629"/>
                  <a:pt x="3421064" y="583364"/>
                </a:cubicBezTo>
                <a:cubicBezTo>
                  <a:pt x="3450484" y="729099"/>
                  <a:pt x="3395817" y="914904"/>
                  <a:pt x="3421064" y="1143851"/>
                </a:cubicBezTo>
                <a:cubicBezTo>
                  <a:pt x="3223666" y="1165549"/>
                  <a:pt x="3054574" y="1110409"/>
                  <a:pt x="2850887" y="1143851"/>
                </a:cubicBezTo>
                <a:cubicBezTo>
                  <a:pt x="2647200" y="1177293"/>
                  <a:pt x="2514843" y="1109635"/>
                  <a:pt x="2349131" y="1143851"/>
                </a:cubicBezTo>
                <a:cubicBezTo>
                  <a:pt x="2183419" y="1178067"/>
                  <a:pt x="1859716" y="1109907"/>
                  <a:pt x="1710532" y="1143851"/>
                </a:cubicBezTo>
                <a:cubicBezTo>
                  <a:pt x="1561348" y="1177795"/>
                  <a:pt x="1364551" y="1137432"/>
                  <a:pt x="1174565" y="1143851"/>
                </a:cubicBezTo>
                <a:cubicBezTo>
                  <a:pt x="984579" y="1150270"/>
                  <a:pt x="864511" y="1093101"/>
                  <a:pt x="707020" y="1143851"/>
                </a:cubicBezTo>
                <a:cubicBezTo>
                  <a:pt x="549529" y="1194601"/>
                  <a:pt x="243719" y="1060200"/>
                  <a:pt x="0" y="1143851"/>
                </a:cubicBezTo>
                <a:cubicBezTo>
                  <a:pt x="-61453" y="1022722"/>
                  <a:pt x="45038" y="744314"/>
                  <a:pt x="0" y="594803"/>
                </a:cubicBezTo>
                <a:cubicBezTo>
                  <a:pt x="-45038" y="445292"/>
                  <a:pt x="23621" y="155218"/>
                  <a:pt x="0" y="0"/>
                </a:cubicBezTo>
                <a:close/>
              </a:path>
              <a:path w="3421064" h="1143851" stroke="0" extrusionOk="0">
                <a:moveTo>
                  <a:pt x="0" y="0"/>
                </a:moveTo>
                <a:cubicBezTo>
                  <a:pt x="116902" y="-13837"/>
                  <a:pt x="412365" y="8908"/>
                  <a:pt x="535967" y="0"/>
                </a:cubicBezTo>
                <a:cubicBezTo>
                  <a:pt x="659569" y="-8908"/>
                  <a:pt x="797393" y="29751"/>
                  <a:pt x="1003512" y="0"/>
                </a:cubicBezTo>
                <a:cubicBezTo>
                  <a:pt x="1209632" y="-29751"/>
                  <a:pt x="1499999" y="14873"/>
                  <a:pt x="1642111" y="0"/>
                </a:cubicBezTo>
                <a:cubicBezTo>
                  <a:pt x="1784223" y="-14873"/>
                  <a:pt x="2052833" y="13370"/>
                  <a:pt x="2178077" y="0"/>
                </a:cubicBezTo>
                <a:cubicBezTo>
                  <a:pt x="2303321" y="-13370"/>
                  <a:pt x="2478513" y="10249"/>
                  <a:pt x="2714044" y="0"/>
                </a:cubicBezTo>
                <a:cubicBezTo>
                  <a:pt x="2949575" y="-10249"/>
                  <a:pt x="3129479" y="68179"/>
                  <a:pt x="3421064" y="0"/>
                </a:cubicBezTo>
                <a:cubicBezTo>
                  <a:pt x="3465634" y="177991"/>
                  <a:pt x="3385004" y="420650"/>
                  <a:pt x="3421064" y="549048"/>
                </a:cubicBezTo>
                <a:cubicBezTo>
                  <a:pt x="3457124" y="677446"/>
                  <a:pt x="3413210" y="869255"/>
                  <a:pt x="3421064" y="1143851"/>
                </a:cubicBezTo>
                <a:cubicBezTo>
                  <a:pt x="3316295" y="1168246"/>
                  <a:pt x="3113485" y="1113934"/>
                  <a:pt x="2919308" y="1143851"/>
                </a:cubicBezTo>
                <a:cubicBezTo>
                  <a:pt x="2725131" y="1173768"/>
                  <a:pt x="2517387" y="1107801"/>
                  <a:pt x="2349131" y="1143851"/>
                </a:cubicBezTo>
                <a:cubicBezTo>
                  <a:pt x="2180875" y="1179901"/>
                  <a:pt x="2007336" y="1125167"/>
                  <a:pt x="1778953" y="1143851"/>
                </a:cubicBezTo>
                <a:cubicBezTo>
                  <a:pt x="1550570" y="1162535"/>
                  <a:pt x="1403262" y="1102789"/>
                  <a:pt x="1242987" y="1143851"/>
                </a:cubicBezTo>
                <a:cubicBezTo>
                  <a:pt x="1082712" y="1184913"/>
                  <a:pt x="849846" y="1142979"/>
                  <a:pt x="604388" y="1143851"/>
                </a:cubicBezTo>
                <a:cubicBezTo>
                  <a:pt x="358930" y="1144723"/>
                  <a:pt x="254460" y="1137051"/>
                  <a:pt x="0" y="1143851"/>
                </a:cubicBezTo>
                <a:cubicBezTo>
                  <a:pt x="-37106" y="964521"/>
                  <a:pt x="46218" y="770919"/>
                  <a:pt x="0" y="594803"/>
                </a:cubicBezTo>
                <a:cubicBezTo>
                  <a:pt x="-46218" y="418687"/>
                  <a:pt x="57040" y="127703"/>
                  <a:pt x="0" y="0"/>
                </a:cubicBezTo>
                <a:close/>
              </a:path>
            </a:pathLst>
          </a:custGeom>
          <a:ln w="38100" cap="rnd">
            <a:solidFill>
              <a:srgbClr val="000000"/>
            </a:solidFill>
            <a:prstDash val="solid"/>
            <a:round/>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432758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Packages and material handling equipment at warehouse">
            <a:extLst>
              <a:ext uri="{FF2B5EF4-FFF2-40B4-BE49-F238E27FC236}">
                <a16:creationId xmlns:a16="http://schemas.microsoft.com/office/drawing/2014/main" id="{41BBA5D6-0A44-425E-8DC5-55C3C4FFC41C}"/>
              </a:ext>
            </a:extLst>
          </p:cNvPr>
          <p:cNvPicPr>
            <a:picLocks noGrp="1" noChangeAspect="1"/>
          </p:cNvPicPr>
          <p:nvPr>
            <p:ph sz="half" idx="1"/>
          </p:nvPr>
        </p:nvPicPr>
        <p:blipFill>
          <a:blip r:embed="rId3"/>
          <a:srcRect l="12016" r="24806" b="-3"/>
          <a:stretch/>
        </p:blipFill>
        <p:spPr>
          <a:xfrm>
            <a:off x="518663" y="2963399"/>
            <a:ext cx="3418693" cy="3382123"/>
          </a:xfrm>
          <a:prstGeom prst="rect">
            <a:avLst/>
          </a:prstGeom>
        </p:spPr>
      </p:pic>
      <p:sp>
        <p:nvSpPr>
          <p:cNvPr id="2" name="Title 1">
            <a:extLst>
              <a:ext uri="{FF2B5EF4-FFF2-40B4-BE49-F238E27FC236}">
                <a16:creationId xmlns:a16="http://schemas.microsoft.com/office/drawing/2014/main" id="{2C352D6F-1EA7-9FAC-E54D-0644E3152FE7}"/>
              </a:ext>
            </a:extLst>
          </p:cNvPr>
          <p:cNvSpPr>
            <a:spLocks noGrp="1"/>
          </p:cNvSpPr>
          <p:nvPr>
            <p:ph type="title"/>
          </p:nvPr>
        </p:nvSpPr>
        <p:spPr>
          <a:xfrm>
            <a:off x="730275" y="263814"/>
            <a:ext cx="3520278" cy="1775937"/>
          </a:xfrm>
        </p:spPr>
        <p:txBody>
          <a:bodyPr vert="horz" wrap="square" lIns="91427" tIns="45713" rIns="91427" bIns="45713" rtlCol="0" anchor="t">
            <a:normAutofit/>
          </a:bodyPr>
          <a:lstStyle/>
          <a:p>
            <a:r>
              <a:rPr lang="en-US" dirty="0"/>
              <a:t>Cross-Docking</a:t>
            </a:r>
          </a:p>
        </p:txBody>
      </p:sp>
      <p:sp>
        <p:nvSpPr>
          <p:cNvPr id="4" name="Content Placeholder 3">
            <a:extLst>
              <a:ext uri="{FF2B5EF4-FFF2-40B4-BE49-F238E27FC236}">
                <a16:creationId xmlns:a16="http://schemas.microsoft.com/office/drawing/2014/main" id="{9EE065B3-3056-9A54-5780-E1F415384A3A}"/>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390016" y="1715736"/>
            <a:ext cx="7102865" cy="5308862"/>
          </a:xfrm>
        </p:spPr>
        <p:txBody>
          <a:bodyPr>
            <a:normAutofit lnSpcReduction="10000"/>
          </a:bodyPr>
          <a:lstStyle/>
          <a:p>
            <a:pPr marL="0" indent="0">
              <a:spcBef>
                <a:spcPts val="2500"/>
              </a:spcBef>
              <a:buNone/>
            </a:pPr>
            <a:r>
              <a:rPr lang="en-US" sz="1400" b="1" dirty="0"/>
              <a:t>Cross-docking in Warehouse Management</a:t>
            </a:r>
          </a:p>
          <a:p>
            <a:pPr marL="0" lvl="1" indent="0">
              <a:buNone/>
            </a:pPr>
            <a:r>
              <a:rPr lang="en-US" sz="1400" dirty="0"/>
              <a:t>Cross-docking is a technique used in warehouse management to minimize handling and increase efficiency, aimed at reducing storage time and handling costs</a:t>
            </a:r>
          </a:p>
          <a:p>
            <a:pPr marL="0" indent="0">
              <a:spcBef>
                <a:spcPts val="2500"/>
              </a:spcBef>
              <a:buNone/>
            </a:pPr>
            <a:r>
              <a:rPr lang="en-US" sz="1400" b="1" dirty="0"/>
              <a:t>Configuring Cross-docking Locations</a:t>
            </a:r>
          </a:p>
          <a:p>
            <a:pPr marL="0" lvl="1" indent="0">
              <a:buNone/>
            </a:pPr>
            <a:r>
              <a:rPr lang="en-US" sz="1400" dirty="0"/>
              <a:t>Setting up cross-docking locations is a critical step in implementing cross-docking in Business Central. This requires creating receiving and shipping Locations, defining their settings and assigning them to transfer orders.</a:t>
            </a:r>
          </a:p>
          <a:p>
            <a:pPr marL="0" indent="0">
              <a:spcBef>
                <a:spcPts val="2500"/>
              </a:spcBef>
              <a:buNone/>
            </a:pPr>
            <a:r>
              <a:rPr lang="en-US" sz="1400" b="1" dirty="0"/>
              <a:t>Defining Cross-docking Templates</a:t>
            </a:r>
          </a:p>
          <a:p>
            <a:pPr marL="0" lvl="1" indent="0">
              <a:buNone/>
            </a:pPr>
            <a:r>
              <a:rPr lang="en-US" sz="1400" dirty="0"/>
              <a:t>Defining cross-docking templates is a key step in the process of configuring cross-docking in Business Central. This involves setting up rules for handling and processing goods during cross-docking, based on factors such as </a:t>
            </a:r>
            <a:r>
              <a:rPr lang="en-US" sz="1400" b="1" dirty="0"/>
              <a:t>product type, quantity, and delivery schedules</a:t>
            </a:r>
            <a:r>
              <a:rPr lang="en-US" sz="1400" dirty="0"/>
              <a:t>.</a:t>
            </a:r>
          </a:p>
          <a:p>
            <a:pPr marL="0" indent="0">
              <a:spcBef>
                <a:spcPts val="2500"/>
              </a:spcBef>
              <a:buNone/>
            </a:pPr>
            <a:r>
              <a:rPr lang="en-US" sz="1400" b="1" dirty="0"/>
              <a:t>Assigning Cross-docking Locations to Shipments</a:t>
            </a:r>
          </a:p>
          <a:p>
            <a:pPr marL="0" lvl="1" indent="0">
              <a:buNone/>
            </a:pPr>
            <a:r>
              <a:rPr lang="en-US" sz="1400" dirty="0"/>
              <a:t>Assigning cross-docking locations to shipments is the final step in configuring cross-docking in Business Central. This involves creating transfer orders, selecting the appropriate cross-docking location, and processing the shipment.</a:t>
            </a:r>
          </a:p>
        </p:txBody>
      </p:sp>
      <p:pic>
        <p:nvPicPr>
          <p:cNvPr id="3" name="Picture 2" descr="A logo with blue and black text">
            <a:extLst>
              <a:ext uri="{FF2B5EF4-FFF2-40B4-BE49-F238E27FC236}">
                <a16:creationId xmlns:a16="http://schemas.microsoft.com/office/drawing/2014/main" id="{7ADAD609-4096-A813-F285-78CBD745606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23202" t="30029" r="30703" b="28482"/>
          <a:stretch/>
        </p:blipFill>
        <p:spPr>
          <a:xfrm>
            <a:off x="8685897" y="101431"/>
            <a:ext cx="3421064" cy="1143851"/>
          </a:xfrm>
          <a:custGeom>
            <a:avLst/>
            <a:gdLst>
              <a:gd name="connsiteX0" fmla="*/ 0 w 3421064"/>
              <a:gd name="connsiteY0" fmla="*/ 0 h 1143851"/>
              <a:gd name="connsiteX1" fmla="*/ 535967 w 3421064"/>
              <a:gd name="connsiteY1" fmla="*/ 0 h 1143851"/>
              <a:gd name="connsiteX2" fmla="*/ 1003512 w 3421064"/>
              <a:gd name="connsiteY2" fmla="*/ 0 h 1143851"/>
              <a:gd name="connsiteX3" fmla="*/ 1505268 w 3421064"/>
              <a:gd name="connsiteY3" fmla="*/ 0 h 1143851"/>
              <a:gd name="connsiteX4" fmla="*/ 2109656 w 3421064"/>
              <a:gd name="connsiteY4" fmla="*/ 0 h 1143851"/>
              <a:gd name="connsiteX5" fmla="*/ 2645623 w 3421064"/>
              <a:gd name="connsiteY5" fmla="*/ 0 h 1143851"/>
              <a:gd name="connsiteX6" fmla="*/ 3421064 w 3421064"/>
              <a:gd name="connsiteY6" fmla="*/ 0 h 1143851"/>
              <a:gd name="connsiteX7" fmla="*/ 3421064 w 3421064"/>
              <a:gd name="connsiteY7" fmla="*/ 583364 h 1143851"/>
              <a:gd name="connsiteX8" fmla="*/ 3421064 w 3421064"/>
              <a:gd name="connsiteY8" fmla="*/ 1143851 h 1143851"/>
              <a:gd name="connsiteX9" fmla="*/ 2850887 w 3421064"/>
              <a:gd name="connsiteY9" fmla="*/ 1143851 h 1143851"/>
              <a:gd name="connsiteX10" fmla="*/ 2349131 w 3421064"/>
              <a:gd name="connsiteY10" fmla="*/ 1143851 h 1143851"/>
              <a:gd name="connsiteX11" fmla="*/ 1710532 w 3421064"/>
              <a:gd name="connsiteY11" fmla="*/ 1143851 h 1143851"/>
              <a:gd name="connsiteX12" fmla="*/ 1174565 w 3421064"/>
              <a:gd name="connsiteY12" fmla="*/ 1143851 h 1143851"/>
              <a:gd name="connsiteX13" fmla="*/ 707020 w 3421064"/>
              <a:gd name="connsiteY13" fmla="*/ 1143851 h 1143851"/>
              <a:gd name="connsiteX14" fmla="*/ 0 w 3421064"/>
              <a:gd name="connsiteY14" fmla="*/ 1143851 h 1143851"/>
              <a:gd name="connsiteX15" fmla="*/ 0 w 3421064"/>
              <a:gd name="connsiteY15" fmla="*/ 594803 h 1143851"/>
              <a:gd name="connsiteX16" fmla="*/ 0 w 3421064"/>
              <a:gd name="connsiteY16" fmla="*/ 0 h 114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21064" h="1143851" fill="none" extrusionOk="0">
                <a:moveTo>
                  <a:pt x="0" y="0"/>
                </a:moveTo>
                <a:cubicBezTo>
                  <a:pt x="155570" y="-5917"/>
                  <a:pt x="372776" y="49652"/>
                  <a:pt x="535967" y="0"/>
                </a:cubicBezTo>
                <a:cubicBezTo>
                  <a:pt x="699158" y="-49652"/>
                  <a:pt x="889085" y="19590"/>
                  <a:pt x="1003512" y="0"/>
                </a:cubicBezTo>
                <a:cubicBezTo>
                  <a:pt x="1117939" y="-19590"/>
                  <a:pt x="1355097" y="49885"/>
                  <a:pt x="1505268" y="0"/>
                </a:cubicBezTo>
                <a:cubicBezTo>
                  <a:pt x="1655439" y="-49885"/>
                  <a:pt x="1852640" y="40893"/>
                  <a:pt x="2109656" y="0"/>
                </a:cubicBezTo>
                <a:cubicBezTo>
                  <a:pt x="2366672" y="-40893"/>
                  <a:pt x="2436451" y="58792"/>
                  <a:pt x="2645623" y="0"/>
                </a:cubicBezTo>
                <a:cubicBezTo>
                  <a:pt x="2854795" y="-58792"/>
                  <a:pt x="3171223" y="46862"/>
                  <a:pt x="3421064" y="0"/>
                </a:cubicBezTo>
                <a:cubicBezTo>
                  <a:pt x="3448326" y="289059"/>
                  <a:pt x="3391644" y="437629"/>
                  <a:pt x="3421064" y="583364"/>
                </a:cubicBezTo>
                <a:cubicBezTo>
                  <a:pt x="3450484" y="729099"/>
                  <a:pt x="3395817" y="914904"/>
                  <a:pt x="3421064" y="1143851"/>
                </a:cubicBezTo>
                <a:cubicBezTo>
                  <a:pt x="3223666" y="1165549"/>
                  <a:pt x="3054574" y="1110409"/>
                  <a:pt x="2850887" y="1143851"/>
                </a:cubicBezTo>
                <a:cubicBezTo>
                  <a:pt x="2647200" y="1177293"/>
                  <a:pt x="2514843" y="1109635"/>
                  <a:pt x="2349131" y="1143851"/>
                </a:cubicBezTo>
                <a:cubicBezTo>
                  <a:pt x="2183419" y="1178067"/>
                  <a:pt x="1859716" y="1109907"/>
                  <a:pt x="1710532" y="1143851"/>
                </a:cubicBezTo>
                <a:cubicBezTo>
                  <a:pt x="1561348" y="1177795"/>
                  <a:pt x="1364551" y="1137432"/>
                  <a:pt x="1174565" y="1143851"/>
                </a:cubicBezTo>
                <a:cubicBezTo>
                  <a:pt x="984579" y="1150270"/>
                  <a:pt x="864511" y="1093101"/>
                  <a:pt x="707020" y="1143851"/>
                </a:cubicBezTo>
                <a:cubicBezTo>
                  <a:pt x="549529" y="1194601"/>
                  <a:pt x="243719" y="1060200"/>
                  <a:pt x="0" y="1143851"/>
                </a:cubicBezTo>
                <a:cubicBezTo>
                  <a:pt x="-61453" y="1022722"/>
                  <a:pt x="45038" y="744314"/>
                  <a:pt x="0" y="594803"/>
                </a:cubicBezTo>
                <a:cubicBezTo>
                  <a:pt x="-45038" y="445292"/>
                  <a:pt x="23621" y="155218"/>
                  <a:pt x="0" y="0"/>
                </a:cubicBezTo>
                <a:close/>
              </a:path>
              <a:path w="3421064" h="1143851" stroke="0" extrusionOk="0">
                <a:moveTo>
                  <a:pt x="0" y="0"/>
                </a:moveTo>
                <a:cubicBezTo>
                  <a:pt x="116902" y="-13837"/>
                  <a:pt x="412365" y="8908"/>
                  <a:pt x="535967" y="0"/>
                </a:cubicBezTo>
                <a:cubicBezTo>
                  <a:pt x="659569" y="-8908"/>
                  <a:pt x="797393" y="29751"/>
                  <a:pt x="1003512" y="0"/>
                </a:cubicBezTo>
                <a:cubicBezTo>
                  <a:pt x="1209632" y="-29751"/>
                  <a:pt x="1499999" y="14873"/>
                  <a:pt x="1642111" y="0"/>
                </a:cubicBezTo>
                <a:cubicBezTo>
                  <a:pt x="1784223" y="-14873"/>
                  <a:pt x="2052833" y="13370"/>
                  <a:pt x="2178077" y="0"/>
                </a:cubicBezTo>
                <a:cubicBezTo>
                  <a:pt x="2303321" y="-13370"/>
                  <a:pt x="2478513" y="10249"/>
                  <a:pt x="2714044" y="0"/>
                </a:cubicBezTo>
                <a:cubicBezTo>
                  <a:pt x="2949575" y="-10249"/>
                  <a:pt x="3129479" y="68179"/>
                  <a:pt x="3421064" y="0"/>
                </a:cubicBezTo>
                <a:cubicBezTo>
                  <a:pt x="3465634" y="177991"/>
                  <a:pt x="3385004" y="420650"/>
                  <a:pt x="3421064" y="549048"/>
                </a:cubicBezTo>
                <a:cubicBezTo>
                  <a:pt x="3457124" y="677446"/>
                  <a:pt x="3413210" y="869255"/>
                  <a:pt x="3421064" y="1143851"/>
                </a:cubicBezTo>
                <a:cubicBezTo>
                  <a:pt x="3316295" y="1168246"/>
                  <a:pt x="3113485" y="1113934"/>
                  <a:pt x="2919308" y="1143851"/>
                </a:cubicBezTo>
                <a:cubicBezTo>
                  <a:pt x="2725131" y="1173768"/>
                  <a:pt x="2517387" y="1107801"/>
                  <a:pt x="2349131" y="1143851"/>
                </a:cubicBezTo>
                <a:cubicBezTo>
                  <a:pt x="2180875" y="1179901"/>
                  <a:pt x="2007336" y="1125167"/>
                  <a:pt x="1778953" y="1143851"/>
                </a:cubicBezTo>
                <a:cubicBezTo>
                  <a:pt x="1550570" y="1162535"/>
                  <a:pt x="1403262" y="1102789"/>
                  <a:pt x="1242987" y="1143851"/>
                </a:cubicBezTo>
                <a:cubicBezTo>
                  <a:pt x="1082712" y="1184913"/>
                  <a:pt x="849846" y="1142979"/>
                  <a:pt x="604388" y="1143851"/>
                </a:cubicBezTo>
                <a:cubicBezTo>
                  <a:pt x="358930" y="1144723"/>
                  <a:pt x="254460" y="1137051"/>
                  <a:pt x="0" y="1143851"/>
                </a:cubicBezTo>
                <a:cubicBezTo>
                  <a:pt x="-37106" y="964521"/>
                  <a:pt x="46218" y="770919"/>
                  <a:pt x="0" y="594803"/>
                </a:cubicBezTo>
                <a:cubicBezTo>
                  <a:pt x="-46218" y="418687"/>
                  <a:pt x="57040" y="127703"/>
                  <a:pt x="0" y="0"/>
                </a:cubicBezTo>
                <a:close/>
              </a:path>
            </a:pathLst>
          </a:custGeom>
          <a:ln w="38100" cap="rnd">
            <a:solidFill>
              <a:srgbClr val="000000"/>
            </a:solidFill>
            <a:prstDash val="solid"/>
            <a:round/>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109714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Warehouse Alley with Grunge effect">
            <a:extLst>
              <a:ext uri="{FF2B5EF4-FFF2-40B4-BE49-F238E27FC236}">
                <a16:creationId xmlns:a16="http://schemas.microsoft.com/office/drawing/2014/main" id="{D5DEC9BF-41EE-4366-B592-24DBD39E2FF8}"/>
              </a:ext>
            </a:extLst>
          </p:cNvPr>
          <p:cNvPicPr>
            <a:picLocks noGrp="1" noChangeAspect="1"/>
          </p:cNvPicPr>
          <p:nvPr>
            <p:ph sz="half" idx="1"/>
          </p:nvPr>
        </p:nvPicPr>
        <p:blipFill>
          <a:blip r:embed="rId3"/>
          <a:srcRect l="5446" r="13025" b="-2"/>
          <a:stretch/>
        </p:blipFill>
        <p:spPr>
          <a:xfrm>
            <a:off x="518659" y="2577783"/>
            <a:ext cx="4671921" cy="3767809"/>
          </a:xfrm>
          <a:prstGeom prst="rect">
            <a:avLst/>
          </a:prstGeom>
        </p:spPr>
      </p:pic>
      <p:sp>
        <p:nvSpPr>
          <p:cNvPr id="2" name="Title 1">
            <a:extLst>
              <a:ext uri="{FF2B5EF4-FFF2-40B4-BE49-F238E27FC236}">
                <a16:creationId xmlns:a16="http://schemas.microsoft.com/office/drawing/2014/main" id="{76A484C6-913F-FDC9-0E96-AE19194DC4ED}"/>
              </a:ext>
            </a:extLst>
          </p:cNvPr>
          <p:cNvSpPr>
            <a:spLocks noGrp="1"/>
          </p:cNvSpPr>
          <p:nvPr>
            <p:ph type="title"/>
          </p:nvPr>
        </p:nvSpPr>
        <p:spPr>
          <a:xfrm>
            <a:off x="595446" y="253030"/>
            <a:ext cx="4808632" cy="1446957"/>
          </a:xfrm>
        </p:spPr>
        <p:txBody>
          <a:bodyPr vert="horz" wrap="square" lIns="91427" tIns="45713" rIns="91427" bIns="45713" rtlCol="0" anchor="t">
            <a:normAutofit fontScale="90000"/>
          </a:bodyPr>
          <a:lstStyle/>
          <a:p>
            <a:r>
              <a:rPr lang="en-US" sz="4400" dirty="0"/>
              <a:t>Directed </a:t>
            </a:r>
            <a:r>
              <a:rPr lang="en-US" sz="4400" dirty="0" err="1"/>
              <a:t>Putaway</a:t>
            </a:r>
            <a:r>
              <a:rPr lang="en-US" sz="4400" dirty="0"/>
              <a:t> and Pick</a:t>
            </a:r>
          </a:p>
        </p:txBody>
      </p:sp>
      <p:sp>
        <p:nvSpPr>
          <p:cNvPr id="4" name="Content Placeholder 3">
            <a:extLst>
              <a:ext uri="{FF2B5EF4-FFF2-40B4-BE49-F238E27FC236}">
                <a16:creationId xmlns:a16="http://schemas.microsoft.com/office/drawing/2014/main" id="{6F2E19E9-6D3C-00B4-E2D1-E37A20097F3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617576" y="1699987"/>
            <a:ext cx="6346052" cy="5311979"/>
          </a:xfrm>
        </p:spPr>
        <p:txBody>
          <a:bodyPr>
            <a:normAutofit/>
          </a:bodyPr>
          <a:lstStyle/>
          <a:p>
            <a:pPr marL="0" indent="0">
              <a:spcBef>
                <a:spcPts val="2500"/>
              </a:spcBef>
              <a:buNone/>
            </a:pPr>
            <a:r>
              <a:rPr lang="en-US" sz="1400" b="1" dirty="0"/>
              <a:t>Feature of Business Central</a:t>
            </a:r>
          </a:p>
          <a:p>
            <a:pPr marL="0" lvl="1" indent="0">
              <a:buNone/>
            </a:pPr>
            <a:r>
              <a:rPr lang="en-US" sz="1400" dirty="0"/>
              <a:t>Directed put-away and pick is a feature in Business Central that helps minimize handling and increase efficiency.</a:t>
            </a:r>
          </a:p>
          <a:p>
            <a:pPr marL="0" indent="0">
              <a:spcBef>
                <a:spcPts val="2500"/>
              </a:spcBef>
              <a:buNone/>
            </a:pPr>
            <a:r>
              <a:rPr lang="en-US" sz="1400" b="1" dirty="0"/>
              <a:t>Defining Put-away Templates</a:t>
            </a:r>
          </a:p>
          <a:p>
            <a:pPr marL="0" lvl="1" indent="0">
              <a:buNone/>
            </a:pPr>
            <a:r>
              <a:rPr lang="en-US" sz="1400" dirty="0"/>
              <a:t>Defining put-away templates in Business Central is necessary to direct the location of incoming items to their correct destination in the warehouse, as defined by rules that you set up</a:t>
            </a:r>
          </a:p>
          <a:p>
            <a:pPr marL="0" indent="0">
              <a:spcBef>
                <a:spcPts val="2500"/>
              </a:spcBef>
              <a:buNone/>
            </a:pPr>
            <a:r>
              <a:rPr lang="en-US" sz="1400" b="1" dirty="0"/>
              <a:t>Creating Pick Instructions</a:t>
            </a:r>
          </a:p>
          <a:p>
            <a:pPr marL="0" lvl="1" indent="0">
              <a:buNone/>
            </a:pPr>
            <a:r>
              <a:rPr lang="en-US" sz="1400" dirty="0"/>
              <a:t>Creating pick instructions in Business Central is necessary to direct the location of outgoing items to their correct destination in the warehouse, as defined by rules that you set up</a:t>
            </a:r>
          </a:p>
          <a:p>
            <a:pPr marL="0" indent="0">
              <a:spcBef>
                <a:spcPts val="2500"/>
              </a:spcBef>
              <a:buNone/>
            </a:pPr>
            <a:r>
              <a:rPr lang="en-US" sz="1400" b="1" dirty="0"/>
              <a:t>Configuring Directed Put-away and Pick Rules</a:t>
            </a:r>
          </a:p>
          <a:p>
            <a:pPr marL="0" lvl="1" indent="0">
              <a:buNone/>
            </a:pPr>
            <a:r>
              <a:rPr lang="en-US" sz="1400" dirty="0"/>
              <a:t>Configuring directed put-away and pick rules in Business Central is necessary to set up rules for how items are put away and picked in the warehouse.</a:t>
            </a:r>
          </a:p>
        </p:txBody>
      </p:sp>
      <p:pic>
        <p:nvPicPr>
          <p:cNvPr id="3" name="Picture 2" descr="A logo with blue and black text">
            <a:extLst>
              <a:ext uri="{FF2B5EF4-FFF2-40B4-BE49-F238E27FC236}">
                <a16:creationId xmlns:a16="http://schemas.microsoft.com/office/drawing/2014/main" id="{87E1DFDB-90F1-418E-0CA5-E735033D0E6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23202" t="30029" r="30703" b="28482"/>
          <a:stretch/>
        </p:blipFill>
        <p:spPr>
          <a:xfrm>
            <a:off x="8685897" y="101431"/>
            <a:ext cx="3421064" cy="1143851"/>
          </a:xfrm>
          <a:custGeom>
            <a:avLst/>
            <a:gdLst>
              <a:gd name="connsiteX0" fmla="*/ 0 w 3421064"/>
              <a:gd name="connsiteY0" fmla="*/ 0 h 1143851"/>
              <a:gd name="connsiteX1" fmla="*/ 535967 w 3421064"/>
              <a:gd name="connsiteY1" fmla="*/ 0 h 1143851"/>
              <a:gd name="connsiteX2" fmla="*/ 1003512 w 3421064"/>
              <a:gd name="connsiteY2" fmla="*/ 0 h 1143851"/>
              <a:gd name="connsiteX3" fmla="*/ 1505268 w 3421064"/>
              <a:gd name="connsiteY3" fmla="*/ 0 h 1143851"/>
              <a:gd name="connsiteX4" fmla="*/ 2109656 w 3421064"/>
              <a:gd name="connsiteY4" fmla="*/ 0 h 1143851"/>
              <a:gd name="connsiteX5" fmla="*/ 2645623 w 3421064"/>
              <a:gd name="connsiteY5" fmla="*/ 0 h 1143851"/>
              <a:gd name="connsiteX6" fmla="*/ 3421064 w 3421064"/>
              <a:gd name="connsiteY6" fmla="*/ 0 h 1143851"/>
              <a:gd name="connsiteX7" fmla="*/ 3421064 w 3421064"/>
              <a:gd name="connsiteY7" fmla="*/ 583364 h 1143851"/>
              <a:gd name="connsiteX8" fmla="*/ 3421064 w 3421064"/>
              <a:gd name="connsiteY8" fmla="*/ 1143851 h 1143851"/>
              <a:gd name="connsiteX9" fmla="*/ 2850887 w 3421064"/>
              <a:gd name="connsiteY9" fmla="*/ 1143851 h 1143851"/>
              <a:gd name="connsiteX10" fmla="*/ 2349131 w 3421064"/>
              <a:gd name="connsiteY10" fmla="*/ 1143851 h 1143851"/>
              <a:gd name="connsiteX11" fmla="*/ 1710532 w 3421064"/>
              <a:gd name="connsiteY11" fmla="*/ 1143851 h 1143851"/>
              <a:gd name="connsiteX12" fmla="*/ 1174565 w 3421064"/>
              <a:gd name="connsiteY12" fmla="*/ 1143851 h 1143851"/>
              <a:gd name="connsiteX13" fmla="*/ 707020 w 3421064"/>
              <a:gd name="connsiteY13" fmla="*/ 1143851 h 1143851"/>
              <a:gd name="connsiteX14" fmla="*/ 0 w 3421064"/>
              <a:gd name="connsiteY14" fmla="*/ 1143851 h 1143851"/>
              <a:gd name="connsiteX15" fmla="*/ 0 w 3421064"/>
              <a:gd name="connsiteY15" fmla="*/ 594803 h 1143851"/>
              <a:gd name="connsiteX16" fmla="*/ 0 w 3421064"/>
              <a:gd name="connsiteY16" fmla="*/ 0 h 114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21064" h="1143851" fill="none" extrusionOk="0">
                <a:moveTo>
                  <a:pt x="0" y="0"/>
                </a:moveTo>
                <a:cubicBezTo>
                  <a:pt x="155570" y="-5917"/>
                  <a:pt x="372776" y="49652"/>
                  <a:pt x="535967" y="0"/>
                </a:cubicBezTo>
                <a:cubicBezTo>
                  <a:pt x="699158" y="-49652"/>
                  <a:pt x="889085" y="19590"/>
                  <a:pt x="1003512" y="0"/>
                </a:cubicBezTo>
                <a:cubicBezTo>
                  <a:pt x="1117939" y="-19590"/>
                  <a:pt x="1355097" y="49885"/>
                  <a:pt x="1505268" y="0"/>
                </a:cubicBezTo>
                <a:cubicBezTo>
                  <a:pt x="1655439" y="-49885"/>
                  <a:pt x="1852640" y="40893"/>
                  <a:pt x="2109656" y="0"/>
                </a:cubicBezTo>
                <a:cubicBezTo>
                  <a:pt x="2366672" y="-40893"/>
                  <a:pt x="2436451" y="58792"/>
                  <a:pt x="2645623" y="0"/>
                </a:cubicBezTo>
                <a:cubicBezTo>
                  <a:pt x="2854795" y="-58792"/>
                  <a:pt x="3171223" y="46862"/>
                  <a:pt x="3421064" y="0"/>
                </a:cubicBezTo>
                <a:cubicBezTo>
                  <a:pt x="3448326" y="289059"/>
                  <a:pt x="3391644" y="437629"/>
                  <a:pt x="3421064" y="583364"/>
                </a:cubicBezTo>
                <a:cubicBezTo>
                  <a:pt x="3450484" y="729099"/>
                  <a:pt x="3395817" y="914904"/>
                  <a:pt x="3421064" y="1143851"/>
                </a:cubicBezTo>
                <a:cubicBezTo>
                  <a:pt x="3223666" y="1165549"/>
                  <a:pt x="3054574" y="1110409"/>
                  <a:pt x="2850887" y="1143851"/>
                </a:cubicBezTo>
                <a:cubicBezTo>
                  <a:pt x="2647200" y="1177293"/>
                  <a:pt x="2514843" y="1109635"/>
                  <a:pt x="2349131" y="1143851"/>
                </a:cubicBezTo>
                <a:cubicBezTo>
                  <a:pt x="2183419" y="1178067"/>
                  <a:pt x="1859716" y="1109907"/>
                  <a:pt x="1710532" y="1143851"/>
                </a:cubicBezTo>
                <a:cubicBezTo>
                  <a:pt x="1561348" y="1177795"/>
                  <a:pt x="1364551" y="1137432"/>
                  <a:pt x="1174565" y="1143851"/>
                </a:cubicBezTo>
                <a:cubicBezTo>
                  <a:pt x="984579" y="1150270"/>
                  <a:pt x="864511" y="1093101"/>
                  <a:pt x="707020" y="1143851"/>
                </a:cubicBezTo>
                <a:cubicBezTo>
                  <a:pt x="549529" y="1194601"/>
                  <a:pt x="243719" y="1060200"/>
                  <a:pt x="0" y="1143851"/>
                </a:cubicBezTo>
                <a:cubicBezTo>
                  <a:pt x="-61453" y="1022722"/>
                  <a:pt x="45038" y="744314"/>
                  <a:pt x="0" y="594803"/>
                </a:cubicBezTo>
                <a:cubicBezTo>
                  <a:pt x="-45038" y="445292"/>
                  <a:pt x="23621" y="155218"/>
                  <a:pt x="0" y="0"/>
                </a:cubicBezTo>
                <a:close/>
              </a:path>
              <a:path w="3421064" h="1143851" stroke="0" extrusionOk="0">
                <a:moveTo>
                  <a:pt x="0" y="0"/>
                </a:moveTo>
                <a:cubicBezTo>
                  <a:pt x="116902" y="-13837"/>
                  <a:pt x="412365" y="8908"/>
                  <a:pt x="535967" y="0"/>
                </a:cubicBezTo>
                <a:cubicBezTo>
                  <a:pt x="659569" y="-8908"/>
                  <a:pt x="797393" y="29751"/>
                  <a:pt x="1003512" y="0"/>
                </a:cubicBezTo>
                <a:cubicBezTo>
                  <a:pt x="1209632" y="-29751"/>
                  <a:pt x="1499999" y="14873"/>
                  <a:pt x="1642111" y="0"/>
                </a:cubicBezTo>
                <a:cubicBezTo>
                  <a:pt x="1784223" y="-14873"/>
                  <a:pt x="2052833" y="13370"/>
                  <a:pt x="2178077" y="0"/>
                </a:cubicBezTo>
                <a:cubicBezTo>
                  <a:pt x="2303321" y="-13370"/>
                  <a:pt x="2478513" y="10249"/>
                  <a:pt x="2714044" y="0"/>
                </a:cubicBezTo>
                <a:cubicBezTo>
                  <a:pt x="2949575" y="-10249"/>
                  <a:pt x="3129479" y="68179"/>
                  <a:pt x="3421064" y="0"/>
                </a:cubicBezTo>
                <a:cubicBezTo>
                  <a:pt x="3465634" y="177991"/>
                  <a:pt x="3385004" y="420650"/>
                  <a:pt x="3421064" y="549048"/>
                </a:cubicBezTo>
                <a:cubicBezTo>
                  <a:pt x="3457124" y="677446"/>
                  <a:pt x="3413210" y="869255"/>
                  <a:pt x="3421064" y="1143851"/>
                </a:cubicBezTo>
                <a:cubicBezTo>
                  <a:pt x="3316295" y="1168246"/>
                  <a:pt x="3113485" y="1113934"/>
                  <a:pt x="2919308" y="1143851"/>
                </a:cubicBezTo>
                <a:cubicBezTo>
                  <a:pt x="2725131" y="1173768"/>
                  <a:pt x="2517387" y="1107801"/>
                  <a:pt x="2349131" y="1143851"/>
                </a:cubicBezTo>
                <a:cubicBezTo>
                  <a:pt x="2180875" y="1179901"/>
                  <a:pt x="2007336" y="1125167"/>
                  <a:pt x="1778953" y="1143851"/>
                </a:cubicBezTo>
                <a:cubicBezTo>
                  <a:pt x="1550570" y="1162535"/>
                  <a:pt x="1403262" y="1102789"/>
                  <a:pt x="1242987" y="1143851"/>
                </a:cubicBezTo>
                <a:cubicBezTo>
                  <a:pt x="1082712" y="1184913"/>
                  <a:pt x="849846" y="1142979"/>
                  <a:pt x="604388" y="1143851"/>
                </a:cubicBezTo>
                <a:cubicBezTo>
                  <a:pt x="358930" y="1144723"/>
                  <a:pt x="254460" y="1137051"/>
                  <a:pt x="0" y="1143851"/>
                </a:cubicBezTo>
                <a:cubicBezTo>
                  <a:pt x="-37106" y="964521"/>
                  <a:pt x="46218" y="770919"/>
                  <a:pt x="0" y="594803"/>
                </a:cubicBezTo>
                <a:cubicBezTo>
                  <a:pt x="-46218" y="418687"/>
                  <a:pt x="57040" y="127703"/>
                  <a:pt x="0" y="0"/>
                </a:cubicBezTo>
                <a:close/>
              </a:path>
            </a:pathLst>
          </a:custGeom>
          <a:ln w="38100" cap="rnd">
            <a:solidFill>
              <a:srgbClr val="000000"/>
            </a:solidFill>
            <a:prstDash val="solid"/>
            <a:round/>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830587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EF25CCB-EDFB-8DBA-567E-A60EC077F9BC}"/>
              </a:ext>
            </a:extLst>
          </p:cNvPr>
          <p:cNvSpPr>
            <a:spLocks noGrp="1"/>
          </p:cNvSpPr>
          <p:nvPr>
            <p:ph type="title"/>
          </p:nvPr>
        </p:nvSpPr>
        <p:spPr>
          <a:xfrm>
            <a:off x="360420" y="334078"/>
            <a:ext cx="10571998" cy="970450"/>
          </a:xfrm>
        </p:spPr>
        <p:txBody>
          <a:bodyPr/>
          <a:lstStyle/>
          <a:p>
            <a:r>
              <a:rPr lang="en-US" dirty="0"/>
              <a:t>2025 Webinar Committee:</a:t>
            </a:r>
          </a:p>
        </p:txBody>
      </p:sp>
      <p:graphicFrame>
        <p:nvGraphicFramePr>
          <p:cNvPr id="18" name="Content Placeholder 5">
            <a:extLst>
              <a:ext uri="{FF2B5EF4-FFF2-40B4-BE49-F238E27FC236}">
                <a16:creationId xmlns:a16="http://schemas.microsoft.com/office/drawing/2014/main" id="{E589FFC3-381B-5645-C3AE-4DF6BCA74ADA}"/>
              </a:ext>
            </a:extLst>
          </p:cNvPr>
          <p:cNvGraphicFramePr>
            <a:graphicFrameLocks noGrp="1"/>
          </p:cNvGraphicFramePr>
          <p:nvPr>
            <p:ph sz="half" idx="2"/>
            <p:extLst>
              <p:ext uri="{D42A27DB-BD31-4B8C-83A1-F6EECF244321}">
                <p14:modId xmlns:p14="http://schemas.microsoft.com/office/powerpoint/2010/main" val="2136381882"/>
              </p:ext>
            </p:extLst>
          </p:nvPr>
        </p:nvGraphicFramePr>
        <p:xfrm>
          <a:off x="1013435" y="2040900"/>
          <a:ext cx="8808745" cy="36387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descr="A logo with blue and black text">
            <a:extLst>
              <a:ext uri="{FF2B5EF4-FFF2-40B4-BE49-F238E27FC236}">
                <a16:creationId xmlns:a16="http://schemas.microsoft.com/office/drawing/2014/main" id="{E1A421A8-AD11-9AA8-3624-2B3D907E9E7B}"/>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l="23202" t="30029" r="30703" b="28482"/>
          <a:stretch/>
        </p:blipFill>
        <p:spPr>
          <a:xfrm>
            <a:off x="8589962" y="314696"/>
            <a:ext cx="3421064" cy="1143851"/>
          </a:xfrm>
          <a:custGeom>
            <a:avLst/>
            <a:gdLst>
              <a:gd name="connsiteX0" fmla="*/ 0 w 3421064"/>
              <a:gd name="connsiteY0" fmla="*/ 0 h 1143851"/>
              <a:gd name="connsiteX1" fmla="*/ 535967 w 3421064"/>
              <a:gd name="connsiteY1" fmla="*/ 0 h 1143851"/>
              <a:gd name="connsiteX2" fmla="*/ 1003512 w 3421064"/>
              <a:gd name="connsiteY2" fmla="*/ 0 h 1143851"/>
              <a:gd name="connsiteX3" fmla="*/ 1505268 w 3421064"/>
              <a:gd name="connsiteY3" fmla="*/ 0 h 1143851"/>
              <a:gd name="connsiteX4" fmla="*/ 2109656 w 3421064"/>
              <a:gd name="connsiteY4" fmla="*/ 0 h 1143851"/>
              <a:gd name="connsiteX5" fmla="*/ 2645623 w 3421064"/>
              <a:gd name="connsiteY5" fmla="*/ 0 h 1143851"/>
              <a:gd name="connsiteX6" fmla="*/ 3421064 w 3421064"/>
              <a:gd name="connsiteY6" fmla="*/ 0 h 1143851"/>
              <a:gd name="connsiteX7" fmla="*/ 3421064 w 3421064"/>
              <a:gd name="connsiteY7" fmla="*/ 583364 h 1143851"/>
              <a:gd name="connsiteX8" fmla="*/ 3421064 w 3421064"/>
              <a:gd name="connsiteY8" fmla="*/ 1143851 h 1143851"/>
              <a:gd name="connsiteX9" fmla="*/ 2850887 w 3421064"/>
              <a:gd name="connsiteY9" fmla="*/ 1143851 h 1143851"/>
              <a:gd name="connsiteX10" fmla="*/ 2349131 w 3421064"/>
              <a:gd name="connsiteY10" fmla="*/ 1143851 h 1143851"/>
              <a:gd name="connsiteX11" fmla="*/ 1710532 w 3421064"/>
              <a:gd name="connsiteY11" fmla="*/ 1143851 h 1143851"/>
              <a:gd name="connsiteX12" fmla="*/ 1174565 w 3421064"/>
              <a:gd name="connsiteY12" fmla="*/ 1143851 h 1143851"/>
              <a:gd name="connsiteX13" fmla="*/ 707020 w 3421064"/>
              <a:gd name="connsiteY13" fmla="*/ 1143851 h 1143851"/>
              <a:gd name="connsiteX14" fmla="*/ 0 w 3421064"/>
              <a:gd name="connsiteY14" fmla="*/ 1143851 h 1143851"/>
              <a:gd name="connsiteX15" fmla="*/ 0 w 3421064"/>
              <a:gd name="connsiteY15" fmla="*/ 594803 h 1143851"/>
              <a:gd name="connsiteX16" fmla="*/ 0 w 3421064"/>
              <a:gd name="connsiteY16" fmla="*/ 0 h 114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21064" h="1143851" fill="none" extrusionOk="0">
                <a:moveTo>
                  <a:pt x="0" y="0"/>
                </a:moveTo>
                <a:cubicBezTo>
                  <a:pt x="155570" y="-5917"/>
                  <a:pt x="372776" y="49652"/>
                  <a:pt x="535967" y="0"/>
                </a:cubicBezTo>
                <a:cubicBezTo>
                  <a:pt x="699158" y="-49652"/>
                  <a:pt x="889085" y="19590"/>
                  <a:pt x="1003512" y="0"/>
                </a:cubicBezTo>
                <a:cubicBezTo>
                  <a:pt x="1117939" y="-19590"/>
                  <a:pt x="1355097" y="49885"/>
                  <a:pt x="1505268" y="0"/>
                </a:cubicBezTo>
                <a:cubicBezTo>
                  <a:pt x="1655439" y="-49885"/>
                  <a:pt x="1852640" y="40893"/>
                  <a:pt x="2109656" y="0"/>
                </a:cubicBezTo>
                <a:cubicBezTo>
                  <a:pt x="2366672" y="-40893"/>
                  <a:pt x="2436451" y="58792"/>
                  <a:pt x="2645623" y="0"/>
                </a:cubicBezTo>
                <a:cubicBezTo>
                  <a:pt x="2854795" y="-58792"/>
                  <a:pt x="3171223" y="46862"/>
                  <a:pt x="3421064" y="0"/>
                </a:cubicBezTo>
                <a:cubicBezTo>
                  <a:pt x="3448326" y="289059"/>
                  <a:pt x="3391644" y="437629"/>
                  <a:pt x="3421064" y="583364"/>
                </a:cubicBezTo>
                <a:cubicBezTo>
                  <a:pt x="3450484" y="729099"/>
                  <a:pt x="3395817" y="914904"/>
                  <a:pt x="3421064" y="1143851"/>
                </a:cubicBezTo>
                <a:cubicBezTo>
                  <a:pt x="3223666" y="1165549"/>
                  <a:pt x="3054574" y="1110409"/>
                  <a:pt x="2850887" y="1143851"/>
                </a:cubicBezTo>
                <a:cubicBezTo>
                  <a:pt x="2647200" y="1177293"/>
                  <a:pt x="2514843" y="1109635"/>
                  <a:pt x="2349131" y="1143851"/>
                </a:cubicBezTo>
                <a:cubicBezTo>
                  <a:pt x="2183419" y="1178067"/>
                  <a:pt x="1859716" y="1109907"/>
                  <a:pt x="1710532" y="1143851"/>
                </a:cubicBezTo>
                <a:cubicBezTo>
                  <a:pt x="1561348" y="1177795"/>
                  <a:pt x="1364551" y="1137432"/>
                  <a:pt x="1174565" y="1143851"/>
                </a:cubicBezTo>
                <a:cubicBezTo>
                  <a:pt x="984579" y="1150270"/>
                  <a:pt x="864511" y="1093101"/>
                  <a:pt x="707020" y="1143851"/>
                </a:cubicBezTo>
                <a:cubicBezTo>
                  <a:pt x="549529" y="1194601"/>
                  <a:pt x="243719" y="1060200"/>
                  <a:pt x="0" y="1143851"/>
                </a:cubicBezTo>
                <a:cubicBezTo>
                  <a:pt x="-61453" y="1022722"/>
                  <a:pt x="45038" y="744314"/>
                  <a:pt x="0" y="594803"/>
                </a:cubicBezTo>
                <a:cubicBezTo>
                  <a:pt x="-45038" y="445292"/>
                  <a:pt x="23621" y="155218"/>
                  <a:pt x="0" y="0"/>
                </a:cubicBezTo>
                <a:close/>
              </a:path>
              <a:path w="3421064" h="1143851" stroke="0" extrusionOk="0">
                <a:moveTo>
                  <a:pt x="0" y="0"/>
                </a:moveTo>
                <a:cubicBezTo>
                  <a:pt x="116902" y="-13837"/>
                  <a:pt x="412365" y="8908"/>
                  <a:pt x="535967" y="0"/>
                </a:cubicBezTo>
                <a:cubicBezTo>
                  <a:pt x="659569" y="-8908"/>
                  <a:pt x="797393" y="29751"/>
                  <a:pt x="1003512" y="0"/>
                </a:cubicBezTo>
                <a:cubicBezTo>
                  <a:pt x="1209632" y="-29751"/>
                  <a:pt x="1499999" y="14873"/>
                  <a:pt x="1642111" y="0"/>
                </a:cubicBezTo>
                <a:cubicBezTo>
                  <a:pt x="1784223" y="-14873"/>
                  <a:pt x="2052833" y="13370"/>
                  <a:pt x="2178077" y="0"/>
                </a:cubicBezTo>
                <a:cubicBezTo>
                  <a:pt x="2303321" y="-13370"/>
                  <a:pt x="2478513" y="10249"/>
                  <a:pt x="2714044" y="0"/>
                </a:cubicBezTo>
                <a:cubicBezTo>
                  <a:pt x="2949575" y="-10249"/>
                  <a:pt x="3129479" y="68179"/>
                  <a:pt x="3421064" y="0"/>
                </a:cubicBezTo>
                <a:cubicBezTo>
                  <a:pt x="3465634" y="177991"/>
                  <a:pt x="3385004" y="420650"/>
                  <a:pt x="3421064" y="549048"/>
                </a:cubicBezTo>
                <a:cubicBezTo>
                  <a:pt x="3457124" y="677446"/>
                  <a:pt x="3413210" y="869255"/>
                  <a:pt x="3421064" y="1143851"/>
                </a:cubicBezTo>
                <a:cubicBezTo>
                  <a:pt x="3316295" y="1168246"/>
                  <a:pt x="3113485" y="1113934"/>
                  <a:pt x="2919308" y="1143851"/>
                </a:cubicBezTo>
                <a:cubicBezTo>
                  <a:pt x="2725131" y="1173768"/>
                  <a:pt x="2517387" y="1107801"/>
                  <a:pt x="2349131" y="1143851"/>
                </a:cubicBezTo>
                <a:cubicBezTo>
                  <a:pt x="2180875" y="1179901"/>
                  <a:pt x="2007336" y="1125167"/>
                  <a:pt x="1778953" y="1143851"/>
                </a:cubicBezTo>
                <a:cubicBezTo>
                  <a:pt x="1550570" y="1162535"/>
                  <a:pt x="1403262" y="1102789"/>
                  <a:pt x="1242987" y="1143851"/>
                </a:cubicBezTo>
                <a:cubicBezTo>
                  <a:pt x="1082712" y="1184913"/>
                  <a:pt x="849846" y="1142979"/>
                  <a:pt x="604388" y="1143851"/>
                </a:cubicBezTo>
                <a:cubicBezTo>
                  <a:pt x="358930" y="1144723"/>
                  <a:pt x="254460" y="1137051"/>
                  <a:pt x="0" y="1143851"/>
                </a:cubicBezTo>
                <a:cubicBezTo>
                  <a:pt x="-37106" y="964521"/>
                  <a:pt x="46218" y="770919"/>
                  <a:pt x="0" y="594803"/>
                </a:cubicBezTo>
                <a:cubicBezTo>
                  <a:pt x="-46218" y="418687"/>
                  <a:pt x="57040" y="127703"/>
                  <a:pt x="0" y="0"/>
                </a:cubicBezTo>
                <a:close/>
              </a:path>
            </a:pathLst>
          </a:custGeom>
          <a:ln w="38100" cap="rnd">
            <a:solidFill>
              <a:srgbClr val="000000"/>
            </a:solidFill>
            <a:prstDash val="solid"/>
            <a:round/>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9E256893-8CD5-FAF2-A9BE-822E96F0373D}"/>
              </a:ext>
            </a:extLst>
          </p:cNvPr>
          <p:cNvPicPr>
            <a:picLocks noChangeAspect="1"/>
          </p:cNvPicPr>
          <p:nvPr/>
        </p:nvPicPr>
        <p:blipFill>
          <a:blip r:embed="rId10"/>
          <a:stretch>
            <a:fillRect/>
          </a:stretch>
        </p:blipFill>
        <p:spPr>
          <a:xfrm>
            <a:off x="10220563" y="6262017"/>
            <a:ext cx="1904762" cy="52381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 name="Picture Placeholder 6">
            <a:extLst>
              <a:ext uri="{FF2B5EF4-FFF2-40B4-BE49-F238E27FC236}">
                <a16:creationId xmlns:a16="http://schemas.microsoft.com/office/drawing/2014/main" id="{7AF201AE-5EC8-F190-7685-3C2E5024C40E}"/>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140873" y="3728797"/>
            <a:ext cx="1353311" cy="1353312"/>
          </a:xfrm>
          <a:prstGeom prst="ellipse">
            <a:avLst/>
          </a:prstGeom>
        </p:spPr>
      </p:pic>
      <p:sp>
        <p:nvSpPr>
          <p:cNvPr id="3" name="TextBox 2">
            <a:extLst>
              <a:ext uri="{FF2B5EF4-FFF2-40B4-BE49-F238E27FC236}">
                <a16:creationId xmlns:a16="http://schemas.microsoft.com/office/drawing/2014/main" id="{D80AEF0E-2C3A-4CE1-5BC5-AED0FC56EBE5}"/>
              </a:ext>
            </a:extLst>
          </p:cNvPr>
          <p:cNvSpPr txBox="1"/>
          <p:nvPr/>
        </p:nvSpPr>
        <p:spPr>
          <a:xfrm>
            <a:off x="2650451" y="2524610"/>
            <a:ext cx="1754648" cy="738664"/>
          </a:xfrm>
          <a:prstGeom prst="rect">
            <a:avLst/>
          </a:prstGeom>
          <a:noFill/>
        </p:spPr>
        <p:txBody>
          <a:bodyPr wrap="square" rtlCol="0">
            <a:spAutoFit/>
          </a:bodyPr>
          <a:lstStyle/>
          <a:p>
            <a:r>
              <a:rPr lang="en-US" sz="1400" b="1" dirty="0"/>
              <a:t>Blaine Pennypacker</a:t>
            </a:r>
          </a:p>
          <a:p>
            <a:r>
              <a:rPr lang="en-US" sz="1400" dirty="0"/>
              <a:t>Webinar Program</a:t>
            </a:r>
          </a:p>
          <a:p>
            <a:endParaRPr lang="en-US" sz="1400" dirty="0"/>
          </a:p>
        </p:txBody>
      </p:sp>
      <p:sp>
        <p:nvSpPr>
          <p:cNvPr id="4" name="TextBox 3">
            <a:extLst>
              <a:ext uri="{FF2B5EF4-FFF2-40B4-BE49-F238E27FC236}">
                <a16:creationId xmlns:a16="http://schemas.microsoft.com/office/drawing/2014/main" id="{4CF34313-0270-F3EE-0B8A-12402AABCF0A}"/>
              </a:ext>
            </a:extLst>
          </p:cNvPr>
          <p:cNvSpPr txBox="1"/>
          <p:nvPr/>
        </p:nvSpPr>
        <p:spPr>
          <a:xfrm>
            <a:off x="2728729" y="4206875"/>
            <a:ext cx="1614856" cy="738664"/>
          </a:xfrm>
          <a:prstGeom prst="rect">
            <a:avLst/>
          </a:prstGeom>
          <a:noFill/>
        </p:spPr>
        <p:txBody>
          <a:bodyPr wrap="square" rtlCol="0">
            <a:spAutoFit/>
          </a:bodyPr>
          <a:lstStyle/>
          <a:p>
            <a:r>
              <a:rPr lang="en-US" sz="1400" b="1" dirty="0"/>
              <a:t>Amanda Mayer</a:t>
            </a:r>
          </a:p>
          <a:p>
            <a:r>
              <a:rPr lang="en-US" sz="1400" dirty="0"/>
              <a:t>Webinar Program</a:t>
            </a:r>
          </a:p>
          <a:p>
            <a:endParaRPr lang="en-US" sz="1400" dirty="0"/>
          </a:p>
        </p:txBody>
      </p:sp>
      <p:pic>
        <p:nvPicPr>
          <p:cNvPr id="5" name="Picture Placeholder 6" descr="A person in a suit and tie&#10;&#10;Description automatically generated">
            <a:extLst>
              <a:ext uri="{FF2B5EF4-FFF2-40B4-BE49-F238E27FC236}">
                <a16:creationId xmlns:a16="http://schemas.microsoft.com/office/drawing/2014/main" id="{2DF59E5D-C2E4-1C66-B74F-E081DCEDC933}"/>
              </a:ext>
            </a:extLst>
          </p:cNvPr>
          <p:cNvPicPr>
            <a:picLocks noChangeAspect="1"/>
          </p:cNvPicPr>
          <p:nvPr/>
        </p:nvPicPr>
        <p:blipFill>
          <a:blip r:embed="rId12"/>
          <a:srcRect/>
          <a:stretch>
            <a:fillRect/>
          </a:stretch>
        </p:blipFill>
        <p:spPr>
          <a:xfrm>
            <a:off x="1016509" y="2070593"/>
            <a:ext cx="1353311" cy="1353312"/>
          </a:xfrm>
          <a:prstGeom prst="ellipse">
            <a:avLst/>
          </a:prstGeom>
        </p:spPr>
      </p:pic>
      <p:pic>
        <p:nvPicPr>
          <p:cNvPr id="6" name="Picture Placeholder 6">
            <a:extLst>
              <a:ext uri="{FF2B5EF4-FFF2-40B4-BE49-F238E27FC236}">
                <a16:creationId xmlns:a16="http://schemas.microsoft.com/office/drawing/2014/main" id="{0D128A51-BC57-1E38-CD6F-20C00FA5906F}"/>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7411592" y="2121639"/>
            <a:ext cx="1357104" cy="1357105"/>
          </a:xfrm>
          <a:prstGeom prst="ellipse">
            <a:avLst/>
          </a:prstGeom>
        </p:spPr>
      </p:pic>
      <p:sp>
        <p:nvSpPr>
          <p:cNvPr id="10" name="TextBox 9">
            <a:extLst>
              <a:ext uri="{FF2B5EF4-FFF2-40B4-BE49-F238E27FC236}">
                <a16:creationId xmlns:a16="http://schemas.microsoft.com/office/drawing/2014/main" id="{81847652-739F-3099-2130-35EF40427EAD}"/>
              </a:ext>
            </a:extLst>
          </p:cNvPr>
          <p:cNvSpPr txBox="1"/>
          <p:nvPr/>
        </p:nvSpPr>
        <p:spPr>
          <a:xfrm>
            <a:off x="8747981" y="2579449"/>
            <a:ext cx="1831541" cy="738664"/>
          </a:xfrm>
          <a:prstGeom prst="rect">
            <a:avLst/>
          </a:prstGeom>
          <a:noFill/>
        </p:spPr>
        <p:txBody>
          <a:bodyPr wrap="square" rtlCol="0">
            <a:spAutoFit/>
          </a:bodyPr>
          <a:lstStyle/>
          <a:p>
            <a:r>
              <a:rPr lang="en-US" sz="1400" b="1" dirty="0"/>
              <a:t>Lewis Rosenberg</a:t>
            </a:r>
          </a:p>
          <a:p>
            <a:r>
              <a:rPr lang="en-US" sz="1400" dirty="0"/>
              <a:t>Programming Chair</a:t>
            </a:r>
          </a:p>
          <a:p>
            <a:endParaRPr lang="en-US" sz="1400" dirty="0"/>
          </a:p>
        </p:txBody>
      </p:sp>
      <p:pic>
        <p:nvPicPr>
          <p:cNvPr id="12" name="Picture Placeholder 6">
            <a:extLst>
              <a:ext uri="{FF2B5EF4-FFF2-40B4-BE49-F238E27FC236}">
                <a16:creationId xmlns:a16="http://schemas.microsoft.com/office/drawing/2014/main" id="{CB48C811-4409-248F-406A-5F25D5AB2E24}"/>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7411592" y="3793930"/>
            <a:ext cx="1357104" cy="1357105"/>
          </a:xfrm>
          <a:prstGeom prst="ellipse">
            <a:avLst/>
          </a:prstGeom>
        </p:spPr>
      </p:pic>
      <p:sp>
        <p:nvSpPr>
          <p:cNvPr id="13" name="TextBox 12">
            <a:extLst>
              <a:ext uri="{FF2B5EF4-FFF2-40B4-BE49-F238E27FC236}">
                <a16:creationId xmlns:a16="http://schemas.microsoft.com/office/drawing/2014/main" id="{0B5A9C1D-CE19-765A-7789-DA48B92FC4A5}"/>
              </a:ext>
            </a:extLst>
          </p:cNvPr>
          <p:cNvSpPr txBox="1"/>
          <p:nvPr/>
        </p:nvSpPr>
        <p:spPr>
          <a:xfrm>
            <a:off x="8768696" y="4199400"/>
            <a:ext cx="1698353" cy="738664"/>
          </a:xfrm>
          <a:prstGeom prst="rect">
            <a:avLst/>
          </a:prstGeom>
          <a:noFill/>
        </p:spPr>
        <p:txBody>
          <a:bodyPr wrap="square" rtlCol="0">
            <a:spAutoFit/>
          </a:bodyPr>
          <a:lstStyle/>
          <a:p>
            <a:r>
              <a:rPr lang="en-US" sz="1400" b="1" dirty="0"/>
              <a:t>Shawn Dorward</a:t>
            </a:r>
          </a:p>
          <a:p>
            <a:r>
              <a:rPr lang="en-US" sz="1400" dirty="0"/>
              <a:t>Programming Chair</a:t>
            </a:r>
          </a:p>
          <a:p>
            <a:endParaRPr lang="en-US" sz="1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8F7DA-86EF-7663-6B07-FF5C3E3D6CCE}"/>
              </a:ext>
            </a:extLst>
          </p:cNvPr>
          <p:cNvSpPr>
            <a:spLocks noGrp="1"/>
          </p:cNvSpPr>
          <p:nvPr>
            <p:ph type="title"/>
          </p:nvPr>
        </p:nvSpPr>
        <p:spPr>
          <a:xfrm>
            <a:off x="450303" y="366909"/>
            <a:ext cx="4808632" cy="1446957"/>
          </a:xfrm>
        </p:spPr>
        <p:txBody>
          <a:bodyPr vert="horz" wrap="square" lIns="91427" tIns="45713" rIns="91427" bIns="45713" rtlCol="0" anchor="t">
            <a:normAutofit/>
          </a:bodyPr>
          <a:lstStyle/>
          <a:p>
            <a:pPr>
              <a:lnSpc>
                <a:spcPct val="90000"/>
              </a:lnSpc>
            </a:pPr>
            <a:r>
              <a:rPr lang="en-US" sz="3700" dirty="0"/>
              <a:t>Inventory Pick and Put-Away Strategies</a:t>
            </a:r>
          </a:p>
        </p:txBody>
      </p:sp>
      <p:sp>
        <p:nvSpPr>
          <p:cNvPr id="4" name="Content Placeholder 3">
            <a:extLst>
              <a:ext uri="{FF2B5EF4-FFF2-40B4-BE49-F238E27FC236}">
                <a16:creationId xmlns:a16="http://schemas.microsoft.com/office/drawing/2014/main" id="{48D30F36-CCD5-A6BF-E679-F6F28C226318}"/>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529943" y="1686755"/>
            <a:ext cx="6274029" cy="5311979"/>
          </a:xfrm>
        </p:spPr>
        <p:txBody>
          <a:bodyPr>
            <a:normAutofit/>
          </a:bodyPr>
          <a:lstStyle/>
          <a:p>
            <a:pPr marL="0" indent="0">
              <a:spcBef>
                <a:spcPts val="2500"/>
              </a:spcBef>
              <a:buNone/>
            </a:pPr>
            <a:r>
              <a:rPr lang="en-US" sz="1400" b="1" dirty="0"/>
              <a:t>Wave Picking</a:t>
            </a:r>
          </a:p>
          <a:p>
            <a:pPr marL="0" lvl="1" indent="0">
              <a:buNone/>
            </a:pPr>
            <a:r>
              <a:rPr lang="en-US" sz="1400" dirty="0"/>
              <a:t>Wave picking is an inventory pick and put-away strategy that groups similar orders together into waves. This saves time and increases efficiency by reducing the number of trips necessary to pick and put away inventory.</a:t>
            </a:r>
          </a:p>
          <a:p>
            <a:pPr marL="0" indent="0">
              <a:spcBef>
                <a:spcPts val="2500"/>
              </a:spcBef>
              <a:buNone/>
            </a:pPr>
            <a:r>
              <a:rPr lang="en-US" sz="1400" b="1" dirty="0"/>
              <a:t>Batch Picking</a:t>
            </a:r>
          </a:p>
          <a:p>
            <a:pPr marL="0" lvl="1" indent="0">
              <a:buNone/>
            </a:pPr>
            <a:r>
              <a:rPr lang="en-US" sz="1400" dirty="0"/>
              <a:t>Batch picking is an inventory pick and put-away strategy that allows warehouse workers to pick multiple orders at once. This saves time and increases efficiency by reducing the number of trips necessary to pick and put away inventory. </a:t>
            </a:r>
          </a:p>
          <a:p>
            <a:pPr marL="0" indent="0">
              <a:spcBef>
                <a:spcPts val="2500"/>
              </a:spcBef>
              <a:buNone/>
            </a:pPr>
            <a:r>
              <a:rPr lang="en-US" sz="1400" b="1" dirty="0"/>
              <a:t>Zone Picking</a:t>
            </a:r>
          </a:p>
          <a:p>
            <a:pPr marL="0" lvl="1" indent="0">
              <a:buNone/>
            </a:pPr>
            <a:r>
              <a:rPr lang="en-US" sz="1400" dirty="0"/>
              <a:t>Zone picking is an inventory pick and put-away strategy that divides the warehouse into zones. Each picker is assigned to a specific zone, and they only pick and put away inventory within that zone. This saves time and increases efficiency by reducing the amount of travel time necessary to pick and put away inventory.</a:t>
            </a:r>
          </a:p>
        </p:txBody>
      </p:sp>
      <p:pic>
        <p:nvPicPr>
          <p:cNvPr id="3" name="Picture 2" descr="A logo with blue and black text">
            <a:extLst>
              <a:ext uri="{FF2B5EF4-FFF2-40B4-BE49-F238E27FC236}">
                <a16:creationId xmlns:a16="http://schemas.microsoft.com/office/drawing/2014/main" id="{63186A46-2C41-7454-3B5A-81EE731F736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23202" t="30029" r="30703" b="28482"/>
          <a:stretch/>
        </p:blipFill>
        <p:spPr>
          <a:xfrm>
            <a:off x="8685897" y="101431"/>
            <a:ext cx="3421064" cy="1143851"/>
          </a:xfrm>
          <a:custGeom>
            <a:avLst/>
            <a:gdLst>
              <a:gd name="connsiteX0" fmla="*/ 0 w 3421064"/>
              <a:gd name="connsiteY0" fmla="*/ 0 h 1143851"/>
              <a:gd name="connsiteX1" fmla="*/ 535967 w 3421064"/>
              <a:gd name="connsiteY1" fmla="*/ 0 h 1143851"/>
              <a:gd name="connsiteX2" fmla="*/ 1003512 w 3421064"/>
              <a:gd name="connsiteY2" fmla="*/ 0 h 1143851"/>
              <a:gd name="connsiteX3" fmla="*/ 1505268 w 3421064"/>
              <a:gd name="connsiteY3" fmla="*/ 0 h 1143851"/>
              <a:gd name="connsiteX4" fmla="*/ 2109656 w 3421064"/>
              <a:gd name="connsiteY4" fmla="*/ 0 h 1143851"/>
              <a:gd name="connsiteX5" fmla="*/ 2645623 w 3421064"/>
              <a:gd name="connsiteY5" fmla="*/ 0 h 1143851"/>
              <a:gd name="connsiteX6" fmla="*/ 3421064 w 3421064"/>
              <a:gd name="connsiteY6" fmla="*/ 0 h 1143851"/>
              <a:gd name="connsiteX7" fmla="*/ 3421064 w 3421064"/>
              <a:gd name="connsiteY7" fmla="*/ 583364 h 1143851"/>
              <a:gd name="connsiteX8" fmla="*/ 3421064 w 3421064"/>
              <a:gd name="connsiteY8" fmla="*/ 1143851 h 1143851"/>
              <a:gd name="connsiteX9" fmla="*/ 2850887 w 3421064"/>
              <a:gd name="connsiteY9" fmla="*/ 1143851 h 1143851"/>
              <a:gd name="connsiteX10" fmla="*/ 2349131 w 3421064"/>
              <a:gd name="connsiteY10" fmla="*/ 1143851 h 1143851"/>
              <a:gd name="connsiteX11" fmla="*/ 1710532 w 3421064"/>
              <a:gd name="connsiteY11" fmla="*/ 1143851 h 1143851"/>
              <a:gd name="connsiteX12" fmla="*/ 1174565 w 3421064"/>
              <a:gd name="connsiteY12" fmla="*/ 1143851 h 1143851"/>
              <a:gd name="connsiteX13" fmla="*/ 707020 w 3421064"/>
              <a:gd name="connsiteY13" fmla="*/ 1143851 h 1143851"/>
              <a:gd name="connsiteX14" fmla="*/ 0 w 3421064"/>
              <a:gd name="connsiteY14" fmla="*/ 1143851 h 1143851"/>
              <a:gd name="connsiteX15" fmla="*/ 0 w 3421064"/>
              <a:gd name="connsiteY15" fmla="*/ 594803 h 1143851"/>
              <a:gd name="connsiteX16" fmla="*/ 0 w 3421064"/>
              <a:gd name="connsiteY16" fmla="*/ 0 h 114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21064" h="1143851" fill="none" extrusionOk="0">
                <a:moveTo>
                  <a:pt x="0" y="0"/>
                </a:moveTo>
                <a:cubicBezTo>
                  <a:pt x="155570" y="-5917"/>
                  <a:pt x="372776" y="49652"/>
                  <a:pt x="535967" y="0"/>
                </a:cubicBezTo>
                <a:cubicBezTo>
                  <a:pt x="699158" y="-49652"/>
                  <a:pt x="889085" y="19590"/>
                  <a:pt x="1003512" y="0"/>
                </a:cubicBezTo>
                <a:cubicBezTo>
                  <a:pt x="1117939" y="-19590"/>
                  <a:pt x="1355097" y="49885"/>
                  <a:pt x="1505268" y="0"/>
                </a:cubicBezTo>
                <a:cubicBezTo>
                  <a:pt x="1655439" y="-49885"/>
                  <a:pt x="1852640" y="40893"/>
                  <a:pt x="2109656" y="0"/>
                </a:cubicBezTo>
                <a:cubicBezTo>
                  <a:pt x="2366672" y="-40893"/>
                  <a:pt x="2436451" y="58792"/>
                  <a:pt x="2645623" y="0"/>
                </a:cubicBezTo>
                <a:cubicBezTo>
                  <a:pt x="2854795" y="-58792"/>
                  <a:pt x="3171223" y="46862"/>
                  <a:pt x="3421064" y="0"/>
                </a:cubicBezTo>
                <a:cubicBezTo>
                  <a:pt x="3448326" y="289059"/>
                  <a:pt x="3391644" y="437629"/>
                  <a:pt x="3421064" y="583364"/>
                </a:cubicBezTo>
                <a:cubicBezTo>
                  <a:pt x="3450484" y="729099"/>
                  <a:pt x="3395817" y="914904"/>
                  <a:pt x="3421064" y="1143851"/>
                </a:cubicBezTo>
                <a:cubicBezTo>
                  <a:pt x="3223666" y="1165549"/>
                  <a:pt x="3054574" y="1110409"/>
                  <a:pt x="2850887" y="1143851"/>
                </a:cubicBezTo>
                <a:cubicBezTo>
                  <a:pt x="2647200" y="1177293"/>
                  <a:pt x="2514843" y="1109635"/>
                  <a:pt x="2349131" y="1143851"/>
                </a:cubicBezTo>
                <a:cubicBezTo>
                  <a:pt x="2183419" y="1178067"/>
                  <a:pt x="1859716" y="1109907"/>
                  <a:pt x="1710532" y="1143851"/>
                </a:cubicBezTo>
                <a:cubicBezTo>
                  <a:pt x="1561348" y="1177795"/>
                  <a:pt x="1364551" y="1137432"/>
                  <a:pt x="1174565" y="1143851"/>
                </a:cubicBezTo>
                <a:cubicBezTo>
                  <a:pt x="984579" y="1150270"/>
                  <a:pt x="864511" y="1093101"/>
                  <a:pt x="707020" y="1143851"/>
                </a:cubicBezTo>
                <a:cubicBezTo>
                  <a:pt x="549529" y="1194601"/>
                  <a:pt x="243719" y="1060200"/>
                  <a:pt x="0" y="1143851"/>
                </a:cubicBezTo>
                <a:cubicBezTo>
                  <a:pt x="-61453" y="1022722"/>
                  <a:pt x="45038" y="744314"/>
                  <a:pt x="0" y="594803"/>
                </a:cubicBezTo>
                <a:cubicBezTo>
                  <a:pt x="-45038" y="445292"/>
                  <a:pt x="23621" y="155218"/>
                  <a:pt x="0" y="0"/>
                </a:cubicBezTo>
                <a:close/>
              </a:path>
              <a:path w="3421064" h="1143851" stroke="0" extrusionOk="0">
                <a:moveTo>
                  <a:pt x="0" y="0"/>
                </a:moveTo>
                <a:cubicBezTo>
                  <a:pt x="116902" y="-13837"/>
                  <a:pt x="412365" y="8908"/>
                  <a:pt x="535967" y="0"/>
                </a:cubicBezTo>
                <a:cubicBezTo>
                  <a:pt x="659569" y="-8908"/>
                  <a:pt x="797393" y="29751"/>
                  <a:pt x="1003512" y="0"/>
                </a:cubicBezTo>
                <a:cubicBezTo>
                  <a:pt x="1209632" y="-29751"/>
                  <a:pt x="1499999" y="14873"/>
                  <a:pt x="1642111" y="0"/>
                </a:cubicBezTo>
                <a:cubicBezTo>
                  <a:pt x="1784223" y="-14873"/>
                  <a:pt x="2052833" y="13370"/>
                  <a:pt x="2178077" y="0"/>
                </a:cubicBezTo>
                <a:cubicBezTo>
                  <a:pt x="2303321" y="-13370"/>
                  <a:pt x="2478513" y="10249"/>
                  <a:pt x="2714044" y="0"/>
                </a:cubicBezTo>
                <a:cubicBezTo>
                  <a:pt x="2949575" y="-10249"/>
                  <a:pt x="3129479" y="68179"/>
                  <a:pt x="3421064" y="0"/>
                </a:cubicBezTo>
                <a:cubicBezTo>
                  <a:pt x="3465634" y="177991"/>
                  <a:pt x="3385004" y="420650"/>
                  <a:pt x="3421064" y="549048"/>
                </a:cubicBezTo>
                <a:cubicBezTo>
                  <a:pt x="3457124" y="677446"/>
                  <a:pt x="3413210" y="869255"/>
                  <a:pt x="3421064" y="1143851"/>
                </a:cubicBezTo>
                <a:cubicBezTo>
                  <a:pt x="3316295" y="1168246"/>
                  <a:pt x="3113485" y="1113934"/>
                  <a:pt x="2919308" y="1143851"/>
                </a:cubicBezTo>
                <a:cubicBezTo>
                  <a:pt x="2725131" y="1173768"/>
                  <a:pt x="2517387" y="1107801"/>
                  <a:pt x="2349131" y="1143851"/>
                </a:cubicBezTo>
                <a:cubicBezTo>
                  <a:pt x="2180875" y="1179901"/>
                  <a:pt x="2007336" y="1125167"/>
                  <a:pt x="1778953" y="1143851"/>
                </a:cubicBezTo>
                <a:cubicBezTo>
                  <a:pt x="1550570" y="1162535"/>
                  <a:pt x="1403262" y="1102789"/>
                  <a:pt x="1242987" y="1143851"/>
                </a:cubicBezTo>
                <a:cubicBezTo>
                  <a:pt x="1082712" y="1184913"/>
                  <a:pt x="849846" y="1142979"/>
                  <a:pt x="604388" y="1143851"/>
                </a:cubicBezTo>
                <a:cubicBezTo>
                  <a:pt x="358930" y="1144723"/>
                  <a:pt x="254460" y="1137051"/>
                  <a:pt x="0" y="1143851"/>
                </a:cubicBezTo>
                <a:cubicBezTo>
                  <a:pt x="-37106" y="964521"/>
                  <a:pt x="46218" y="770919"/>
                  <a:pt x="0" y="594803"/>
                </a:cubicBezTo>
                <a:cubicBezTo>
                  <a:pt x="-46218" y="418687"/>
                  <a:pt x="57040" y="127703"/>
                  <a:pt x="0" y="0"/>
                </a:cubicBezTo>
                <a:close/>
              </a:path>
            </a:pathLst>
          </a:custGeom>
          <a:ln w="38100" cap="rnd">
            <a:solidFill>
              <a:srgbClr val="000000"/>
            </a:solidFill>
            <a:prstDash val="solid"/>
            <a:round/>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srgbClr val="000000">
                <a:alpha val="43000"/>
              </a:srgbClr>
            </a:outerShdw>
          </a:effectLst>
        </p:spPr>
      </p:pic>
      <p:pic>
        <p:nvPicPr>
          <p:cNvPr id="8" name="Picture 7" descr="A warehouse with boxes on shelves&#10;&#10;AI-generated content may be incorrect.">
            <a:extLst>
              <a:ext uri="{FF2B5EF4-FFF2-40B4-BE49-F238E27FC236}">
                <a16:creationId xmlns:a16="http://schemas.microsoft.com/office/drawing/2014/main" id="{EB732A6C-5013-811A-04E0-E1BB2C1B4F6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5221" y="2436273"/>
            <a:ext cx="5382151" cy="3812942"/>
          </a:xfrm>
          <a:prstGeom prst="rect">
            <a:avLst/>
          </a:prstGeom>
        </p:spPr>
      </p:pic>
    </p:spTree>
    <p:extLst>
      <p:ext uri="{BB962C8B-B14F-4D97-AF65-F5344CB8AC3E}">
        <p14:creationId xmlns:p14="http://schemas.microsoft.com/office/powerpoint/2010/main" val="21342563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26636-93D4-E70A-6BCD-8D0DFA2DFD97}"/>
            </a:ext>
          </a:extLst>
        </p:cNvPr>
        <p:cNvGrpSpPr/>
        <p:nvPr/>
      </p:nvGrpSpPr>
      <p:grpSpPr>
        <a:xfrm>
          <a:off x="0" y="0"/>
          <a:ext cx="0" cy="0"/>
          <a:chOff x="0" y="0"/>
          <a:chExt cx="0" cy="0"/>
        </a:xfrm>
      </p:grpSpPr>
      <p:pic>
        <p:nvPicPr>
          <p:cNvPr id="3" name="Picture 2" descr="A logo with blue and black text">
            <a:extLst>
              <a:ext uri="{FF2B5EF4-FFF2-40B4-BE49-F238E27FC236}">
                <a16:creationId xmlns:a16="http://schemas.microsoft.com/office/drawing/2014/main" id="{8227D7F0-5208-F332-0B76-6A9B8302F81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23202" t="30029" r="30703" b="28482"/>
          <a:stretch/>
        </p:blipFill>
        <p:spPr>
          <a:xfrm>
            <a:off x="10025269" y="101432"/>
            <a:ext cx="2081691" cy="696024"/>
          </a:xfrm>
          <a:custGeom>
            <a:avLst/>
            <a:gdLst>
              <a:gd name="connsiteX0" fmla="*/ 0 w 2081691"/>
              <a:gd name="connsiteY0" fmla="*/ 0 h 696024"/>
              <a:gd name="connsiteX1" fmla="*/ 499606 w 2081691"/>
              <a:gd name="connsiteY1" fmla="*/ 0 h 696024"/>
              <a:gd name="connsiteX2" fmla="*/ 1020029 w 2081691"/>
              <a:gd name="connsiteY2" fmla="*/ 0 h 696024"/>
              <a:gd name="connsiteX3" fmla="*/ 1561268 w 2081691"/>
              <a:gd name="connsiteY3" fmla="*/ 0 h 696024"/>
              <a:gd name="connsiteX4" fmla="*/ 2081691 w 2081691"/>
              <a:gd name="connsiteY4" fmla="*/ 0 h 696024"/>
              <a:gd name="connsiteX5" fmla="*/ 2081691 w 2081691"/>
              <a:gd name="connsiteY5" fmla="*/ 354972 h 696024"/>
              <a:gd name="connsiteX6" fmla="*/ 2081691 w 2081691"/>
              <a:gd name="connsiteY6" fmla="*/ 696024 h 696024"/>
              <a:gd name="connsiteX7" fmla="*/ 1519634 w 2081691"/>
              <a:gd name="connsiteY7" fmla="*/ 696024 h 696024"/>
              <a:gd name="connsiteX8" fmla="*/ 957578 w 2081691"/>
              <a:gd name="connsiteY8" fmla="*/ 696024 h 696024"/>
              <a:gd name="connsiteX9" fmla="*/ 0 w 2081691"/>
              <a:gd name="connsiteY9" fmla="*/ 696024 h 696024"/>
              <a:gd name="connsiteX10" fmla="*/ 0 w 2081691"/>
              <a:gd name="connsiteY10" fmla="*/ 354972 h 696024"/>
              <a:gd name="connsiteX11" fmla="*/ 0 w 2081691"/>
              <a:gd name="connsiteY11" fmla="*/ 0 h 696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1691" h="696024" fill="none" extrusionOk="0">
                <a:moveTo>
                  <a:pt x="0" y="0"/>
                </a:moveTo>
                <a:cubicBezTo>
                  <a:pt x="101661" y="-9938"/>
                  <a:pt x="287254" y="14732"/>
                  <a:pt x="499606" y="0"/>
                </a:cubicBezTo>
                <a:cubicBezTo>
                  <a:pt x="711958" y="-14732"/>
                  <a:pt x="895965" y="16228"/>
                  <a:pt x="1020029" y="0"/>
                </a:cubicBezTo>
                <a:cubicBezTo>
                  <a:pt x="1144093" y="-16228"/>
                  <a:pt x="1349124" y="832"/>
                  <a:pt x="1561268" y="0"/>
                </a:cubicBezTo>
                <a:cubicBezTo>
                  <a:pt x="1773412" y="-832"/>
                  <a:pt x="1932193" y="27964"/>
                  <a:pt x="2081691" y="0"/>
                </a:cubicBezTo>
                <a:cubicBezTo>
                  <a:pt x="2118409" y="130922"/>
                  <a:pt x="2063604" y="273559"/>
                  <a:pt x="2081691" y="354972"/>
                </a:cubicBezTo>
                <a:cubicBezTo>
                  <a:pt x="2099778" y="436385"/>
                  <a:pt x="2074804" y="571326"/>
                  <a:pt x="2081691" y="696024"/>
                </a:cubicBezTo>
                <a:cubicBezTo>
                  <a:pt x="1858577" y="759003"/>
                  <a:pt x="1798701" y="641517"/>
                  <a:pt x="1519634" y="696024"/>
                </a:cubicBezTo>
                <a:cubicBezTo>
                  <a:pt x="1240567" y="750531"/>
                  <a:pt x="1135873" y="681242"/>
                  <a:pt x="957578" y="696024"/>
                </a:cubicBezTo>
                <a:cubicBezTo>
                  <a:pt x="779283" y="710806"/>
                  <a:pt x="237585" y="589154"/>
                  <a:pt x="0" y="696024"/>
                </a:cubicBezTo>
                <a:cubicBezTo>
                  <a:pt x="-37497" y="538797"/>
                  <a:pt x="27594" y="487812"/>
                  <a:pt x="0" y="354972"/>
                </a:cubicBezTo>
                <a:cubicBezTo>
                  <a:pt x="-27594" y="222132"/>
                  <a:pt x="34699" y="108436"/>
                  <a:pt x="0" y="0"/>
                </a:cubicBezTo>
                <a:close/>
              </a:path>
              <a:path w="2081691" h="696024" stroke="0" extrusionOk="0">
                <a:moveTo>
                  <a:pt x="0" y="0"/>
                </a:moveTo>
                <a:cubicBezTo>
                  <a:pt x="224139" y="-44510"/>
                  <a:pt x="311223" y="56616"/>
                  <a:pt x="499606" y="0"/>
                </a:cubicBezTo>
                <a:cubicBezTo>
                  <a:pt x="687989" y="-56616"/>
                  <a:pt x="756733" y="12882"/>
                  <a:pt x="957578" y="0"/>
                </a:cubicBezTo>
                <a:cubicBezTo>
                  <a:pt x="1158423" y="-12882"/>
                  <a:pt x="1241618" y="29770"/>
                  <a:pt x="1519634" y="0"/>
                </a:cubicBezTo>
                <a:cubicBezTo>
                  <a:pt x="1797650" y="-29770"/>
                  <a:pt x="1869160" y="33212"/>
                  <a:pt x="2081691" y="0"/>
                </a:cubicBezTo>
                <a:cubicBezTo>
                  <a:pt x="2084295" y="121429"/>
                  <a:pt x="2051640" y="263991"/>
                  <a:pt x="2081691" y="341052"/>
                </a:cubicBezTo>
                <a:cubicBezTo>
                  <a:pt x="2111742" y="418113"/>
                  <a:pt x="2077372" y="622998"/>
                  <a:pt x="2081691" y="696024"/>
                </a:cubicBezTo>
                <a:cubicBezTo>
                  <a:pt x="1938667" y="710648"/>
                  <a:pt x="1701689" y="654587"/>
                  <a:pt x="1561268" y="696024"/>
                </a:cubicBezTo>
                <a:cubicBezTo>
                  <a:pt x="1420847" y="737461"/>
                  <a:pt x="1154127" y="688857"/>
                  <a:pt x="999212" y="696024"/>
                </a:cubicBezTo>
                <a:cubicBezTo>
                  <a:pt x="844297" y="703191"/>
                  <a:pt x="752387" y="675734"/>
                  <a:pt x="541240" y="696024"/>
                </a:cubicBezTo>
                <a:cubicBezTo>
                  <a:pt x="330093" y="716314"/>
                  <a:pt x="144671" y="645514"/>
                  <a:pt x="0" y="696024"/>
                </a:cubicBezTo>
                <a:cubicBezTo>
                  <a:pt x="-4460" y="625903"/>
                  <a:pt x="28461" y="461673"/>
                  <a:pt x="0" y="348012"/>
                </a:cubicBezTo>
                <a:cubicBezTo>
                  <a:pt x="-28461" y="234351"/>
                  <a:pt x="28156" y="87478"/>
                  <a:pt x="0" y="0"/>
                </a:cubicBezTo>
                <a:close/>
              </a:path>
            </a:pathLst>
          </a:custGeom>
          <a:ln w="38100" cap="rnd">
            <a:solidFill>
              <a:srgbClr val="000000"/>
            </a:solidFill>
            <a:prstDash val="solid"/>
            <a:round/>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srgbClr val="000000">
                <a:alpha val="43000"/>
              </a:srgbClr>
            </a:outerShdw>
          </a:effectLst>
        </p:spPr>
      </p:pic>
      <p:sp>
        <p:nvSpPr>
          <p:cNvPr id="6" name="Title 5">
            <a:extLst>
              <a:ext uri="{FF2B5EF4-FFF2-40B4-BE49-F238E27FC236}">
                <a16:creationId xmlns:a16="http://schemas.microsoft.com/office/drawing/2014/main" id="{024D2A1D-36BC-1CB4-78DE-3D8CD2CE3593}"/>
              </a:ext>
            </a:extLst>
          </p:cNvPr>
          <p:cNvSpPr>
            <a:spLocks noGrp="1"/>
          </p:cNvSpPr>
          <p:nvPr>
            <p:ph type="title"/>
          </p:nvPr>
        </p:nvSpPr>
        <p:spPr>
          <a:xfrm>
            <a:off x="85039" y="1017031"/>
            <a:ext cx="10571998" cy="970450"/>
          </a:xfrm>
        </p:spPr>
        <p:txBody>
          <a:bodyPr/>
          <a:lstStyle/>
          <a:p>
            <a:r>
              <a:rPr lang="en-US" dirty="0">
                <a:solidFill>
                  <a:schemeClr val="bg1"/>
                </a:solidFill>
              </a:rPr>
              <a:t>LP-2b: </a:t>
            </a:r>
            <a:r>
              <a:rPr lang="en-US" kern="0" dirty="0">
                <a:solidFill>
                  <a:schemeClr val="bg1"/>
                </a:solidFill>
                <a:ea typeface="Times New Roman" panose="02020603050405020304" pitchFamily="18" charset="0"/>
                <a:cs typeface="Times New Roman" panose="02020603050405020304" pitchFamily="18" charset="0"/>
              </a:rPr>
              <a:t>Determine the best method to accomplish a Inventory Levels </a:t>
            </a:r>
            <a:br>
              <a:rPr lang="en-US" kern="0" dirty="0">
                <a:solidFill>
                  <a:schemeClr val="bg1"/>
                </a:solidFill>
                <a:ea typeface="Times New Roman" panose="02020603050405020304" pitchFamily="18" charset="0"/>
                <a:cs typeface="Times New Roman" panose="02020603050405020304" pitchFamily="18" charset="0"/>
              </a:rPr>
            </a:br>
            <a:r>
              <a:rPr lang="en-US" kern="0" dirty="0">
                <a:solidFill>
                  <a:schemeClr val="bg1"/>
                </a:solidFill>
                <a:ea typeface="Times New Roman" panose="02020603050405020304" pitchFamily="18" charset="0"/>
                <a:cs typeface="Times New Roman" panose="02020603050405020304" pitchFamily="18" charset="0"/>
              </a:rPr>
              <a:t>and how to preform Physical Inventory:</a:t>
            </a:r>
            <a:endParaRPr lang="en-US" dirty="0">
              <a:solidFill>
                <a:schemeClr val="bg1"/>
              </a:solidFill>
            </a:endParaRPr>
          </a:p>
        </p:txBody>
      </p:sp>
      <p:sp>
        <p:nvSpPr>
          <p:cNvPr id="11" name="TextBox 10">
            <a:extLst>
              <a:ext uri="{FF2B5EF4-FFF2-40B4-BE49-F238E27FC236}">
                <a16:creationId xmlns:a16="http://schemas.microsoft.com/office/drawing/2014/main" id="{957CDF41-0896-2A73-FE72-3161FA694C84}"/>
              </a:ext>
            </a:extLst>
          </p:cNvPr>
          <p:cNvSpPr txBox="1"/>
          <p:nvPr/>
        </p:nvSpPr>
        <p:spPr>
          <a:xfrm>
            <a:off x="562244" y="2331776"/>
            <a:ext cx="6873980" cy="4099584"/>
          </a:xfrm>
          <a:prstGeom prst="rect">
            <a:avLst/>
          </a:prstGeom>
          <a:noFill/>
        </p:spPr>
        <p:txBody>
          <a:bodyPr wrap="square">
            <a:spAutoFit/>
          </a:bodyPr>
          <a:lstStyle/>
          <a:p>
            <a:pPr marL="560241" indent="-560241">
              <a:lnSpc>
                <a:spcPct val="90000"/>
              </a:lnSpc>
              <a:spcAft>
                <a:spcPts val="588"/>
              </a:spcAft>
              <a:buFont typeface="+mj-lt"/>
              <a:buAutoNum type="romanUcPeriod"/>
            </a:pPr>
            <a:r>
              <a:rPr lang="en-US" sz="3200" b="1" dirty="0">
                <a:ea typeface="Times New Roman" panose="02020603050405020304" pitchFamily="18" charset="0"/>
              </a:rPr>
              <a:t>Inventory Forecast Levels (Using AI)</a:t>
            </a:r>
          </a:p>
          <a:p>
            <a:pPr marL="560241" indent="-560241">
              <a:lnSpc>
                <a:spcPct val="90000"/>
              </a:lnSpc>
              <a:spcAft>
                <a:spcPts val="588"/>
              </a:spcAft>
              <a:buFont typeface="+mj-lt"/>
              <a:buAutoNum type="romanUcPeriod"/>
            </a:pPr>
            <a:endParaRPr lang="en-US" sz="3200" b="1" dirty="0">
              <a:ea typeface="Times New Roman" panose="02020603050405020304" pitchFamily="18" charset="0"/>
            </a:endParaRPr>
          </a:p>
          <a:p>
            <a:pPr marL="560241" indent="-560241">
              <a:lnSpc>
                <a:spcPct val="90000"/>
              </a:lnSpc>
              <a:spcAft>
                <a:spcPts val="588"/>
              </a:spcAft>
              <a:buFont typeface="+mj-lt"/>
              <a:buAutoNum type="romanUcPeriod"/>
            </a:pPr>
            <a:r>
              <a:rPr lang="en-US" sz="3200" b="1" dirty="0">
                <a:ea typeface="Times New Roman" panose="02020603050405020304" pitchFamily="18" charset="0"/>
              </a:rPr>
              <a:t>Physical Inventory Journals</a:t>
            </a:r>
          </a:p>
          <a:p>
            <a:pPr marL="560241" indent="-560241">
              <a:lnSpc>
                <a:spcPct val="90000"/>
              </a:lnSpc>
              <a:spcAft>
                <a:spcPts val="588"/>
              </a:spcAft>
              <a:buFont typeface="+mj-lt"/>
              <a:buAutoNum type="romanUcPeriod"/>
            </a:pPr>
            <a:r>
              <a:rPr lang="en-US" sz="3200" b="1" dirty="0" err="1">
                <a:ea typeface="Times New Roman" panose="02020603050405020304" pitchFamily="18" charset="0"/>
              </a:rPr>
              <a:t>Whse</a:t>
            </a:r>
            <a:r>
              <a:rPr lang="en-US" sz="3200" b="1" dirty="0">
                <a:ea typeface="Times New Roman" panose="02020603050405020304" pitchFamily="18" charset="0"/>
              </a:rPr>
              <a:t> Physical Inventory Journals</a:t>
            </a:r>
          </a:p>
          <a:p>
            <a:pPr marL="560241" indent="-560241">
              <a:lnSpc>
                <a:spcPct val="90000"/>
              </a:lnSpc>
              <a:spcAft>
                <a:spcPts val="588"/>
              </a:spcAft>
              <a:buFont typeface="+mj-lt"/>
              <a:buAutoNum type="romanUcPeriod"/>
            </a:pPr>
            <a:r>
              <a:rPr lang="en-US" sz="3200" b="1" dirty="0">
                <a:ea typeface="Times New Roman" panose="02020603050405020304" pitchFamily="18" charset="0"/>
              </a:rPr>
              <a:t>Physical Inventory Orders &amp;</a:t>
            </a:r>
          </a:p>
          <a:p>
            <a:pPr>
              <a:lnSpc>
                <a:spcPct val="90000"/>
              </a:lnSpc>
              <a:spcAft>
                <a:spcPts val="588"/>
              </a:spcAft>
            </a:pPr>
            <a:r>
              <a:rPr lang="en-US" sz="3200" b="1" dirty="0">
                <a:ea typeface="Times New Roman" panose="02020603050405020304" pitchFamily="18" charset="0"/>
              </a:rPr>
              <a:t>	Physical Inventory Recordings </a:t>
            </a:r>
          </a:p>
          <a:p>
            <a:pPr>
              <a:lnSpc>
                <a:spcPct val="90000"/>
              </a:lnSpc>
              <a:spcAft>
                <a:spcPts val="588"/>
              </a:spcAft>
            </a:pPr>
            <a:r>
              <a:rPr lang="en-US" sz="3200" b="1" dirty="0">
                <a:ea typeface="Times New Roman" panose="02020603050405020304" pitchFamily="18" charset="0"/>
              </a:rPr>
              <a:t>V.  Item Reclassification Journals.</a:t>
            </a:r>
            <a:r>
              <a:rPr lang="en-US" sz="3200" b="1" dirty="0">
                <a:ea typeface="Times New Roman" panose="02020603050405020304" pitchFamily="18" charset="0"/>
                <a:cs typeface="Times New Roman" panose="02020603050405020304" pitchFamily="18" charset="0"/>
              </a:rPr>
              <a:t> </a:t>
            </a:r>
            <a:br>
              <a:rPr lang="en-US" sz="3200" b="1" dirty="0"/>
            </a:br>
            <a:endParaRPr lang="en-US" sz="3200" b="1" dirty="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1121705895"/>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85DAD-52E2-9A33-3A4B-E89EF81E3ECD}"/>
            </a:ext>
          </a:extLst>
        </p:cNvPr>
        <p:cNvGrpSpPr/>
        <p:nvPr/>
      </p:nvGrpSpPr>
      <p:grpSpPr>
        <a:xfrm>
          <a:off x="0" y="0"/>
          <a:ext cx="0" cy="0"/>
          <a:chOff x="0" y="0"/>
          <a:chExt cx="0" cy="0"/>
        </a:xfrm>
      </p:grpSpPr>
      <p:pic>
        <p:nvPicPr>
          <p:cNvPr id="3" name="Picture 2" descr="A logo with blue and black text">
            <a:extLst>
              <a:ext uri="{FF2B5EF4-FFF2-40B4-BE49-F238E27FC236}">
                <a16:creationId xmlns:a16="http://schemas.microsoft.com/office/drawing/2014/main" id="{F1164B60-4A2B-58B2-8CA9-92E5C0CFE77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23202" t="30029" r="30703" b="28482"/>
          <a:stretch/>
        </p:blipFill>
        <p:spPr>
          <a:xfrm>
            <a:off x="10025269" y="101432"/>
            <a:ext cx="2081691" cy="696024"/>
          </a:xfrm>
          <a:custGeom>
            <a:avLst/>
            <a:gdLst>
              <a:gd name="connsiteX0" fmla="*/ 0 w 2081691"/>
              <a:gd name="connsiteY0" fmla="*/ 0 h 696024"/>
              <a:gd name="connsiteX1" fmla="*/ 499606 w 2081691"/>
              <a:gd name="connsiteY1" fmla="*/ 0 h 696024"/>
              <a:gd name="connsiteX2" fmla="*/ 1020029 w 2081691"/>
              <a:gd name="connsiteY2" fmla="*/ 0 h 696024"/>
              <a:gd name="connsiteX3" fmla="*/ 1561268 w 2081691"/>
              <a:gd name="connsiteY3" fmla="*/ 0 h 696024"/>
              <a:gd name="connsiteX4" fmla="*/ 2081691 w 2081691"/>
              <a:gd name="connsiteY4" fmla="*/ 0 h 696024"/>
              <a:gd name="connsiteX5" fmla="*/ 2081691 w 2081691"/>
              <a:gd name="connsiteY5" fmla="*/ 354972 h 696024"/>
              <a:gd name="connsiteX6" fmla="*/ 2081691 w 2081691"/>
              <a:gd name="connsiteY6" fmla="*/ 696024 h 696024"/>
              <a:gd name="connsiteX7" fmla="*/ 1519634 w 2081691"/>
              <a:gd name="connsiteY7" fmla="*/ 696024 h 696024"/>
              <a:gd name="connsiteX8" fmla="*/ 957578 w 2081691"/>
              <a:gd name="connsiteY8" fmla="*/ 696024 h 696024"/>
              <a:gd name="connsiteX9" fmla="*/ 0 w 2081691"/>
              <a:gd name="connsiteY9" fmla="*/ 696024 h 696024"/>
              <a:gd name="connsiteX10" fmla="*/ 0 w 2081691"/>
              <a:gd name="connsiteY10" fmla="*/ 354972 h 696024"/>
              <a:gd name="connsiteX11" fmla="*/ 0 w 2081691"/>
              <a:gd name="connsiteY11" fmla="*/ 0 h 696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1691" h="696024" fill="none" extrusionOk="0">
                <a:moveTo>
                  <a:pt x="0" y="0"/>
                </a:moveTo>
                <a:cubicBezTo>
                  <a:pt x="101661" y="-9938"/>
                  <a:pt x="287254" y="14732"/>
                  <a:pt x="499606" y="0"/>
                </a:cubicBezTo>
                <a:cubicBezTo>
                  <a:pt x="711958" y="-14732"/>
                  <a:pt x="895965" y="16228"/>
                  <a:pt x="1020029" y="0"/>
                </a:cubicBezTo>
                <a:cubicBezTo>
                  <a:pt x="1144093" y="-16228"/>
                  <a:pt x="1349124" y="832"/>
                  <a:pt x="1561268" y="0"/>
                </a:cubicBezTo>
                <a:cubicBezTo>
                  <a:pt x="1773412" y="-832"/>
                  <a:pt x="1932193" y="27964"/>
                  <a:pt x="2081691" y="0"/>
                </a:cubicBezTo>
                <a:cubicBezTo>
                  <a:pt x="2118409" y="130922"/>
                  <a:pt x="2063604" y="273559"/>
                  <a:pt x="2081691" y="354972"/>
                </a:cubicBezTo>
                <a:cubicBezTo>
                  <a:pt x="2099778" y="436385"/>
                  <a:pt x="2074804" y="571326"/>
                  <a:pt x="2081691" y="696024"/>
                </a:cubicBezTo>
                <a:cubicBezTo>
                  <a:pt x="1858577" y="759003"/>
                  <a:pt x="1798701" y="641517"/>
                  <a:pt x="1519634" y="696024"/>
                </a:cubicBezTo>
                <a:cubicBezTo>
                  <a:pt x="1240567" y="750531"/>
                  <a:pt x="1135873" y="681242"/>
                  <a:pt x="957578" y="696024"/>
                </a:cubicBezTo>
                <a:cubicBezTo>
                  <a:pt x="779283" y="710806"/>
                  <a:pt x="237585" y="589154"/>
                  <a:pt x="0" y="696024"/>
                </a:cubicBezTo>
                <a:cubicBezTo>
                  <a:pt x="-37497" y="538797"/>
                  <a:pt x="27594" y="487812"/>
                  <a:pt x="0" y="354972"/>
                </a:cubicBezTo>
                <a:cubicBezTo>
                  <a:pt x="-27594" y="222132"/>
                  <a:pt x="34699" y="108436"/>
                  <a:pt x="0" y="0"/>
                </a:cubicBezTo>
                <a:close/>
              </a:path>
              <a:path w="2081691" h="696024" stroke="0" extrusionOk="0">
                <a:moveTo>
                  <a:pt x="0" y="0"/>
                </a:moveTo>
                <a:cubicBezTo>
                  <a:pt x="224139" y="-44510"/>
                  <a:pt x="311223" y="56616"/>
                  <a:pt x="499606" y="0"/>
                </a:cubicBezTo>
                <a:cubicBezTo>
                  <a:pt x="687989" y="-56616"/>
                  <a:pt x="756733" y="12882"/>
                  <a:pt x="957578" y="0"/>
                </a:cubicBezTo>
                <a:cubicBezTo>
                  <a:pt x="1158423" y="-12882"/>
                  <a:pt x="1241618" y="29770"/>
                  <a:pt x="1519634" y="0"/>
                </a:cubicBezTo>
                <a:cubicBezTo>
                  <a:pt x="1797650" y="-29770"/>
                  <a:pt x="1869160" y="33212"/>
                  <a:pt x="2081691" y="0"/>
                </a:cubicBezTo>
                <a:cubicBezTo>
                  <a:pt x="2084295" y="121429"/>
                  <a:pt x="2051640" y="263991"/>
                  <a:pt x="2081691" y="341052"/>
                </a:cubicBezTo>
                <a:cubicBezTo>
                  <a:pt x="2111742" y="418113"/>
                  <a:pt x="2077372" y="622998"/>
                  <a:pt x="2081691" y="696024"/>
                </a:cubicBezTo>
                <a:cubicBezTo>
                  <a:pt x="1938667" y="710648"/>
                  <a:pt x="1701689" y="654587"/>
                  <a:pt x="1561268" y="696024"/>
                </a:cubicBezTo>
                <a:cubicBezTo>
                  <a:pt x="1420847" y="737461"/>
                  <a:pt x="1154127" y="688857"/>
                  <a:pt x="999212" y="696024"/>
                </a:cubicBezTo>
                <a:cubicBezTo>
                  <a:pt x="844297" y="703191"/>
                  <a:pt x="752387" y="675734"/>
                  <a:pt x="541240" y="696024"/>
                </a:cubicBezTo>
                <a:cubicBezTo>
                  <a:pt x="330093" y="716314"/>
                  <a:pt x="144671" y="645514"/>
                  <a:pt x="0" y="696024"/>
                </a:cubicBezTo>
                <a:cubicBezTo>
                  <a:pt x="-4460" y="625903"/>
                  <a:pt x="28461" y="461673"/>
                  <a:pt x="0" y="348012"/>
                </a:cubicBezTo>
                <a:cubicBezTo>
                  <a:pt x="-28461" y="234351"/>
                  <a:pt x="28156" y="87478"/>
                  <a:pt x="0" y="0"/>
                </a:cubicBezTo>
                <a:close/>
              </a:path>
            </a:pathLst>
          </a:custGeom>
          <a:ln w="38100" cap="rnd">
            <a:solidFill>
              <a:srgbClr val="000000"/>
            </a:solidFill>
            <a:prstDash val="solid"/>
            <a:round/>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3B8711BB-6A3F-A294-0884-D1E1129ABACF}"/>
              </a:ext>
            </a:extLst>
          </p:cNvPr>
          <p:cNvSpPr txBox="1"/>
          <p:nvPr/>
        </p:nvSpPr>
        <p:spPr>
          <a:xfrm>
            <a:off x="796738" y="203965"/>
            <a:ext cx="8696886" cy="2062103"/>
          </a:xfrm>
          <a:prstGeom prst="rect">
            <a:avLst/>
          </a:prstGeom>
          <a:noFill/>
        </p:spPr>
        <p:txBody>
          <a:bodyPr wrap="square">
            <a:spAutoFit/>
          </a:bodyPr>
          <a:lstStyle/>
          <a:p>
            <a:r>
              <a:rPr lang="en-US" sz="3200" b="1" dirty="0">
                <a:latin typeface="Arial" panose="020B0604020202020204" pitchFamily="34" charset="0"/>
                <a:cs typeface="Arial" panose="020B0604020202020204" pitchFamily="34" charset="0"/>
              </a:rPr>
              <a:t>LP-2b: </a:t>
            </a:r>
            <a:r>
              <a:rPr lang="en-US" sz="3200" b="1" kern="0" dirty="0">
                <a:solidFill>
                  <a:srgbClr val="000000"/>
                </a:solidFill>
                <a:latin typeface="Arial" panose="020B0604020202020204" pitchFamily="34" charset="0"/>
                <a:ea typeface="Times New Roman" panose="02020603050405020304" pitchFamily="18" charset="0"/>
                <a:cs typeface="Arial" panose="020B0604020202020204" pitchFamily="34" charset="0"/>
              </a:rPr>
              <a:t>Determine the best method to accomplish a Inventory Levels and how to preform Physical Inventory:</a:t>
            </a:r>
            <a:br>
              <a:rPr lang="en-US" sz="3200" b="1" kern="0" dirty="0">
                <a:solidFill>
                  <a:srgbClr val="000000"/>
                </a:solidFill>
                <a:latin typeface="Arial" panose="020B0604020202020204" pitchFamily="34" charset="0"/>
                <a:ea typeface="Times New Roman" panose="02020603050405020304" pitchFamily="18" charset="0"/>
                <a:cs typeface="Arial" panose="020B0604020202020204" pitchFamily="34" charset="0"/>
              </a:rPr>
            </a:br>
            <a:endParaRPr lang="en-US" sz="3200" b="1" dirty="0">
              <a:latin typeface="Arial" panose="020B0604020202020204" pitchFamily="34" charset="0"/>
              <a:cs typeface="Arial" panose="020B0604020202020204" pitchFamily="34" charset="0"/>
            </a:endParaRPr>
          </a:p>
        </p:txBody>
      </p:sp>
      <p:sp>
        <p:nvSpPr>
          <p:cNvPr id="5" name="Rounded Rectangle 2">
            <a:extLst>
              <a:ext uri="{FF2B5EF4-FFF2-40B4-BE49-F238E27FC236}">
                <a16:creationId xmlns:a16="http://schemas.microsoft.com/office/drawing/2014/main" id="{727192EB-CEB4-64C1-1379-70D95C700235}"/>
              </a:ext>
            </a:extLst>
          </p:cNvPr>
          <p:cNvSpPr/>
          <p:nvPr/>
        </p:nvSpPr>
        <p:spPr bwMode="auto">
          <a:xfrm>
            <a:off x="863847" y="2160166"/>
            <a:ext cx="8437315" cy="4753060"/>
          </a:xfrm>
          <a:prstGeom prst="roundRect">
            <a:avLst/>
          </a:prstGeom>
          <a:solidFill>
            <a:schemeClr val="tx1"/>
          </a:solidFill>
          <a:ln w="57150">
            <a:solidFill>
              <a:srgbClr val="1B4499"/>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solidFill>
                <a:srgbClr val="1B449A"/>
              </a:solidFill>
              <a:ea typeface="Segoe UI" pitchFamily="34" charset="0"/>
              <a:cs typeface="Segoe UI" pitchFamily="34" charset="0"/>
            </a:endParaRPr>
          </a:p>
        </p:txBody>
      </p:sp>
      <p:pic>
        <p:nvPicPr>
          <p:cNvPr id="7" name="Graphic 6" descr="Head with gears with solid fill">
            <a:extLst>
              <a:ext uri="{FF2B5EF4-FFF2-40B4-BE49-F238E27FC236}">
                <a16:creationId xmlns:a16="http://schemas.microsoft.com/office/drawing/2014/main" id="{5850B926-DE89-9D67-9EE3-2B2B8660F1A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2115" y="1898597"/>
            <a:ext cx="943467" cy="943467"/>
          </a:xfrm>
          <a:prstGeom prst="rect">
            <a:avLst/>
          </a:prstGeom>
        </p:spPr>
      </p:pic>
      <p:sp>
        <p:nvSpPr>
          <p:cNvPr id="8" name="Rectangle: Rounded Corners 19">
            <a:extLst>
              <a:ext uri="{FF2B5EF4-FFF2-40B4-BE49-F238E27FC236}">
                <a16:creationId xmlns:a16="http://schemas.microsoft.com/office/drawing/2014/main" id="{05162439-D453-4A3E-307D-C83E339F12C6}"/>
              </a:ext>
              <a:ext uri="{C183D7F6-B498-43B3-948B-1728B52AA6E4}">
                <adec:decorative xmlns:adec="http://schemas.microsoft.com/office/drawing/2017/decorative" val="1"/>
              </a:ext>
            </a:extLst>
          </p:cNvPr>
          <p:cNvSpPr/>
          <p:nvPr/>
        </p:nvSpPr>
        <p:spPr bwMode="auto">
          <a:xfrm>
            <a:off x="9427163" y="2225964"/>
            <a:ext cx="2405683" cy="2760373"/>
          </a:xfrm>
          <a:prstGeom prst="roundRect">
            <a:avLst>
              <a:gd name="adj" fmla="val 3575"/>
            </a:avLst>
          </a:prstGeom>
          <a:solidFill>
            <a:srgbClr val="F7941C"/>
          </a:soli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a:r>
              <a:rPr lang="en-US" sz="1372" b="1" dirty="0">
                <a:solidFill>
                  <a:srgbClr val="242424"/>
                </a:solidFill>
              </a:rPr>
              <a:t>Enable the Sales and Inventory Forecast Extension</a:t>
            </a:r>
            <a:r>
              <a:rPr lang="en-US" sz="1372" dirty="0">
                <a:solidFill>
                  <a:srgbClr val="242424"/>
                </a:solidFill>
              </a:rPr>
              <a:t>:</a:t>
            </a:r>
          </a:p>
        </p:txBody>
      </p:sp>
      <p:pic>
        <p:nvPicPr>
          <p:cNvPr id="9" name="Picture 8" descr="Copilot Logo, symbol, meaning, history, PNG, brand">
            <a:extLst>
              <a:ext uri="{FF2B5EF4-FFF2-40B4-BE49-F238E27FC236}">
                <a16:creationId xmlns:a16="http://schemas.microsoft.com/office/drawing/2014/main" id="{59DC1613-71AA-C778-8805-30543FCA01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03407" y="2043901"/>
            <a:ext cx="1047512" cy="58870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7CDEC35-5871-90F8-1727-CA05F4BB7DE3}"/>
              </a:ext>
            </a:extLst>
          </p:cNvPr>
          <p:cNvSpPr txBox="1"/>
          <p:nvPr/>
        </p:nvSpPr>
        <p:spPr>
          <a:xfrm>
            <a:off x="1409681" y="1875521"/>
            <a:ext cx="7460172" cy="336759"/>
          </a:xfrm>
          <a:prstGeom prst="rect">
            <a:avLst/>
          </a:prstGeom>
          <a:noFill/>
        </p:spPr>
        <p:txBody>
          <a:bodyPr wrap="square">
            <a:spAutoFit/>
          </a:bodyPr>
          <a:lstStyle/>
          <a:p>
            <a:pPr algn="ctr" defTabSz="914102" fontAlgn="base">
              <a:lnSpc>
                <a:spcPct val="90000"/>
              </a:lnSpc>
              <a:spcBef>
                <a:spcPct val="0"/>
              </a:spcBef>
              <a:spcAft>
                <a:spcPct val="0"/>
              </a:spcAft>
            </a:pPr>
            <a:r>
              <a:rPr lang="en-US" sz="1765" b="1" dirty="0">
                <a:solidFill>
                  <a:srgbClr val="1B449A"/>
                </a:solidFill>
                <a:ea typeface="Segoe UI" pitchFamily="34" charset="0"/>
                <a:cs typeface="Segoe UI" pitchFamily="34" charset="0"/>
              </a:rPr>
              <a:t>Using AI for Inventory Forecasting </a:t>
            </a:r>
          </a:p>
        </p:txBody>
      </p:sp>
      <p:graphicFrame>
        <p:nvGraphicFramePr>
          <p:cNvPr id="12" name="Table 11">
            <a:extLst>
              <a:ext uri="{FF2B5EF4-FFF2-40B4-BE49-F238E27FC236}">
                <a16:creationId xmlns:a16="http://schemas.microsoft.com/office/drawing/2014/main" id="{D45BBDFA-E24B-6230-8FC6-A2B12F03ACB7}"/>
              </a:ext>
            </a:extLst>
          </p:cNvPr>
          <p:cNvGraphicFramePr>
            <a:graphicFrameLocks noGrp="1"/>
          </p:cNvGraphicFramePr>
          <p:nvPr>
            <p:extLst>
              <p:ext uri="{D42A27DB-BD31-4B8C-83A1-F6EECF244321}">
                <p14:modId xmlns:p14="http://schemas.microsoft.com/office/powerpoint/2010/main" val="2427717848"/>
              </p:ext>
            </p:extLst>
          </p:nvPr>
        </p:nvGraphicFramePr>
        <p:xfrm>
          <a:off x="1182822" y="2225965"/>
          <a:ext cx="8042029" cy="4856331"/>
        </p:xfrm>
        <a:graphic>
          <a:graphicData uri="http://schemas.openxmlformats.org/drawingml/2006/table">
            <a:tbl>
              <a:tblPr>
                <a:tableStyleId>{B301B821-A1FF-4177-AEE7-76D212191A09}</a:tableStyleId>
              </a:tblPr>
              <a:tblGrid>
                <a:gridCol w="1926291">
                  <a:extLst>
                    <a:ext uri="{9D8B030D-6E8A-4147-A177-3AD203B41FA5}">
                      <a16:colId xmlns:a16="http://schemas.microsoft.com/office/drawing/2014/main" val="1322462010"/>
                    </a:ext>
                  </a:extLst>
                </a:gridCol>
                <a:gridCol w="6115738">
                  <a:extLst>
                    <a:ext uri="{9D8B030D-6E8A-4147-A177-3AD203B41FA5}">
                      <a16:colId xmlns:a16="http://schemas.microsoft.com/office/drawing/2014/main" val="2508760106"/>
                    </a:ext>
                  </a:extLst>
                </a:gridCol>
              </a:tblGrid>
              <a:tr h="877156">
                <a:tc>
                  <a:txBody>
                    <a:bodyPr/>
                    <a:lstStyle/>
                    <a:p>
                      <a:pPr>
                        <a:spcAft>
                          <a:spcPts val="800"/>
                        </a:spcAft>
                        <a:buFont typeface="+mj-lt"/>
                        <a:buNone/>
                      </a:pPr>
                      <a:r>
                        <a:rPr lang="en-US" sz="1400" b="1" dirty="0">
                          <a:effectLst/>
                        </a:rPr>
                        <a:t>Predict Future Sales</a:t>
                      </a:r>
                      <a:r>
                        <a:rPr lang="en-US" sz="1400" dirty="0">
                          <a:effectLst/>
                        </a:rPr>
                        <a:t>:</a:t>
                      </a:r>
                    </a:p>
                  </a:txBody>
                  <a:tcPr marL="89642" marR="89642" marT="44821" marB="44821" anchor="ctr">
                    <a:lnL w="12700" cmpd="sng">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spcAft>
                          <a:spcPts val="800"/>
                        </a:spcAft>
                        <a:buFont typeface="+mj-lt"/>
                        <a:buNone/>
                      </a:pPr>
                      <a:r>
                        <a:rPr lang="en-US" sz="1200" dirty="0">
                          <a:effectLst/>
                        </a:rPr>
                        <a:t>The extension uses Azure AI to analyze historical sales data and predict future sales.</a:t>
                      </a:r>
                    </a:p>
                    <a:p>
                      <a:pPr marL="0" lvl="0" indent="0">
                        <a:spcAft>
                          <a:spcPts val="800"/>
                        </a:spcAft>
                        <a:buFont typeface="+mj-lt"/>
                        <a:buNone/>
                      </a:pPr>
                      <a:r>
                        <a:rPr lang="en-US" sz="1200" dirty="0">
                          <a:effectLst/>
                        </a:rPr>
                        <a:t>On the </a:t>
                      </a:r>
                      <a:r>
                        <a:rPr lang="en-US" sz="1200" b="1" dirty="0">
                          <a:effectLst/>
                        </a:rPr>
                        <a:t>Items</a:t>
                      </a:r>
                      <a:r>
                        <a:rPr lang="en-US" sz="1200" dirty="0">
                          <a:effectLst/>
                        </a:rPr>
                        <a:t> page, select an item to view its forecast in the </a:t>
                      </a:r>
                      <a:r>
                        <a:rPr lang="en-US" sz="1200" b="1" dirty="0">
                          <a:effectLst/>
                        </a:rPr>
                        <a:t>Item Forecast</a:t>
                      </a:r>
                      <a:r>
                        <a:rPr lang="en-US" sz="1200" dirty="0">
                          <a:effectLst/>
                        </a:rPr>
                        <a:t> pane. </a:t>
                      </a:r>
                      <a:endParaRPr lang="en-US" sz="1200" dirty="0">
                        <a:solidFill>
                          <a:srgbClr val="1B449A"/>
                        </a:solidFill>
                        <a:effectLst/>
                      </a:endParaRPr>
                    </a:p>
                  </a:txBody>
                  <a:tcPr marL="89642" marR="89642" marT="44821" marB="44821" anchor="ctr">
                    <a:lnL>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1594733"/>
                  </a:ext>
                </a:extLst>
              </a:tr>
              <a:tr h="877156">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400" b="1" dirty="0">
                          <a:effectLst/>
                        </a:rPr>
                        <a:t>Avoid Stockouts</a:t>
                      </a:r>
                      <a:endParaRPr lang="en-US" sz="1400" dirty="0"/>
                    </a:p>
                  </a:txBody>
                  <a:tcPr marL="89642" marR="89642" marT="44821" marB="44821" anchor="ctr">
                    <a:lnL w="12700" cmpd="sng">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spcAft>
                          <a:spcPts val="800"/>
                        </a:spcAft>
                        <a:buFont typeface="+mj-lt"/>
                        <a:buNone/>
                      </a:pPr>
                      <a:r>
                        <a:rPr lang="en-US" sz="1200" dirty="0">
                          <a:effectLst/>
                        </a:rPr>
                        <a:t>Based on the forecast, the extension can suggest replenishment requests to vendors.</a:t>
                      </a:r>
                    </a:p>
                    <a:p>
                      <a:pPr marL="0" lvl="0" indent="0">
                        <a:spcAft>
                          <a:spcPts val="800"/>
                        </a:spcAft>
                        <a:buFont typeface="+mj-lt"/>
                        <a:buNone/>
                      </a:pPr>
                      <a:r>
                        <a:rPr lang="en-US" sz="1200" dirty="0">
                          <a:effectLst/>
                        </a:rPr>
                        <a:t>For example, if the forecast predicts a shortage of a specific item, it will recommend placing an order to restock.</a:t>
                      </a:r>
                    </a:p>
                  </a:txBody>
                  <a:tcPr marL="89642" marR="89642" marT="44821" marB="44821" anchor="ctr">
                    <a:lnL>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2998802"/>
                  </a:ext>
                </a:extLst>
              </a:tr>
              <a:tr h="1050997">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400" b="1" dirty="0">
                          <a:effectLst/>
                        </a:rPr>
                        <a:t>Optimize Inventory Levels</a:t>
                      </a:r>
                      <a:endParaRPr lang="en-US" sz="1400" dirty="0"/>
                    </a:p>
                  </a:txBody>
                  <a:tcPr marL="89642" marR="89642" marT="44821" marB="44821" anchor="ctr">
                    <a:lnL w="12700" cmpd="sng">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spcAft>
                          <a:spcPts val="800"/>
                        </a:spcAft>
                        <a:buFont typeface="+mj-lt"/>
                        <a:buNone/>
                      </a:pPr>
                      <a:r>
                        <a:rPr lang="en-US" sz="1200" dirty="0">
                          <a:effectLst/>
                        </a:rPr>
                        <a:t>Use the forecast data to balance inventory levels, ensuring you have enough stock to meet customer demand without overstocking.</a:t>
                      </a:r>
                    </a:p>
                    <a:p>
                      <a:pPr marL="0" lvl="0" indent="0">
                        <a:spcAft>
                          <a:spcPts val="800"/>
                        </a:spcAft>
                        <a:buFont typeface="+mj-lt"/>
                        <a:buNone/>
                      </a:pPr>
                      <a:r>
                        <a:rPr lang="en-US" sz="1200" dirty="0">
                          <a:effectLst/>
                        </a:rPr>
                        <a:t>This helps reduce costs associated with excess inventory while maintaining high customer satisfaction.</a:t>
                      </a:r>
                    </a:p>
                  </a:txBody>
                  <a:tcPr marL="89642" marR="89642" marT="44821" marB="44821" anchor="ctr">
                    <a:lnL>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09649305"/>
                  </a:ext>
                </a:extLst>
              </a:tr>
              <a:tr h="1050997">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400" b="1" dirty="0">
                          <a:effectLst/>
                        </a:rPr>
                        <a:t>Predictive Web Services</a:t>
                      </a:r>
                      <a:endParaRPr lang="en-US" sz="1400" dirty="0"/>
                    </a:p>
                  </a:txBody>
                  <a:tcPr marL="89642" marR="89642" marT="44821" marB="44821" anchor="ctr">
                    <a:lnL w="12700" cmpd="sng">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spcAft>
                          <a:spcPts val="800"/>
                        </a:spcAft>
                        <a:buFont typeface="Arial" panose="020B0604020202020204" pitchFamily="34" charset="0"/>
                        <a:buNone/>
                      </a:pPr>
                      <a:r>
                        <a:rPr lang="en-US" sz="1200" dirty="0">
                          <a:effectLst/>
                        </a:rPr>
                        <a:t>Dynamics 365 BC provides access to several predictive web services that calculate predictions on demand without storing data.</a:t>
                      </a:r>
                    </a:p>
                    <a:p>
                      <a:pPr marL="0" lvl="0" indent="0">
                        <a:spcAft>
                          <a:spcPts val="800"/>
                        </a:spcAft>
                        <a:buFont typeface="Arial" panose="020B0604020202020204" pitchFamily="34" charset="0"/>
                        <a:buNone/>
                      </a:pPr>
                      <a:r>
                        <a:rPr lang="en-US" sz="1200" dirty="0">
                          <a:effectLst/>
                        </a:rPr>
                        <a:t>You can also create and use your own predictive web service for more customized forecasting.</a:t>
                      </a:r>
                    </a:p>
                  </a:txBody>
                  <a:tcPr marL="89642" marR="89642" marT="44821" marB="44821" anchor="ctr">
                    <a:lnL>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31965219"/>
                  </a:ext>
                </a:extLst>
              </a:tr>
              <a:tr h="954419">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400" b="1" dirty="0">
                          <a:effectLst/>
                        </a:rPr>
                        <a:t>Integration with Other Tools</a:t>
                      </a:r>
                      <a:endParaRPr lang="en-US" sz="1400" dirty="0"/>
                    </a:p>
                  </a:txBody>
                  <a:tcPr marL="89642" marR="89642" marT="44821" marB="44821" anchor="ctr">
                    <a:lnL w="12700" cmpd="sng">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dirty="0">
                          <a:effectLst/>
                        </a:rPr>
                        <a:t>The AI capabilities can be integrated with tools like </a:t>
                      </a:r>
                      <a:r>
                        <a:rPr lang="en-US" sz="1200" b="1" dirty="0" err="1">
                          <a:effectLst/>
                        </a:rPr>
                        <a:t>Netstock’s</a:t>
                      </a:r>
                      <a:r>
                        <a:rPr lang="en-US" sz="1200" b="1" dirty="0">
                          <a:effectLst/>
                        </a:rPr>
                        <a:t> Predictor Inventory Advisor</a:t>
                      </a:r>
                      <a:r>
                        <a:rPr lang="en-US" sz="1200" dirty="0">
                          <a:effectLst/>
                        </a:rPr>
                        <a:t>, which offers advanced predictive analytics for smarter inventory decisions.</a:t>
                      </a:r>
                    </a:p>
                    <a:p>
                      <a:pPr marL="0" marR="0" lvl="0" indent="0" algn="l" defTabSz="932742" rtl="0" eaLnBrk="1" fontAlgn="auto" latinLnBrk="0" hangingPunct="1">
                        <a:lnSpc>
                          <a:spcPct val="100000"/>
                        </a:lnSpc>
                        <a:spcBef>
                          <a:spcPts val="0"/>
                        </a:spcBef>
                        <a:spcAft>
                          <a:spcPts val="0"/>
                        </a:spcAft>
                        <a:buClrTx/>
                        <a:buSzTx/>
                        <a:buFontTx/>
                        <a:buNone/>
                        <a:tabLst/>
                        <a:defRPr/>
                      </a:pPr>
                      <a:endParaRPr lang="en-US" sz="1200" dirty="0">
                        <a:solidFill>
                          <a:srgbClr val="1B449A"/>
                        </a:solidFill>
                        <a:effectLst/>
                      </a:endParaRPr>
                    </a:p>
                  </a:txBody>
                  <a:tcPr marL="89642" marR="89642" marT="44821" marB="44821" anchor="ctr">
                    <a:lnL>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865968"/>
                  </a:ext>
                </a:extLst>
              </a:tr>
            </a:tbl>
          </a:graphicData>
        </a:graphic>
      </p:graphicFrame>
      <p:pic>
        <p:nvPicPr>
          <p:cNvPr id="13" name="Picture 12">
            <a:extLst>
              <a:ext uri="{FF2B5EF4-FFF2-40B4-BE49-F238E27FC236}">
                <a16:creationId xmlns:a16="http://schemas.microsoft.com/office/drawing/2014/main" id="{5041C571-49F8-5640-F704-BDC877D98901}"/>
              </a:ext>
            </a:extLst>
          </p:cNvPr>
          <p:cNvPicPr>
            <a:picLocks noChangeAspect="1"/>
          </p:cNvPicPr>
          <p:nvPr/>
        </p:nvPicPr>
        <p:blipFill>
          <a:blip r:embed="rId8"/>
          <a:stretch>
            <a:fillRect/>
          </a:stretch>
        </p:blipFill>
        <p:spPr>
          <a:xfrm>
            <a:off x="9729198" y="3004617"/>
            <a:ext cx="1801611" cy="1791960"/>
          </a:xfrm>
          <a:prstGeom prst="rect">
            <a:avLst/>
          </a:prstGeom>
        </p:spPr>
      </p:pic>
    </p:spTree>
    <p:extLst>
      <p:ext uri="{BB962C8B-B14F-4D97-AF65-F5344CB8AC3E}">
        <p14:creationId xmlns:p14="http://schemas.microsoft.com/office/powerpoint/2010/main" val="618904399"/>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2">
            <a:extLst>
              <a:ext uri="{FF2B5EF4-FFF2-40B4-BE49-F238E27FC236}">
                <a16:creationId xmlns:a16="http://schemas.microsoft.com/office/drawing/2014/main" id="{82FBDF33-80EA-048B-13AE-85C9606D052A}"/>
              </a:ext>
            </a:extLst>
          </p:cNvPr>
          <p:cNvSpPr/>
          <p:nvPr/>
        </p:nvSpPr>
        <p:spPr bwMode="auto">
          <a:xfrm>
            <a:off x="414257" y="1364812"/>
            <a:ext cx="11777744" cy="5518038"/>
          </a:xfrm>
          <a:prstGeom prst="roundRect">
            <a:avLst/>
          </a:prstGeom>
          <a:solidFill>
            <a:schemeClr val="tx1"/>
          </a:solidFill>
          <a:ln w="57150">
            <a:solidFill>
              <a:srgbClr val="1B4499"/>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solidFill>
                <a:srgbClr val="1B449A"/>
              </a:solidFill>
              <a:ea typeface="Segoe UI" pitchFamily="34" charset="0"/>
              <a:cs typeface="Segoe UI" pitchFamily="34" charset="0"/>
            </a:endParaRPr>
          </a:p>
        </p:txBody>
      </p:sp>
      <p:sp>
        <p:nvSpPr>
          <p:cNvPr id="4" name="Content Placeholder 3">
            <a:extLst>
              <a:ext uri="{FF2B5EF4-FFF2-40B4-BE49-F238E27FC236}">
                <a16:creationId xmlns:a16="http://schemas.microsoft.com/office/drawing/2014/main" id="{6D44F00A-0DFD-5899-92C3-F672680AAC9A}"/>
              </a:ext>
            </a:extLst>
          </p:cNvPr>
          <p:cNvSpPr>
            <a:spLocks noGrp="1"/>
          </p:cNvSpPr>
          <p:nvPr>
            <p:ph sz="half" idx="2"/>
          </p:nvPr>
        </p:nvSpPr>
        <p:spPr/>
        <p:txBody>
          <a:bodyPr/>
          <a:lstStyle/>
          <a:p>
            <a:endParaRPr lang="en-US"/>
          </a:p>
        </p:txBody>
      </p:sp>
      <p:sp>
        <p:nvSpPr>
          <p:cNvPr id="5" name="Title 1">
            <a:extLst>
              <a:ext uri="{FF2B5EF4-FFF2-40B4-BE49-F238E27FC236}">
                <a16:creationId xmlns:a16="http://schemas.microsoft.com/office/drawing/2014/main" id="{A2FBB0CB-E708-022C-8C25-011A7D31DAC3}"/>
              </a:ext>
            </a:extLst>
          </p:cNvPr>
          <p:cNvSpPr txBox="1">
            <a:spLocks/>
          </p:cNvSpPr>
          <p:nvPr/>
        </p:nvSpPr>
        <p:spPr>
          <a:xfrm>
            <a:off x="306680" y="449444"/>
            <a:ext cx="10276155" cy="997931"/>
          </a:xfrm>
          <a:prstGeom prst="rect">
            <a:avLst/>
          </a:prstGeom>
          <a:effectLst>
            <a:outerShdw blurRad="50800" dir="14400000">
              <a:srgbClr val="000000">
                <a:alpha val="60000"/>
              </a:srgbClr>
            </a:outerShdw>
          </a:effectLst>
        </p:spPr>
        <p:txBody>
          <a:bodyPr vert="horz" lIns="91440" tIns="45720" rIns="91440" bIns="45720" rtlCol="0" anchor="b">
            <a:no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921" dirty="0">
                <a:solidFill>
                  <a:schemeClr val="bg1"/>
                </a:solidFill>
              </a:rPr>
              <a:t>LP-2b: </a:t>
            </a:r>
            <a:r>
              <a:rPr lang="en-US" sz="3921" kern="0" dirty="0">
                <a:solidFill>
                  <a:schemeClr val="bg1"/>
                </a:solidFill>
                <a:ea typeface="Times New Roman" panose="02020603050405020304" pitchFamily="18" charset="0"/>
                <a:cs typeface="Times New Roman" panose="02020603050405020304" pitchFamily="18" charset="0"/>
              </a:rPr>
              <a:t>Inventory Forecast Levels Setup:</a:t>
            </a:r>
            <a:br>
              <a:rPr lang="en-US" sz="3921" kern="0" dirty="0">
                <a:solidFill>
                  <a:schemeClr val="bg1"/>
                </a:solidFill>
                <a:ea typeface="Times New Roman" panose="02020603050405020304" pitchFamily="18" charset="0"/>
                <a:cs typeface="Times New Roman" panose="02020603050405020304" pitchFamily="18" charset="0"/>
              </a:rPr>
            </a:br>
            <a:endParaRPr lang="en-US" sz="3921" dirty="0">
              <a:solidFill>
                <a:schemeClr val="bg1"/>
              </a:solidFill>
            </a:endParaRPr>
          </a:p>
        </p:txBody>
      </p:sp>
      <p:sp>
        <p:nvSpPr>
          <p:cNvPr id="6" name="TextBox 5">
            <a:extLst>
              <a:ext uri="{FF2B5EF4-FFF2-40B4-BE49-F238E27FC236}">
                <a16:creationId xmlns:a16="http://schemas.microsoft.com/office/drawing/2014/main" id="{6760315B-FADA-FD5D-3684-DC8C18131C80}"/>
              </a:ext>
            </a:extLst>
          </p:cNvPr>
          <p:cNvSpPr txBox="1"/>
          <p:nvPr/>
        </p:nvSpPr>
        <p:spPr>
          <a:xfrm>
            <a:off x="881217" y="1840665"/>
            <a:ext cx="2588975" cy="1267233"/>
          </a:xfrm>
          <a:prstGeom prst="rect">
            <a:avLst/>
          </a:prstGeom>
          <a:noFill/>
        </p:spPr>
        <p:txBody>
          <a:bodyPr wrap="square" lIns="179285" tIns="143428" rIns="179285" bIns="143428" rtlCol="0">
            <a:spAutoFit/>
          </a:bodyPr>
          <a:lstStyle/>
          <a:p>
            <a:pPr marL="230188" indent="-230188">
              <a:lnSpc>
                <a:spcPct val="90000"/>
              </a:lnSpc>
              <a:spcAft>
                <a:spcPts val="588"/>
              </a:spcAft>
              <a:buFont typeface="+mj-lt"/>
              <a:buAutoNum type="romanUcPeriod"/>
            </a:pPr>
            <a:r>
              <a:rPr lang="en-US" sz="2353" b="1" dirty="0">
                <a:ea typeface="Times New Roman" panose="02020603050405020304" pitchFamily="18" charset="0"/>
              </a:rPr>
              <a:t>Inventory Forecast Levels (Using AI)</a:t>
            </a:r>
          </a:p>
        </p:txBody>
      </p:sp>
      <p:pic>
        <p:nvPicPr>
          <p:cNvPr id="7" name="Picture 6">
            <a:extLst>
              <a:ext uri="{FF2B5EF4-FFF2-40B4-BE49-F238E27FC236}">
                <a16:creationId xmlns:a16="http://schemas.microsoft.com/office/drawing/2014/main" id="{D1314CF7-7A5F-B51A-7631-1B24CC6D8F94}"/>
              </a:ext>
            </a:extLst>
          </p:cNvPr>
          <p:cNvPicPr>
            <a:picLocks noChangeAspect="1"/>
          </p:cNvPicPr>
          <p:nvPr/>
        </p:nvPicPr>
        <p:blipFill>
          <a:blip r:embed="rId3"/>
          <a:stretch>
            <a:fillRect/>
          </a:stretch>
        </p:blipFill>
        <p:spPr>
          <a:xfrm>
            <a:off x="3259729" y="1392453"/>
            <a:ext cx="8873005" cy="5518038"/>
          </a:xfrm>
          <a:prstGeom prst="roundRect">
            <a:avLst/>
          </a:prstGeom>
        </p:spPr>
      </p:pic>
      <p:pic>
        <p:nvPicPr>
          <p:cNvPr id="8" name="Picture 7">
            <a:extLst>
              <a:ext uri="{FF2B5EF4-FFF2-40B4-BE49-F238E27FC236}">
                <a16:creationId xmlns:a16="http://schemas.microsoft.com/office/drawing/2014/main" id="{E8EAB439-6477-7402-ACD9-F22B6E0A5FD4}"/>
              </a:ext>
            </a:extLst>
          </p:cNvPr>
          <p:cNvPicPr>
            <a:picLocks noChangeAspect="1"/>
          </p:cNvPicPr>
          <p:nvPr/>
        </p:nvPicPr>
        <p:blipFill>
          <a:blip r:embed="rId4"/>
          <a:stretch>
            <a:fillRect/>
          </a:stretch>
        </p:blipFill>
        <p:spPr>
          <a:xfrm>
            <a:off x="1096455" y="3133624"/>
            <a:ext cx="2341077" cy="3723890"/>
          </a:xfrm>
          <a:prstGeom prst="rect">
            <a:avLst/>
          </a:prstGeom>
        </p:spPr>
      </p:pic>
      <p:pic>
        <p:nvPicPr>
          <p:cNvPr id="10" name="Graphic 9" descr="Head with gears with solid fill">
            <a:extLst>
              <a:ext uri="{FF2B5EF4-FFF2-40B4-BE49-F238E27FC236}">
                <a16:creationId xmlns:a16="http://schemas.microsoft.com/office/drawing/2014/main" id="{0D223B85-68F5-6A29-873B-242CF79A90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60" y="1392453"/>
            <a:ext cx="896425" cy="896425"/>
          </a:xfrm>
          <a:prstGeom prst="rect">
            <a:avLst/>
          </a:prstGeom>
        </p:spPr>
      </p:pic>
      <p:pic>
        <p:nvPicPr>
          <p:cNvPr id="11" name="Picture 10" descr="A logo with blue and black text">
            <a:extLst>
              <a:ext uri="{FF2B5EF4-FFF2-40B4-BE49-F238E27FC236}">
                <a16:creationId xmlns:a16="http://schemas.microsoft.com/office/drawing/2014/main" id="{E62AF68B-58FC-712C-E7A1-50A711324916}"/>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l="23202" t="30029" r="30703" b="28482"/>
          <a:stretch/>
        </p:blipFill>
        <p:spPr>
          <a:xfrm>
            <a:off x="10025269" y="101432"/>
            <a:ext cx="2081691" cy="696024"/>
          </a:xfrm>
          <a:custGeom>
            <a:avLst/>
            <a:gdLst>
              <a:gd name="connsiteX0" fmla="*/ 0 w 2081691"/>
              <a:gd name="connsiteY0" fmla="*/ 0 h 696024"/>
              <a:gd name="connsiteX1" fmla="*/ 499606 w 2081691"/>
              <a:gd name="connsiteY1" fmla="*/ 0 h 696024"/>
              <a:gd name="connsiteX2" fmla="*/ 1020029 w 2081691"/>
              <a:gd name="connsiteY2" fmla="*/ 0 h 696024"/>
              <a:gd name="connsiteX3" fmla="*/ 1561268 w 2081691"/>
              <a:gd name="connsiteY3" fmla="*/ 0 h 696024"/>
              <a:gd name="connsiteX4" fmla="*/ 2081691 w 2081691"/>
              <a:gd name="connsiteY4" fmla="*/ 0 h 696024"/>
              <a:gd name="connsiteX5" fmla="*/ 2081691 w 2081691"/>
              <a:gd name="connsiteY5" fmla="*/ 354972 h 696024"/>
              <a:gd name="connsiteX6" fmla="*/ 2081691 w 2081691"/>
              <a:gd name="connsiteY6" fmla="*/ 696024 h 696024"/>
              <a:gd name="connsiteX7" fmla="*/ 1519634 w 2081691"/>
              <a:gd name="connsiteY7" fmla="*/ 696024 h 696024"/>
              <a:gd name="connsiteX8" fmla="*/ 957578 w 2081691"/>
              <a:gd name="connsiteY8" fmla="*/ 696024 h 696024"/>
              <a:gd name="connsiteX9" fmla="*/ 0 w 2081691"/>
              <a:gd name="connsiteY9" fmla="*/ 696024 h 696024"/>
              <a:gd name="connsiteX10" fmla="*/ 0 w 2081691"/>
              <a:gd name="connsiteY10" fmla="*/ 354972 h 696024"/>
              <a:gd name="connsiteX11" fmla="*/ 0 w 2081691"/>
              <a:gd name="connsiteY11" fmla="*/ 0 h 696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1691" h="696024" fill="none" extrusionOk="0">
                <a:moveTo>
                  <a:pt x="0" y="0"/>
                </a:moveTo>
                <a:cubicBezTo>
                  <a:pt x="101661" y="-9938"/>
                  <a:pt x="287254" y="14732"/>
                  <a:pt x="499606" y="0"/>
                </a:cubicBezTo>
                <a:cubicBezTo>
                  <a:pt x="711958" y="-14732"/>
                  <a:pt x="895965" y="16228"/>
                  <a:pt x="1020029" y="0"/>
                </a:cubicBezTo>
                <a:cubicBezTo>
                  <a:pt x="1144093" y="-16228"/>
                  <a:pt x="1349124" y="832"/>
                  <a:pt x="1561268" y="0"/>
                </a:cubicBezTo>
                <a:cubicBezTo>
                  <a:pt x="1773412" y="-832"/>
                  <a:pt x="1932193" y="27964"/>
                  <a:pt x="2081691" y="0"/>
                </a:cubicBezTo>
                <a:cubicBezTo>
                  <a:pt x="2118409" y="130922"/>
                  <a:pt x="2063604" y="273559"/>
                  <a:pt x="2081691" y="354972"/>
                </a:cubicBezTo>
                <a:cubicBezTo>
                  <a:pt x="2099778" y="436385"/>
                  <a:pt x="2074804" y="571326"/>
                  <a:pt x="2081691" y="696024"/>
                </a:cubicBezTo>
                <a:cubicBezTo>
                  <a:pt x="1858577" y="759003"/>
                  <a:pt x="1798701" y="641517"/>
                  <a:pt x="1519634" y="696024"/>
                </a:cubicBezTo>
                <a:cubicBezTo>
                  <a:pt x="1240567" y="750531"/>
                  <a:pt x="1135873" y="681242"/>
                  <a:pt x="957578" y="696024"/>
                </a:cubicBezTo>
                <a:cubicBezTo>
                  <a:pt x="779283" y="710806"/>
                  <a:pt x="237585" y="589154"/>
                  <a:pt x="0" y="696024"/>
                </a:cubicBezTo>
                <a:cubicBezTo>
                  <a:pt x="-37497" y="538797"/>
                  <a:pt x="27594" y="487812"/>
                  <a:pt x="0" y="354972"/>
                </a:cubicBezTo>
                <a:cubicBezTo>
                  <a:pt x="-27594" y="222132"/>
                  <a:pt x="34699" y="108436"/>
                  <a:pt x="0" y="0"/>
                </a:cubicBezTo>
                <a:close/>
              </a:path>
              <a:path w="2081691" h="696024" stroke="0" extrusionOk="0">
                <a:moveTo>
                  <a:pt x="0" y="0"/>
                </a:moveTo>
                <a:cubicBezTo>
                  <a:pt x="224139" y="-44510"/>
                  <a:pt x="311223" y="56616"/>
                  <a:pt x="499606" y="0"/>
                </a:cubicBezTo>
                <a:cubicBezTo>
                  <a:pt x="687989" y="-56616"/>
                  <a:pt x="756733" y="12882"/>
                  <a:pt x="957578" y="0"/>
                </a:cubicBezTo>
                <a:cubicBezTo>
                  <a:pt x="1158423" y="-12882"/>
                  <a:pt x="1241618" y="29770"/>
                  <a:pt x="1519634" y="0"/>
                </a:cubicBezTo>
                <a:cubicBezTo>
                  <a:pt x="1797650" y="-29770"/>
                  <a:pt x="1869160" y="33212"/>
                  <a:pt x="2081691" y="0"/>
                </a:cubicBezTo>
                <a:cubicBezTo>
                  <a:pt x="2084295" y="121429"/>
                  <a:pt x="2051640" y="263991"/>
                  <a:pt x="2081691" y="341052"/>
                </a:cubicBezTo>
                <a:cubicBezTo>
                  <a:pt x="2111742" y="418113"/>
                  <a:pt x="2077372" y="622998"/>
                  <a:pt x="2081691" y="696024"/>
                </a:cubicBezTo>
                <a:cubicBezTo>
                  <a:pt x="1938667" y="710648"/>
                  <a:pt x="1701689" y="654587"/>
                  <a:pt x="1561268" y="696024"/>
                </a:cubicBezTo>
                <a:cubicBezTo>
                  <a:pt x="1420847" y="737461"/>
                  <a:pt x="1154127" y="688857"/>
                  <a:pt x="999212" y="696024"/>
                </a:cubicBezTo>
                <a:cubicBezTo>
                  <a:pt x="844297" y="703191"/>
                  <a:pt x="752387" y="675734"/>
                  <a:pt x="541240" y="696024"/>
                </a:cubicBezTo>
                <a:cubicBezTo>
                  <a:pt x="330093" y="716314"/>
                  <a:pt x="144671" y="645514"/>
                  <a:pt x="0" y="696024"/>
                </a:cubicBezTo>
                <a:cubicBezTo>
                  <a:pt x="-4460" y="625903"/>
                  <a:pt x="28461" y="461673"/>
                  <a:pt x="0" y="348012"/>
                </a:cubicBezTo>
                <a:cubicBezTo>
                  <a:pt x="-28461" y="234351"/>
                  <a:pt x="28156" y="87478"/>
                  <a:pt x="0" y="0"/>
                </a:cubicBezTo>
                <a:close/>
              </a:path>
            </a:pathLst>
          </a:custGeom>
          <a:ln w="38100" cap="rnd">
            <a:solidFill>
              <a:srgbClr val="000000"/>
            </a:solidFill>
            <a:prstDash val="solid"/>
            <a:round/>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438671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2">
            <a:extLst>
              <a:ext uri="{FF2B5EF4-FFF2-40B4-BE49-F238E27FC236}">
                <a16:creationId xmlns:a16="http://schemas.microsoft.com/office/drawing/2014/main" id="{DDDB604F-CB71-ADB9-0865-D14565020395}"/>
              </a:ext>
            </a:extLst>
          </p:cNvPr>
          <p:cNvSpPr/>
          <p:nvPr/>
        </p:nvSpPr>
        <p:spPr bwMode="auto">
          <a:xfrm>
            <a:off x="414257" y="1364812"/>
            <a:ext cx="11777744" cy="5518038"/>
          </a:xfrm>
          <a:prstGeom prst="roundRect">
            <a:avLst/>
          </a:prstGeom>
          <a:solidFill>
            <a:schemeClr val="tx1"/>
          </a:solidFill>
          <a:ln w="57150">
            <a:solidFill>
              <a:srgbClr val="1B4499"/>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solidFill>
                <a:srgbClr val="1B449A"/>
              </a:solidFill>
              <a:ea typeface="Segoe UI" pitchFamily="34" charset="0"/>
              <a:cs typeface="Segoe UI" pitchFamily="34" charset="0"/>
            </a:endParaRPr>
          </a:p>
        </p:txBody>
      </p:sp>
      <p:sp>
        <p:nvSpPr>
          <p:cNvPr id="4" name="Content Placeholder 3">
            <a:extLst>
              <a:ext uri="{FF2B5EF4-FFF2-40B4-BE49-F238E27FC236}">
                <a16:creationId xmlns:a16="http://schemas.microsoft.com/office/drawing/2014/main" id="{48C62CF3-FA87-EFFB-0625-5D6C70A9295E}"/>
              </a:ext>
            </a:extLst>
          </p:cNvPr>
          <p:cNvSpPr>
            <a:spLocks noGrp="1"/>
          </p:cNvSpPr>
          <p:nvPr>
            <p:ph sz="half" idx="2"/>
          </p:nvPr>
        </p:nvSpPr>
        <p:spPr/>
        <p:txBody>
          <a:bodyPr/>
          <a:lstStyle/>
          <a:p>
            <a:endParaRPr lang="en-US"/>
          </a:p>
        </p:txBody>
      </p:sp>
      <p:sp>
        <p:nvSpPr>
          <p:cNvPr id="5" name="Title 1">
            <a:extLst>
              <a:ext uri="{FF2B5EF4-FFF2-40B4-BE49-F238E27FC236}">
                <a16:creationId xmlns:a16="http://schemas.microsoft.com/office/drawing/2014/main" id="{78993DEE-8807-A596-09DE-EB305EC7279A}"/>
              </a:ext>
            </a:extLst>
          </p:cNvPr>
          <p:cNvSpPr txBox="1">
            <a:spLocks/>
          </p:cNvSpPr>
          <p:nvPr/>
        </p:nvSpPr>
        <p:spPr>
          <a:xfrm>
            <a:off x="515343" y="230643"/>
            <a:ext cx="10756788" cy="698248"/>
          </a:xfrm>
          <a:prstGeom prst="rect">
            <a:avLst/>
          </a:prstGeom>
          <a:effectLst>
            <a:outerShdw blurRad="50800" dir="14400000">
              <a:srgbClr val="000000">
                <a:alpha val="60000"/>
              </a:srgbClr>
            </a:outerShdw>
          </a:effectLst>
        </p:spPr>
        <p:txBody>
          <a:bodyPr vert="horz" lIns="91440" tIns="45720" rIns="91440" bIns="45720" rtlCol="0" anchor="b">
            <a:no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bg1"/>
                </a:solidFill>
              </a:rPr>
              <a:t>Inventory Forecasting using AI</a:t>
            </a:r>
          </a:p>
        </p:txBody>
      </p:sp>
      <p:pic>
        <p:nvPicPr>
          <p:cNvPr id="6" name="Picture 5">
            <a:extLst>
              <a:ext uri="{FF2B5EF4-FFF2-40B4-BE49-F238E27FC236}">
                <a16:creationId xmlns:a16="http://schemas.microsoft.com/office/drawing/2014/main" id="{E7477A79-B7FD-46EE-CF06-E2B56DAF7002}"/>
              </a:ext>
            </a:extLst>
          </p:cNvPr>
          <p:cNvPicPr>
            <a:picLocks noChangeAspect="1"/>
          </p:cNvPicPr>
          <p:nvPr/>
        </p:nvPicPr>
        <p:blipFill>
          <a:blip r:embed="rId3"/>
          <a:stretch>
            <a:fillRect/>
          </a:stretch>
        </p:blipFill>
        <p:spPr>
          <a:xfrm>
            <a:off x="2689275" y="1392453"/>
            <a:ext cx="9500366" cy="5526655"/>
          </a:xfrm>
          <a:prstGeom prst="roundRect">
            <a:avLst/>
          </a:prstGeom>
        </p:spPr>
      </p:pic>
      <p:sp>
        <p:nvSpPr>
          <p:cNvPr id="7" name="TextBox 6">
            <a:extLst>
              <a:ext uri="{FF2B5EF4-FFF2-40B4-BE49-F238E27FC236}">
                <a16:creationId xmlns:a16="http://schemas.microsoft.com/office/drawing/2014/main" id="{CEB46649-D738-71CD-4D7C-B5619130FBEB}"/>
              </a:ext>
            </a:extLst>
          </p:cNvPr>
          <p:cNvSpPr txBox="1"/>
          <p:nvPr/>
        </p:nvSpPr>
        <p:spPr>
          <a:xfrm>
            <a:off x="504489" y="2113769"/>
            <a:ext cx="2472397" cy="3750458"/>
          </a:xfrm>
          <a:prstGeom prst="rect">
            <a:avLst/>
          </a:prstGeom>
          <a:noFill/>
        </p:spPr>
        <p:txBody>
          <a:bodyPr wrap="square" lIns="179285" tIns="143428" rIns="179285" bIns="143428" rtlCol="0">
            <a:spAutoFit/>
          </a:bodyPr>
          <a:lstStyle/>
          <a:p>
            <a:pPr>
              <a:lnSpc>
                <a:spcPct val="90000"/>
              </a:lnSpc>
              <a:spcAft>
                <a:spcPts val="588"/>
              </a:spcAft>
            </a:pPr>
            <a:r>
              <a:rPr lang="en-US" sz="2353" dirty="0">
                <a:solidFill>
                  <a:srgbClr val="1B449A"/>
                </a:solidFill>
              </a:rPr>
              <a:t>Timeseries Model:</a:t>
            </a:r>
          </a:p>
          <a:p>
            <a:pPr marL="448193" indent="-448193">
              <a:lnSpc>
                <a:spcPct val="90000"/>
              </a:lnSpc>
              <a:spcAft>
                <a:spcPts val="588"/>
              </a:spcAft>
              <a:buAutoNum type="arabicParenR"/>
            </a:pPr>
            <a:r>
              <a:rPr lang="en-US" sz="2353" dirty="0">
                <a:solidFill>
                  <a:srgbClr val="1B449A"/>
                </a:solidFill>
              </a:rPr>
              <a:t>ARIMA</a:t>
            </a:r>
          </a:p>
          <a:p>
            <a:pPr marL="448193" indent="-448193">
              <a:lnSpc>
                <a:spcPct val="90000"/>
              </a:lnSpc>
              <a:spcAft>
                <a:spcPts val="588"/>
              </a:spcAft>
              <a:buAutoNum type="arabicParenR"/>
            </a:pPr>
            <a:r>
              <a:rPr lang="en-US" sz="2353" dirty="0">
                <a:solidFill>
                  <a:srgbClr val="1B449A"/>
                </a:solidFill>
              </a:rPr>
              <a:t>ETS</a:t>
            </a:r>
          </a:p>
          <a:p>
            <a:pPr marL="448193" indent="-448193">
              <a:lnSpc>
                <a:spcPct val="90000"/>
              </a:lnSpc>
              <a:spcAft>
                <a:spcPts val="588"/>
              </a:spcAft>
              <a:buAutoNum type="arabicParenR"/>
            </a:pPr>
            <a:r>
              <a:rPr lang="en-US" sz="2353" dirty="0">
                <a:solidFill>
                  <a:srgbClr val="1B449A"/>
                </a:solidFill>
              </a:rPr>
              <a:t>ETS+ARIMA</a:t>
            </a:r>
          </a:p>
          <a:p>
            <a:pPr marL="448193" indent="-448193">
              <a:lnSpc>
                <a:spcPct val="90000"/>
              </a:lnSpc>
              <a:spcAft>
                <a:spcPts val="588"/>
              </a:spcAft>
              <a:buAutoNum type="arabicParenR"/>
            </a:pPr>
            <a:r>
              <a:rPr lang="en-US" sz="2353" dirty="0">
                <a:solidFill>
                  <a:srgbClr val="1B449A"/>
                </a:solidFill>
              </a:rPr>
              <a:t>ETS+STL</a:t>
            </a:r>
          </a:p>
          <a:p>
            <a:pPr marL="448193" indent="-448193">
              <a:lnSpc>
                <a:spcPct val="90000"/>
              </a:lnSpc>
              <a:spcAft>
                <a:spcPts val="588"/>
              </a:spcAft>
              <a:buAutoNum type="arabicParenR"/>
            </a:pPr>
            <a:r>
              <a:rPr lang="en-US" sz="2353" dirty="0">
                <a:solidFill>
                  <a:srgbClr val="1B449A"/>
                </a:solidFill>
              </a:rPr>
              <a:t>TBATS</a:t>
            </a:r>
          </a:p>
          <a:p>
            <a:pPr marL="448193" indent="-448193">
              <a:lnSpc>
                <a:spcPct val="90000"/>
              </a:lnSpc>
              <a:spcAft>
                <a:spcPts val="588"/>
              </a:spcAft>
              <a:buAutoNum type="arabicParenR"/>
            </a:pPr>
            <a:r>
              <a:rPr lang="en-US" sz="2353" dirty="0">
                <a:solidFill>
                  <a:srgbClr val="1B449A"/>
                </a:solidFill>
              </a:rPr>
              <a:t>ALL</a:t>
            </a:r>
          </a:p>
          <a:p>
            <a:pPr marL="448193" indent="-448193">
              <a:lnSpc>
                <a:spcPct val="90000"/>
              </a:lnSpc>
              <a:spcAft>
                <a:spcPts val="588"/>
              </a:spcAft>
              <a:buAutoNum type="arabicParenR"/>
            </a:pPr>
            <a:endParaRPr lang="en-US" sz="2353" dirty="0">
              <a:solidFill>
                <a:srgbClr val="1B449A"/>
              </a:solidFill>
            </a:endParaRPr>
          </a:p>
        </p:txBody>
      </p:sp>
      <p:pic>
        <p:nvPicPr>
          <p:cNvPr id="9" name="Graphic 8" descr="Head with gears with solid fill">
            <a:extLst>
              <a:ext uri="{FF2B5EF4-FFF2-40B4-BE49-F238E27FC236}">
                <a16:creationId xmlns:a16="http://schemas.microsoft.com/office/drawing/2014/main" id="{D6B0134E-A48B-6BA2-2567-2E6A4A23CE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130" y="1213181"/>
            <a:ext cx="896425" cy="896425"/>
          </a:xfrm>
          <a:prstGeom prst="rect">
            <a:avLst/>
          </a:prstGeom>
        </p:spPr>
      </p:pic>
      <p:pic>
        <p:nvPicPr>
          <p:cNvPr id="10" name="Picture 9" descr="A logo with blue and black text">
            <a:extLst>
              <a:ext uri="{FF2B5EF4-FFF2-40B4-BE49-F238E27FC236}">
                <a16:creationId xmlns:a16="http://schemas.microsoft.com/office/drawing/2014/main" id="{79501747-C2B0-146B-1EE1-BDCE27BCAA21}"/>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l="23202" t="30029" r="30703" b="28482"/>
          <a:stretch/>
        </p:blipFill>
        <p:spPr>
          <a:xfrm>
            <a:off x="10025269" y="101432"/>
            <a:ext cx="2081691" cy="696024"/>
          </a:xfrm>
          <a:custGeom>
            <a:avLst/>
            <a:gdLst>
              <a:gd name="connsiteX0" fmla="*/ 0 w 2081691"/>
              <a:gd name="connsiteY0" fmla="*/ 0 h 696024"/>
              <a:gd name="connsiteX1" fmla="*/ 499606 w 2081691"/>
              <a:gd name="connsiteY1" fmla="*/ 0 h 696024"/>
              <a:gd name="connsiteX2" fmla="*/ 1020029 w 2081691"/>
              <a:gd name="connsiteY2" fmla="*/ 0 h 696024"/>
              <a:gd name="connsiteX3" fmla="*/ 1561268 w 2081691"/>
              <a:gd name="connsiteY3" fmla="*/ 0 h 696024"/>
              <a:gd name="connsiteX4" fmla="*/ 2081691 w 2081691"/>
              <a:gd name="connsiteY4" fmla="*/ 0 h 696024"/>
              <a:gd name="connsiteX5" fmla="*/ 2081691 w 2081691"/>
              <a:gd name="connsiteY5" fmla="*/ 354972 h 696024"/>
              <a:gd name="connsiteX6" fmla="*/ 2081691 w 2081691"/>
              <a:gd name="connsiteY6" fmla="*/ 696024 h 696024"/>
              <a:gd name="connsiteX7" fmla="*/ 1519634 w 2081691"/>
              <a:gd name="connsiteY7" fmla="*/ 696024 h 696024"/>
              <a:gd name="connsiteX8" fmla="*/ 957578 w 2081691"/>
              <a:gd name="connsiteY8" fmla="*/ 696024 h 696024"/>
              <a:gd name="connsiteX9" fmla="*/ 0 w 2081691"/>
              <a:gd name="connsiteY9" fmla="*/ 696024 h 696024"/>
              <a:gd name="connsiteX10" fmla="*/ 0 w 2081691"/>
              <a:gd name="connsiteY10" fmla="*/ 354972 h 696024"/>
              <a:gd name="connsiteX11" fmla="*/ 0 w 2081691"/>
              <a:gd name="connsiteY11" fmla="*/ 0 h 696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1691" h="696024" fill="none" extrusionOk="0">
                <a:moveTo>
                  <a:pt x="0" y="0"/>
                </a:moveTo>
                <a:cubicBezTo>
                  <a:pt x="101661" y="-9938"/>
                  <a:pt x="287254" y="14732"/>
                  <a:pt x="499606" y="0"/>
                </a:cubicBezTo>
                <a:cubicBezTo>
                  <a:pt x="711958" y="-14732"/>
                  <a:pt x="895965" y="16228"/>
                  <a:pt x="1020029" y="0"/>
                </a:cubicBezTo>
                <a:cubicBezTo>
                  <a:pt x="1144093" y="-16228"/>
                  <a:pt x="1349124" y="832"/>
                  <a:pt x="1561268" y="0"/>
                </a:cubicBezTo>
                <a:cubicBezTo>
                  <a:pt x="1773412" y="-832"/>
                  <a:pt x="1932193" y="27964"/>
                  <a:pt x="2081691" y="0"/>
                </a:cubicBezTo>
                <a:cubicBezTo>
                  <a:pt x="2118409" y="130922"/>
                  <a:pt x="2063604" y="273559"/>
                  <a:pt x="2081691" y="354972"/>
                </a:cubicBezTo>
                <a:cubicBezTo>
                  <a:pt x="2099778" y="436385"/>
                  <a:pt x="2074804" y="571326"/>
                  <a:pt x="2081691" y="696024"/>
                </a:cubicBezTo>
                <a:cubicBezTo>
                  <a:pt x="1858577" y="759003"/>
                  <a:pt x="1798701" y="641517"/>
                  <a:pt x="1519634" y="696024"/>
                </a:cubicBezTo>
                <a:cubicBezTo>
                  <a:pt x="1240567" y="750531"/>
                  <a:pt x="1135873" y="681242"/>
                  <a:pt x="957578" y="696024"/>
                </a:cubicBezTo>
                <a:cubicBezTo>
                  <a:pt x="779283" y="710806"/>
                  <a:pt x="237585" y="589154"/>
                  <a:pt x="0" y="696024"/>
                </a:cubicBezTo>
                <a:cubicBezTo>
                  <a:pt x="-37497" y="538797"/>
                  <a:pt x="27594" y="487812"/>
                  <a:pt x="0" y="354972"/>
                </a:cubicBezTo>
                <a:cubicBezTo>
                  <a:pt x="-27594" y="222132"/>
                  <a:pt x="34699" y="108436"/>
                  <a:pt x="0" y="0"/>
                </a:cubicBezTo>
                <a:close/>
              </a:path>
              <a:path w="2081691" h="696024" stroke="0" extrusionOk="0">
                <a:moveTo>
                  <a:pt x="0" y="0"/>
                </a:moveTo>
                <a:cubicBezTo>
                  <a:pt x="224139" y="-44510"/>
                  <a:pt x="311223" y="56616"/>
                  <a:pt x="499606" y="0"/>
                </a:cubicBezTo>
                <a:cubicBezTo>
                  <a:pt x="687989" y="-56616"/>
                  <a:pt x="756733" y="12882"/>
                  <a:pt x="957578" y="0"/>
                </a:cubicBezTo>
                <a:cubicBezTo>
                  <a:pt x="1158423" y="-12882"/>
                  <a:pt x="1241618" y="29770"/>
                  <a:pt x="1519634" y="0"/>
                </a:cubicBezTo>
                <a:cubicBezTo>
                  <a:pt x="1797650" y="-29770"/>
                  <a:pt x="1869160" y="33212"/>
                  <a:pt x="2081691" y="0"/>
                </a:cubicBezTo>
                <a:cubicBezTo>
                  <a:pt x="2084295" y="121429"/>
                  <a:pt x="2051640" y="263991"/>
                  <a:pt x="2081691" y="341052"/>
                </a:cubicBezTo>
                <a:cubicBezTo>
                  <a:pt x="2111742" y="418113"/>
                  <a:pt x="2077372" y="622998"/>
                  <a:pt x="2081691" y="696024"/>
                </a:cubicBezTo>
                <a:cubicBezTo>
                  <a:pt x="1938667" y="710648"/>
                  <a:pt x="1701689" y="654587"/>
                  <a:pt x="1561268" y="696024"/>
                </a:cubicBezTo>
                <a:cubicBezTo>
                  <a:pt x="1420847" y="737461"/>
                  <a:pt x="1154127" y="688857"/>
                  <a:pt x="999212" y="696024"/>
                </a:cubicBezTo>
                <a:cubicBezTo>
                  <a:pt x="844297" y="703191"/>
                  <a:pt x="752387" y="675734"/>
                  <a:pt x="541240" y="696024"/>
                </a:cubicBezTo>
                <a:cubicBezTo>
                  <a:pt x="330093" y="716314"/>
                  <a:pt x="144671" y="645514"/>
                  <a:pt x="0" y="696024"/>
                </a:cubicBezTo>
                <a:cubicBezTo>
                  <a:pt x="-4460" y="625903"/>
                  <a:pt x="28461" y="461673"/>
                  <a:pt x="0" y="348012"/>
                </a:cubicBezTo>
                <a:cubicBezTo>
                  <a:pt x="-28461" y="234351"/>
                  <a:pt x="28156" y="87478"/>
                  <a:pt x="0" y="0"/>
                </a:cubicBezTo>
                <a:close/>
              </a:path>
            </a:pathLst>
          </a:custGeom>
          <a:ln w="38100" cap="rnd">
            <a:solidFill>
              <a:srgbClr val="000000"/>
            </a:solidFill>
            <a:prstDash val="solid"/>
            <a:round/>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034178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2">
            <a:extLst>
              <a:ext uri="{FF2B5EF4-FFF2-40B4-BE49-F238E27FC236}">
                <a16:creationId xmlns:a16="http://schemas.microsoft.com/office/drawing/2014/main" id="{59CE13E7-25B2-C064-E76F-B270712D1355}"/>
              </a:ext>
            </a:extLst>
          </p:cNvPr>
          <p:cNvSpPr/>
          <p:nvPr/>
        </p:nvSpPr>
        <p:spPr bwMode="auto">
          <a:xfrm>
            <a:off x="644306" y="1364812"/>
            <a:ext cx="11547695" cy="5518038"/>
          </a:xfrm>
          <a:prstGeom prst="roundRect">
            <a:avLst/>
          </a:prstGeom>
          <a:solidFill>
            <a:schemeClr val="tx1"/>
          </a:solidFill>
          <a:ln w="57150">
            <a:solidFill>
              <a:srgbClr val="1B4499"/>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solidFill>
                <a:srgbClr val="1B449A"/>
              </a:solidFill>
              <a:ea typeface="Segoe UI" pitchFamily="34" charset="0"/>
              <a:cs typeface="Segoe UI" pitchFamily="34" charset="0"/>
            </a:endParaRPr>
          </a:p>
        </p:txBody>
      </p:sp>
      <p:sp>
        <p:nvSpPr>
          <p:cNvPr id="4" name="Content Placeholder 3">
            <a:extLst>
              <a:ext uri="{FF2B5EF4-FFF2-40B4-BE49-F238E27FC236}">
                <a16:creationId xmlns:a16="http://schemas.microsoft.com/office/drawing/2014/main" id="{5FD4F0EF-584E-2C10-EBF0-174452A907FD}"/>
              </a:ext>
            </a:extLst>
          </p:cNvPr>
          <p:cNvSpPr>
            <a:spLocks noGrp="1"/>
          </p:cNvSpPr>
          <p:nvPr>
            <p:ph sz="half" idx="2"/>
          </p:nvPr>
        </p:nvSpPr>
        <p:spPr/>
        <p:txBody>
          <a:bodyPr/>
          <a:lstStyle/>
          <a:p>
            <a:endParaRPr lang="en-US"/>
          </a:p>
        </p:txBody>
      </p:sp>
      <p:sp>
        <p:nvSpPr>
          <p:cNvPr id="5" name="Title 1">
            <a:extLst>
              <a:ext uri="{FF2B5EF4-FFF2-40B4-BE49-F238E27FC236}">
                <a16:creationId xmlns:a16="http://schemas.microsoft.com/office/drawing/2014/main" id="{43D96138-6D9B-9E20-E816-855722DBC934}"/>
              </a:ext>
            </a:extLst>
          </p:cNvPr>
          <p:cNvSpPr txBox="1">
            <a:spLocks/>
          </p:cNvSpPr>
          <p:nvPr/>
        </p:nvSpPr>
        <p:spPr>
          <a:xfrm>
            <a:off x="515343" y="230643"/>
            <a:ext cx="10756788" cy="698248"/>
          </a:xfrm>
          <a:prstGeom prst="rect">
            <a:avLst/>
          </a:prstGeom>
          <a:effectLst>
            <a:outerShdw blurRad="50800" dir="14400000">
              <a:srgbClr val="000000">
                <a:alpha val="60000"/>
              </a:srgbClr>
            </a:outerShdw>
          </a:effectLst>
        </p:spPr>
        <p:txBody>
          <a:bodyPr vert="horz" lIns="91440" tIns="45720" rIns="91440" bIns="45720" rtlCol="0" anchor="b">
            <a:no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bg1"/>
                </a:solidFill>
              </a:rPr>
              <a:t>Craft your own Machine Learning</a:t>
            </a:r>
          </a:p>
        </p:txBody>
      </p:sp>
      <p:sp>
        <p:nvSpPr>
          <p:cNvPr id="6" name="TextBox 5">
            <a:extLst>
              <a:ext uri="{FF2B5EF4-FFF2-40B4-BE49-F238E27FC236}">
                <a16:creationId xmlns:a16="http://schemas.microsoft.com/office/drawing/2014/main" id="{37D19F87-D530-7B05-DBB3-C3DBEAC84EB2}"/>
              </a:ext>
            </a:extLst>
          </p:cNvPr>
          <p:cNvSpPr txBox="1"/>
          <p:nvPr/>
        </p:nvSpPr>
        <p:spPr>
          <a:xfrm>
            <a:off x="1378451" y="1876925"/>
            <a:ext cx="2472397" cy="3750458"/>
          </a:xfrm>
          <a:prstGeom prst="rect">
            <a:avLst/>
          </a:prstGeom>
          <a:noFill/>
        </p:spPr>
        <p:txBody>
          <a:bodyPr wrap="square" lIns="179285" tIns="143428" rIns="179285" bIns="143428" rtlCol="0">
            <a:spAutoFit/>
          </a:bodyPr>
          <a:lstStyle/>
          <a:p>
            <a:pPr>
              <a:lnSpc>
                <a:spcPct val="90000"/>
              </a:lnSpc>
              <a:spcAft>
                <a:spcPts val="588"/>
              </a:spcAft>
            </a:pPr>
            <a:r>
              <a:rPr lang="en-US" sz="2353" dirty="0">
                <a:solidFill>
                  <a:srgbClr val="1B449A"/>
                </a:solidFill>
              </a:rPr>
              <a:t>Timeseries Model:</a:t>
            </a:r>
          </a:p>
          <a:p>
            <a:pPr marL="448193" indent="-448193">
              <a:lnSpc>
                <a:spcPct val="90000"/>
              </a:lnSpc>
              <a:spcAft>
                <a:spcPts val="588"/>
              </a:spcAft>
              <a:buAutoNum type="arabicParenR"/>
            </a:pPr>
            <a:r>
              <a:rPr lang="en-US" sz="2353" dirty="0">
                <a:solidFill>
                  <a:srgbClr val="1B449A"/>
                </a:solidFill>
              </a:rPr>
              <a:t>ARIMA</a:t>
            </a:r>
          </a:p>
          <a:p>
            <a:pPr marL="448193" indent="-448193">
              <a:lnSpc>
                <a:spcPct val="90000"/>
              </a:lnSpc>
              <a:spcAft>
                <a:spcPts val="588"/>
              </a:spcAft>
              <a:buAutoNum type="arabicParenR"/>
            </a:pPr>
            <a:r>
              <a:rPr lang="en-US" sz="2353" dirty="0">
                <a:solidFill>
                  <a:srgbClr val="1B449A"/>
                </a:solidFill>
              </a:rPr>
              <a:t>ETS</a:t>
            </a:r>
          </a:p>
          <a:p>
            <a:pPr marL="448193" indent="-448193">
              <a:lnSpc>
                <a:spcPct val="90000"/>
              </a:lnSpc>
              <a:spcAft>
                <a:spcPts val="588"/>
              </a:spcAft>
              <a:buAutoNum type="arabicParenR"/>
            </a:pPr>
            <a:r>
              <a:rPr lang="en-US" sz="2353" dirty="0">
                <a:solidFill>
                  <a:srgbClr val="1B449A"/>
                </a:solidFill>
              </a:rPr>
              <a:t>ETS+ARIMA</a:t>
            </a:r>
          </a:p>
          <a:p>
            <a:pPr marL="448193" indent="-448193">
              <a:lnSpc>
                <a:spcPct val="90000"/>
              </a:lnSpc>
              <a:spcAft>
                <a:spcPts val="588"/>
              </a:spcAft>
              <a:buAutoNum type="arabicParenR"/>
            </a:pPr>
            <a:r>
              <a:rPr lang="en-US" sz="2353" dirty="0">
                <a:solidFill>
                  <a:srgbClr val="1B449A"/>
                </a:solidFill>
              </a:rPr>
              <a:t>ETS+STL</a:t>
            </a:r>
          </a:p>
          <a:p>
            <a:pPr marL="448193" indent="-448193">
              <a:lnSpc>
                <a:spcPct val="90000"/>
              </a:lnSpc>
              <a:spcAft>
                <a:spcPts val="588"/>
              </a:spcAft>
              <a:buAutoNum type="arabicParenR"/>
            </a:pPr>
            <a:r>
              <a:rPr lang="en-US" sz="2353" dirty="0">
                <a:solidFill>
                  <a:srgbClr val="1B449A"/>
                </a:solidFill>
              </a:rPr>
              <a:t>TBATS</a:t>
            </a:r>
          </a:p>
          <a:p>
            <a:pPr marL="448193" indent="-448193">
              <a:lnSpc>
                <a:spcPct val="90000"/>
              </a:lnSpc>
              <a:spcAft>
                <a:spcPts val="588"/>
              </a:spcAft>
              <a:buAutoNum type="arabicParenR"/>
            </a:pPr>
            <a:r>
              <a:rPr lang="en-US" sz="2353" dirty="0">
                <a:solidFill>
                  <a:srgbClr val="1B449A"/>
                </a:solidFill>
              </a:rPr>
              <a:t>ALL</a:t>
            </a:r>
          </a:p>
          <a:p>
            <a:pPr marL="448193" indent="-448193">
              <a:lnSpc>
                <a:spcPct val="90000"/>
              </a:lnSpc>
              <a:spcAft>
                <a:spcPts val="588"/>
              </a:spcAft>
              <a:buAutoNum type="arabicParenR"/>
            </a:pPr>
            <a:endParaRPr lang="en-US" sz="2353" dirty="0">
              <a:solidFill>
                <a:srgbClr val="1B449A"/>
              </a:solidFill>
            </a:endParaRPr>
          </a:p>
        </p:txBody>
      </p:sp>
      <p:pic>
        <p:nvPicPr>
          <p:cNvPr id="7" name="Picture 6">
            <a:extLst>
              <a:ext uri="{FF2B5EF4-FFF2-40B4-BE49-F238E27FC236}">
                <a16:creationId xmlns:a16="http://schemas.microsoft.com/office/drawing/2014/main" id="{8470B479-4D92-EDE8-6E59-AC11610C08AA}"/>
              </a:ext>
            </a:extLst>
          </p:cNvPr>
          <p:cNvPicPr>
            <a:picLocks noChangeAspect="1"/>
          </p:cNvPicPr>
          <p:nvPr/>
        </p:nvPicPr>
        <p:blipFill>
          <a:blip r:embed="rId3"/>
          <a:stretch>
            <a:fillRect/>
          </a:stretch>
        </p:blipFill>
        <p:spPr>
          <a:xfrm>
            <a:off x="4024411" y="1364812"/>
            <a:ext cx="8167590" cy="5566649"/>
          </a:xfrm>
          <a:prstGeom prst="roundRect">
            <a:avLst/>
          </a:prstGeom>
        </p:spPr>
      </p:pic>
      <p:pic>
        <p:nvPicPr>
          <p:cNvPr id="9" name="Graphic 8" descr="Head with gears with solid fill">
            <a:extLst>
              <a:ext uri="{FF2B5EF4-FFF2-40B4-BE49-F238E27FC236}">
                <a16:creationId xmlns:a16="http://schemas.microsoft.com/office/drawing/2014/main" id="{694A9BEA-32EA-2A1D-94D4-050CA18919D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5245" y="1213181"/>
            <a:ext cx="896425" cy="896425"/>
          </a:xfrm>
          <a:prstGeom prst="rect">
            <a:avLst/>
          </a:prstGeom>
        </p:spPr>
      </p:pic>
      <p:pic>
        <p:nvPicPr>
          <p:cNvPr id="10" name="Picture 9" descr="A logo with blue and black text">
            <a:extLst>
              <a:ext uri="{FF2B5EF4-FFF2-40B4-BE49-F238E27FC236}">
                <a16:creationId xmlns:a16="http://schemas.microsoft.com/office/drawing/2014/main" id="{6E27A1A9-557F-F6F4-7E35-80D147F300EF}"/>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l="23202" t="30029" r="30703" b="28482"/>
          <a:stretch/>
        </p:blipFill>
        <p:spPr>
          <a:xfrm>
            <a:off x="10025269" y="101432"/>
            <a:ext cx="2081691" cy="696024"/>
          </a:xfrm>
          <a:custGeom>
            <a:avLst/>
            <a:gdLst>
              <a:gd name="connsiteX0" fmla="*/ 0 w 2081691"/>
              <a:gd name="connsiteY0" fmla="*/ 0 h 696024"/>
              <a:gd name="connsiteX1" fmla="*/ 499606 w 2081691"/>
              <a:gd name="connsiteY1" fmla="*/ 0 h 696024"/>
              <a:gd name="connsiteX2" fmla="*/ 1020029 w 2081691"/>
              <a:gd name="connsiteY2" fmla="*/ 0 h 696024"/>
              <a:gd name="connsiteX3" fmla="*/ 1561268 w 2081691"/>
              <a:gd name="connsiteY3" fmla="*/ 0 h 696024"/>
              <a:gd name="connsiteX4" fmla="*/ 2081691 w 2081691"/>
              <a:gd name="connsiteY4" fmla="*/ 0 h 696024"/>
              <a:gd name="connsiteX5" fmla="*/ 2081691 w 2081691"/>
              <a:gd name="connsiteY5" fmla="*/ 354972 h 696024"/>
              <a:gd name="connsiteX6" fmla="*/ 2081691 w 2081691"/>
              <a:gd name="connsiteY6" fmla="*/ 696024 h 696024"/>
              <a:gd name="connsiteX7" fmla="*/ 1519634 w 2081691"/>
              <a:gd name="connsiteY7" fmla="*/ 696024 h 696024"/>
              <a:gd name="connsiteX8" fmla="*/ 957578 w 2081691"/>
              <a:gd name="connsiteY8" fmla="*/ 696024 h 696024"/>
              <a:gd name="connsiteX9" fmla="*/ 0 w 2081691"/>
              <a:gd name="connsiteY9" fmla="*/ 696024 h 696024"/>
              <a:gd name="connsiteX10" fmla="*/ 0 w 2081691"/>
              <a:gd name="connsiteY10" fmla="*/ 354972 h 696024"/>
              <a:gd name="connsiteX11" fmla="*/ 0 w 2081691"/>
              <a:gd name="connsiteY11" fmla="*/ 0 h 696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1691" h="696024" fill="none" extrusionOk="0">
                <a:moveTo>
                  <a:pt x="0" y="0"/>
                </a:moveTo>
                <a:cubicBezTo>
                  <a:pt x="101661" y="-9938"/>
                  <a:pt x="287254" y="14732"/>
                  <a:pt x="499606" y="0"/>
                </a:cubicBezTo>
                <a:cubicBezTo>
                  <a:pt x="711958" y="-14732"/>
                  <a:pt x="895965" y="16228"/>
                  <a:pt x="1020029" y="0"/>
                </a:cubicBezTo>
                <a:cubicBezTo>
                  <a:pt x="1144093" y="-16228"/>
                  <a:pt x="1349124" y="832"/>
                  <a:pt x="1561268" y="0"/>
                </a:cubicBezTo>
                <a:cubicBezTo>
                  <a:pt x="1773412" y="-832"/>
                  <a:pt x="1932193" y="27964"/>
                  <a:pt x="2081691" y="0"/>
                </a:cubicBezTo>
                <a:cubicBezTo>
                  <a:pt x="2118409" y="130922"/>
                  <a:pt x="2063604" y="273559"/>
                  <a:pt x="2081691" y="354972"/>
                </a:cubicBezTo>
                <a:cubicBezTo>
                  <a:pt x="2099778" y="436385"/>
                  <a:pt x="2074804" y="571326"/>
                  <a:pt x="2081691" y="696024"/>
                </a:cubicBezTo>
                <a:cubicBezTo>
                  <a:pt x="1858577" y="759003"/>
                  <a:pt x="1798701" y="641517"/>
                  <a:pt x="1519634" y="696024"/>
                </a:cubicBezTo>
                <a:cubicBezTo>
                  <a:pt x="1240567" y="750531"/>
                  <a:pt x="1135873" y="681242"/>
                  <a:pt x="957578" y="696024"/>
                </a:cubicBezTo>
                <a:cubicBezTo>
                  <a:pt x="779283" y="710806"/>
                  <a:pt x="237585" y="589154"/>
                  <a:pt x="0" y="696024"/>
                </a:cubicBezTo>
                <a:cubicBezTo>
                  <a:pt x="-37497" y="538797"/>
                  <a:pt x="27594" y="487812"/>
                  <a:pt x="0" y="354972"/>
                </a:cubicBezTo>
                <a:cubicBezTo>
                  <a:pt x="-27594" y="222132"/>
                  <a:pt x="34699" y="108436"/>
                  <a:pt x="0" y="0"/>
                </a:cubicBezTo>
                <a:close/>
              </a:path>
              <a:path w="2081691" h="696024" stroke="0" extrusionOk="0">
                <a:moveTo>
                  <a:pt x="0" y="0"/>
                </a:moveTo>
                <a:cubicBezTo>
                  <a:pt x="224139" y="-44510"/>
                  <a:pt x="311223" y="56616"/>
                  <a:pt x="499606" y="0"/>
                </a:cubicBezTo>
                <a:cubicBezTo>
                  <a:pt x="687989" y="-56616"/>
                  <a:pt x="756733" y="12882"/>
                  <a:pt x="957578" y="0"/>
                </a:cubicBezTo>
                <a:cubicBezTo>
                  <a:pt x="1158423" y="-12882"/>
                  <a:pt x="1241618" y="29770"/>
                  <a:pt x="1519634" y="0"/>
                </a:cubicBezTo>
                <a:cubicBezTo>
                  <a:pt x="1797650" y="-29770"/>
                  <a:pt x="1869160" y="33212"/>
                  <a:pt x="2081691" y="0"/>
                </a:cubicBezTo>
                <a:cubicBezTo>
                  <a:pt x="2084295" y="121429"/>
                  <a:pt x="2051640" y="263991"/>
                  <a:pt x="2081691" y="341052"/>
                </a:cubicBezTo>
                <a:cubicBezTo>
                  <a:pt x="2111742" y="418113"/>
                  <a:pt x="2077372" y="622998"/>
                  <a:pt x="2081691" y="696024"/>
                </a:cubicBezTo>
                <a:cubicBezTo>
                  <a:pt x="1938667" y="710648"/>
                  <a:pt x="1701689" y="654587"/>
                  <a:pt x="1561268" y="696024"/>
                </a:cubicBezTo>
                <a:cubicBezTo>
                  <a:pt x="1420847" y="737461"/>
                  <a:pt x="1154127" y="688857"/>
                  <a:pt x="999212" y="696024"/>
                </a:cubicBezTo>
                <a:cubicBezTo>
                  <a:pt x="844297" y="703191"/>
                  <a:pt x="752387" y="675734"/>
                  <a:pt x="541240" y="696024"/>
                </a:cubicBezTo>
                <a:cubicBezTo>
                  <a:pt x="330093" y="716314"/>
                  <a:pt x="144671" y="645514"/>
                  <a:pt x="0" y="696024"/>
                </a:cubicBezTo>
                <a:cubicBezTo>
                  <a:pt x="-4460" y="625903"/>
                  <a:pt x="28461" y="461673"/>
                  <a:pt x="0" y="348012"/>
                </a:cubicBezTo>
                <a:cubicBezTo>
                  <a:pt x="-28461" y="234351"/>
                  <a:pt x="28156" y="87478"/>
                  <a:pt x="0" y="0"/>
                </a:cubicBezTo>
                <a:close/>
              </a:path>
            </a:pathLst>
          </a:custGeom>
          <a:ln w="38100" cap="rnd">
            <a:solidFill>
              <a:srgbClr val="000000"/>
            </a:solidFill>
            <a:prstDash val="solid"/>
            <a:round/>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592089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2">
            <a:extLst>
              <a:ext uri="{FF2B5EF4-FFF2-40B4-BE49-F238E27FC236}">
                <a16:creationId xmlns:a16="http://schemas.microsoft.com/office/drawing/2014/main" id="{E1852466-FBDA-6C08-234A-6663E4D25231}"/>
              </a:ext>
            </a:extLst>
          </p:cNvPr>
          <p:cNvSpPr/>
          <p:nvPr/>
        </p:nvSpPr>
        <p:spPr bwMode="auto">
          <a:xfrm>
            <a:off x="469494" y="1130122"/>
            <a:ext cx="11547695" cy="5604810"/>
          </a:xfrm>
          <a:prstGeom prst="roundRect">
            <a:avLst/>
          </a:prstGeom>
          <a:solidFill>
            <a:schemeClr val="tx1"/>
          </a:solidFill>
          <a:ln w="57150">
            <a:solidFill>
              <a:srgbClr val="1B4499"/>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solidFill>
                <a:srgbClr val="1B449A"/>
              </a:solidFill>
              <a:ea typeface="Segoe UI" pitchFamily="34" charset="0"/>
              <a:cs typeface="Segoe UI" pitchFamily="34" charset="0"/>
            </a:endParaRPr>
          </a:p>
        </p:txBody>
      </p:sp>
      <p:sp>
        <p:nvSpPr>
          <p:cNvPr id="4" name="Content Placeholder 3">
            <a:extLst>
              <a:ext uri="{FF2B5EF4-FFF2-40B4-BE49-F238E27FC236}">
                <a16:creationId xmlns:a16="http://schemas.microsoft.com/office/drawing/2014/main" id="{680FE073-3ABC-6EC4-0D5E-CD956F6B0916}"/>
              </a:ext>
            </a:extLst>
          </p:cNvPr>
          <p:cNvSpPr>
            <a:spLocks noGrp="1"/>
          </p:cNvSpPr>
          <p:nvPr>
            <p:ph sz="half" idx="2"/>
          </p:nvPr>
        </p:nvSpPr>
        <p:spPr>
          <a:xfrm>
            <a:off x="6012603" y="2074369"/>
            <a:ext cx="5194583" cy="3638764"/>
          </a:xfrm>
        </p:spPr>
        <p:txBody>
          <a:bodyPr/>
          <a:lstStyle/>
          <a:p>
            <a:endParaRPr lang="en-US"/>
          </a:p>
        </p:txBody>
      </p:sp>
      <p:sp>
        <p:nvSpPr>
          <p:cNvPr id="5" name="Title 1">
            <a:extLst>
              <a:ext uri="{FF2B5EF4-FFF2-40B4-BE49-F238E27FC236}">
                <a16:creationId xmlns:a16="http://schemas.microsoft.com/office/drawing/2014/main" id="{18712856-5A09-0890-1520-7D8E4F4CCB21}"/>
              </a:ext>
            </a:extLst>
          </p:cNvPr>
          <p:cNvSpPr txBox="1">
            <a:spLocks/>
          </p:cNvSpPr>
          <p:nvPr/>
        </p:nvSpPr>
        <p:spPr>
          <a:xfrm>
            <a:off x="340531" y="82725"/>
            <a:ext cx="10756788" cy="698248"/>
          </a:xfrm>
          <a:prstGeom prst="rect">
            <a:avLst/>
          </a:prstGeom>
          <a:effectLst>
            <a:outerShdw blurRad="50800" dir="14400000">
              <a:srgbClr val="000000">
                <a:alpha val="60000"/>
              </a:srgbClr>
            </a:outerShdw>
          </a:effectLst>
        </p:spPr>
        <p:txBody>
          <a:bodyPr vert="horz" lIns="91440" tIns="45720" rIns="91440" bIns="45720" rtlCol="0" anchor="b">
            <a:no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bg1"/>
                </a:solidFill>
              </a:rPr>
              <a:t>Azure: Machine Learning Models</a:t>
            </a:r>
          </a:p>
        </p:txBody>
      </p:sp>
      <p:sp>
        <p:nvSpPr>
          <p:cNvPr id="6" name="TextBox 5">
            <a:extLst>
              <a:ext uri="{FF2B5EF4-FFF2-40B4-BE49-F238E27FC236}">
                <a16:creationId xmlns:a16="http://schemas.microsoft.com/office/drawing/2014/main" id="{1DB90029-0B39-CB0F-DE3E-C87CA5798FC4}"/>
              </a:ext>
            </a:extLst>
          </p:cNvPr>
          <p:cNvSpPr txBox="1"/>
          <p:nvPr/>
        </p:nvSpPr>
        <p:spPr>
          <a:xfrm>
            <a:off x="509648" y="1856594"/>
            <a:ext cx="2284947" cy="2622001"/>
          </a:xfrm>
          <a:prstGeom prst="rect">
            <a:avLst/>
          </a:prstGeom>
          <a:noFill/>
        </p:spPr>
        <p:txBody>
          <a:bodyPr wrap="square" lIns="179285" tIns="143428" rIns="179285" bIns="143428" rtlCol="0">
            <a:spAutoFit/>
          </a:bodyPr>
          <a:lstStyle/>
          <a:p>
            <a:pPr>
              <a:lnSpc>
                <a:spcPct val="90000"/>
              </a:lnSpc>
              <a:spcAft>
                <a:spcPts val="588"/>
              </a:spcAft>
            </a:pPr>
            <a:r>
              <a:rPr lang="en-US" sz="2353" dirty="0">
                <a:solidFill>
                  <a:srgbClr val="1B449A"/>
                </a:solidFill>
              </a:rPr>
              <a:t>Azure: Models</a:t>
            </a:r>
          </a:p>
          <a:p>
            <a:pPr>
              <a:lnSpc>
                <a:spcPct val="90000"/>
              </a:lnSpc>
              <a:spcAft>
                <a:spcPts val="588"/>
              </a:spcAft>
            </a:pPr>
            <a:endParaRPr lang="en-US" sz="2353" dirty="0">
              <a:solidFill>
                <a:srgbClr val="1B449A"/>
              </a:solidFill>
            </a:endParaRPr>
          </a:p>
          <a:p>
            <a:pPr>
              <a:lnSpc>
                <a:spcPct val="90000"/>
              </a:lnSpc>
              <a:spcAft>
                <a:spcPts val="588"/>
              </a:spcAft>
            </a:pPr>
            <a:r>
              <a:rPr lang="en-US" sz="2353" dirty="0">
                <a:solidFill>
                  <a:srgbClr val="1B449A"/>
                </a:solidFill>
              </a:rPr>
              <a:t>Connect Data</a:t>
            </a:r>
          </a:p>
          <a:p>
            <a:pPr>
              <a:lnSpc>
                <a:spcPct val="90000"/>
              </a:lnSpc>
              <a:spcAft>
                <a:spcPts val="588"/>
              </a:spcAft>
            </a:pPr>
            <a:endParaRPr lang="en-US" sz="2353" dirty="0">
              <a:solidFill>
                <a:srgbClr val="1B449A"/>
              </a:solidFill>
            </a:endParaRPr>
          </a:p>
          <a:p>
            <a:pPr>
              <a:lnSpc>
                <a:spcPct val="90000"/>
              </a:lnSpc>
              <a:spcAft>
                <a:spcPts val="588"/>
              </a:spcAft>
            </a:pPr>
            <a:r>
              <a:rPr lang="en-US" sz="2353" dirty="0">
                <a:solidFill>
                  <a:srgbClr val="1B449A"/>
                </a:solidFill>
              </a:rPr>
              <a:t>Train Model</a:t>
            </a:r>
          </a:p>
          <a:p>
            <a:pPr marL="448193" indent="-448193">
              <a:lnSpc>
                <a:spcPct val="90000"/>
              </a:lnSpc>
              <a:spcAft>
                <a:spcPts val="588"/>
              </a:spcAft>
              <a:buAutoNum type="arabicParenR"/>
            </a:pPr>
            <a:endParaRPr lang="en-US" sz="2353" dirty="0">
              <a:solidFill>
                <a:srgbClr val="1B449A"/>
              </a:solidFill>
            </a:endParaRPr>
          </a:p>
        </p:txBody>
      </p:sp>
      <p:pic>
        <p:nvPicPr>
          <p:cNvPr id="7" name="Picture 6">
            <a:extLst>
              <a:ext uri="{FF2B5EF4-FFF2-40B4-BE49-F238E27FC236}">
                <a16:creationId xmlns:a16="http://schemas.microsoft.com/office/drawing/2014/main" id="{2937B2C8-46C8-5955-EA89-A5ACF9598660}"/>
              </a:ext>
            </a:extLst>
          </p:cNvPr>
          <p:cNvPicPr>
            <a:picLocks noChangeAspect="1"/>
          </p:cNvPicPr>
          <p:nvPr/>
        </p:nvPicPr>
        <p:blipFill>
          <a:blip r:embed="rId3"/>
          <a:stretch>
            <a:fillRect/>
          </a:stretch>
        </p:blipFill>
        <p:spPr>
          <a:xfrm>
            <a:off x="2710556" y="1130122"/>
            <a:ext cx="9306633" cy="5579475"/>
          </a:xfrm>
          <a:prstGeom prst="roundRect">
            <a:avLst/>
          </a:prstGeom>
        </p:spPr>
      </p:pic>
      <p:pic>
        <p:nvPicPr>
          <p:cNvPr id="9" name="Graphic 8" descr="Head with gears with solid fill">
            <a:extLst>
              <a:ext uri="{FF2B5EF4-FFF2-40B4-BE49-F238E27FC236}">
                <a16:creationId xmlns:a16="http://schemas.microsoft.com/office/drawing/2014/main" id="{DB724B22-358F-7AA2-3F83-84923D76275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0433" y="1065263"/>
            <a:ext cx="896425" cy="896425"/>
          </a:xfrm>
          <a:prstGeom prst="rect">
            <a:avLst/>
          </a:prstGeom>
        </p:spPr>
      </p:pic>
      <p:pic>
        <p:nvPicPr>
          <p:cNvPr id="10" name="Picture 9" descr="A logo with blue and black text">
            <a:extLst>
              <a:ext uri="{FF2B5EF4-FFF2-40B4-BE49-F238E27FC236}">
                <a16:creationId xmlns:a16="http://schemas.microsoft.com/office/drawing/2014/main" id="{CD08CD97-42D8-42EC-2830-1DB123DA99B8}"/>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l="23202" t="30029" r="30703" b="28482"/>
          <a:stretch/>
        </p:blipFill>
        <p:spPr>
          <a:xfrm>
            <a:off x="10025269" y="101432"/>
            <a:ext cx="2081691" cy="696024"/>
          </a:xfrm>
          <a:custGeom>
            <a:avLst/>
            <a:gdLst>
              <a:gd name="connsiteX0" fmla="*/ 0 w 2081691"/>
              <a:gd name="connsiteY0" fmla="*/ 0 h 696024"/>
              <a:gd name="connsiteX1" fmla="*/ 499606 w 2081691"/>
              <a:gd name="connsiteY1" fmla="*/ 0 h 696024"/>
              <a:gd name="connsiteX2" fmla="*/ 1020029 w 2081691"/>
              <a:gd name="connsiteY2" fmla="*/ 0 h 696024"/>
              <a:gd name="connsiteX3" fmla="*/ 1561268 w 2081691"/>
              <a:gd name="connsiteY3" fmla="*/ 0 h 696024"/>
              <a:gd name="connsiteX4" fmla="*/ 2081691 w 2081691"/>
              <a:gd name="connsiteY4" fmla="*/ 0 h 696024"/>
              <a:gd name="connsiteX5" fmla="*/ 2081691 w 2081691"/>
              <a:gd name="connsiteY5" fmla="*/ 354972 h 696024"/>
              <a:gd name="connsiteX6" fmla="*/ 2081691 w 2081691"/>
              <a:gd name="connsiteY6" fmla="*/ 696024 h 696024"/>
              <a:gd name="connsiteX7" fmla="*/ 1519634 w 2081691"/>
              <a:gd name="connsiteY7" fmla="*/ 696024 h 696024"/>
              <a:gd name="connsiteX8" fmla="*/ 957578 w 2081691"/>
              <a:gd name="connsiteY8" fmla="*/ 696024 h 696024"/>
              <a:gd name="connsiteX9" fmla="*/ 0 w 2081691"/>
              <a:gd name="connsiteY9" fmla="*/ 696024 h 696024"/>
              <a:gd name="connsiteX10" fmla="*/ 0 w 2081691"/>
              <a:gd name="connsiteY10" fmla="*/ 354972 h 696024"/>
              <a:gd name="connsiteX11" fmla="*/ 0 w 2081691"/>
              <a:gd name="connsiteY11" fmla="*/ 0 h 696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1691" h="696024" fill="none" extrusionOk="0">
                <a:moveTo>
                  <a:pt x="0" y="0"/>
                </a:moveTo>
                <a:cubicBezTo>
                  <a:pt x="101661" y="-9938"/>
                  <a:pt x="287254" y="14732"/>
                  <a:pt x="499606" y="0"/>
                </a:cubicBezTo>
                <a:cubicBezTo>
                  <a:pt x="711958" y="-14732"/>
                  <a:pt x="895965" y="16228"/>
                  <a:pt x="1020029" y="0"/>
                </a:cubicBezTo>
                <a:cubicBezTo>
                  <a:pt x="1144093" y="-16228"/>
                  <a:pt x="1349124" y="832"/>
                  <a:pt x="1561268" y="0"/>
                </a:cubicBezTo>
                <a:cubicBezTo>
                  <a:pt x="1773412" y="-832"/>
                  <a:pt x="1932193" y="27964"/>
                  <a:pt x="2081691" y="0"/>
                </a:cubicBezTo>
                <a:cubicBezTo>
                  <a:pt x="2118409" y="130922"/>
                  <a:pt x="2063604" y="273559"/>
                  <a:pt x="2081691" y="354972"/>
                </a:cubicBezTo>
                <a:cubicBezTo>
                  <a:pt x="2099778" y="436385"/>
                  <a:pt x="2074804" y="571326"/>
                  <a:pt x="2081691" y="696024"/>
                </a:cubicBezTo>
                <a:cubicBezTo>
                  <a:pt x="1858577" y="759003"/>
                  <a:pt x="1798701" y="641517"/>
                  <a:pt x="1519634" y="696024"/>
                </a:cubicBezTo>
                <a:cubicBezTo>
                  <a:pt x="1240567" y="750531"/>
                  <a:pt x="1135873" y="681242"/>
                  <a:pt x="957578" y="696024"/>
                </a:cubicBezTo>
                <a:cubicBezTo>
                  <a:pt x="779283" y="710806"/>
                  <a:pt x="237585" y="589154"/>
                  <a:pt x="0" y="696024"/>
                </a:cubicBezTo>
                <a:cubicBezTo>
                  <a:pt x="-37497" y="538797"/>
                  <a:pt x="27594" y="487812"/>
                  <a:pt x="0" y="354972"/>
                </a:cubicBezTo>
                <a:cubicBezTo>
                  <a:pt x="-27594" y="222132"/>
                  <a:pt x="34699" y="108436"/>
                  <a:pt x="0" y="0"/>
                </a:cubicBezTo>
                <a:close/>
              </a:path>
              <a:path w="2081691" h="696024" stroke="0" extrusionOk="0">
                <a:moveTo>
                  <a:pt x="0" y="0"/>
                </a:moveTo>
                <a:cubicBezTo>
                  <a:pt x="224139" y="-44510"/>
                  <a:pt x="311223" y="56616"/>
                  <a:pt x="499606" y="0"/>
                </a:cubicBezTo>
                <a:cubicBezTo>
                  <a:pt x="687989" y="-56616"/>
                  <a:pt x="756733" y="12882"/>
                  <a:pt x="957578" y="0"/>
                </a:cubicBezTo>
                <a:cubicBezTo>
                  <a:pt x="1158423" y="-12882"/>
                  <a:pt x="1241618" y="29770"/>
                  <a:pt x="1519634" y="0"/>
                </a:cubicBezTo>
                <a:cubicBezTo>
                  <a:pt x="1797650" y="-29770"/>
                  <a:pt x="1869160" y="33212"/>
                  <a:pt x="2081691" y="0"/>
                </a:cubicBezTo>
                <a:cubicBezTo>
                  <a:pt x="2084295" y="121429"/>
                  <a:pt x="2051640" y="263991"/>
                  <a:pt x="2081691" y="341052"/>
                </a:cubicBezTo>
                <a:cubicBezTo>
                  <a:pt x="2111742" y="418113"/>
                  <a:pt x="2077372" y="622998"/>
                  <a:pt x="2081691" y="696024"/>
                </a:cubicBezTo>
                <a:cubicBezTo>
                  <a:pt x="1938667" y="710648"/>
                  <a:pt x="1701689" y="654587"/>
                  <a:pt x="1561268" y="696024"/>
                </a:cubicBezTo>
                <a:cubicBezTo>
                  <a:pt x="1420847" y="737461"/>
                  <a:pt x="1154127" y="688857"/>
                  <a:pt x="999212" y="696024"/>
                </a:cubicBezTo>
                <a:cubicBezTo>
                  <a:pt x="844297" y="703191"/>
                  <a:pt x="752387" y="675734"/>
                  <a:pt x="541240" y="696024"/>
                </a:cubicBezTo>
                <a:cubicBezTo>
                  <a:pt x="330093" y="716314"/>
                  <a:pt x="144671" y="645514"/>
                  <a:pt x="0" y="696024"/>
                </a:cubicBezTo>
                <a:cubicBezTo>
                  <a:pt x="-4460" y="625903"/>
                  <a:pt x="28461" y="461673"/>
                  <a:pt x="0" y="348012"/>
                </a:cubicBezTo>
                <a:cubicBezTo>
                  <a:pt x="-28461" y="234351"/>
                  <a:pt x="28156" y="87478"/>
                  <a:pt x="0" y="0"/>
                </a:cubicBezTo>
                <a:close/>
              </a:path>
            </a:pathLst>
          </a:custGeom>
          <a:ln w="38100" cap="rnd">
            <a:solidFill>
              <a:srgbClr val="000000"/>
            </a:solidFill>
            <a:prstDash val="solid"/>
            <a:round/>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254558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n boxes placed on conveyor belt">
            <a:extLst>
              <a:ext uri="{FF2B5EF4-FFF2-40B4-BE49-F238E27FC236}">
                <a16:creationId xmlns:a16="http://schemas.microsoft.com/office/drawing/2014/main" id="{D5C85730-C9BD-4B4C-A235-0A021CCFFDEC}"/>
              </a:ext>
            </a:extLst>
          </p:cNvPr>
          <p:cNvPicPr>
            <a:picLocks noChangeAspect="1"/>
          </p:cNvPicPr>
          <p:nvPr/>
        </p:nvPicPr>
        <p:blipFill>
          <a:blip r:embed="rId3">
            <a:alphaModFix amt="73000"/>
          </a:blip>
          <a:srcRect t="16129" r="9091" b="7263"/>
          <a:stretch/>
        </p:blipFill>
        <p:spPr>
          <a:xfrm>
            <a:off x="1" y="739726"/>
            <a:ext cx="5310614" cy="2987221"/>
          </a:xfrm>
          <a:prstGeom prst="rect">
            <a:avLst/>
          </a:prstGeom>
        </p:spPr>
      </p:pic>
      <p:sp>
        <p:nvSpPr>
          <p:cNvPr id="2" name="Title 1">
            <a:extLst>
              <a:ext uri="{FF2B5EF4-FFF2-40B4-BE49-F238E27FC236}">
                <a16:creationId xmlns:a16="http://schemas.microsoft.com/office/drawing/2014/main" id="{7446D069-08F2-BB30-3B79-14D30670C06F}"/>
              </a:ext>
            </a:extLst>
          </p:cNvPr>
          <p:cNvSpPr>
            <a:spLocks noGrp="1"/>
          </p:cNvSpPr>
          <p:nvPr>
            <p:ph type="ctrTitle"/>
          </p:nvPr>
        </p:nvSpPr>
        <p:spPr>
          <a:xfrm>
            <a:off x="5558457" y="519920"/>
            <a:ext cx="6633544" cy="3969397"/>
          </a:xfrm>
        </p:spPr>
        <p:txBody>
          <a:bodyPr anchor="t">
            <a:normAutofit/>
          </a:bodyPr>
          <a:lstStyle/>
          <a:p>
            <a:pPr>
              <a:lnSpc>
                <a:spcPct val="90000"/>
              </a:lnSpc>
            </a:pPr>
            <a:r>
              <a:rPr lang="en-US" sz="5598" dirty="0"/>
              <a:t>Inventory Management using Business Central</a:t>
            </a:r>
          </a:p>
        </p:txBody>
      </p:sp>
      <p:sp>
        <p:nvSpPr>
          <p:cNvPr id="3" name="Subtitle 2">
            <a:extLst>
              <a:ext uri="{FF2B5EF4-FFF2-40B4-BE49-F238E27FC236}">
                <a16:creationId xmlns:a16="http://schemas.microsoft.com/office/drawing/2014/main" id="{AD6394F7-E07F-A02D-8BE0-65CF61B0A9D7}"/>
              </a:ext>
            </a:extLst>
          </p:cNvPr>
          <p:cNvSpPr>
            <a:spLocks noGrp="1"/>
          </p:cNvSpPr>
          <p:nvPr>
            <p:ph type="subTitle" idx="1"/>
          </p:nvPr>
        </p:nvSpPr>
        <p:spPr>
          <a:xfrm>
            <a:off x="372481" y="4746164"/>
            <a:ext cx="9525544" cy="1588765"/>
          </a:xfrm>
        </p:spPr>
        <p:txBody>
          <a:bodyPr anchor="b">
            <a:normAutofit/>
          </a:bodyPr>
          <a:lstStyle/>
          <a:p>
            <a:r>
              <a:rPr lang="en-US" sz="2400" dirty="0"/>
              <a:t>Efficiently manage inventory with </a:t>
            </a:r>
          </a:p>
          <a:p>
            <a:r>
              <a:rPr lang="en-US" sz="3039" b="1" dirty="0"/>
              <a:t>LP2b.I </a:t>
            </a:r>
            <a:r>
              <a:rPr lang="en-US" sz="3039" dirty="0"/>
              <a:t>- </a:t>
            </a:r>
            <a:r>
              <a:rPr lang="en-US" sz="3529" b="1" dirty="0"/>
              <a:t>Physical Inventory Journal</a:t>
            </a:r>
          </a:p>
        </p:txBody>
      </p:sp>
      <p:pic>
        <p:nvPicPr>
          <p:cNvPr id="5" name="Picture 4" descr="A logo with blue and black text">
            <a:extLst>
              <a:ext uri="{FF2B5EF4-FFF2-40B4-BE49-F238E27FC236}">
                <a16:creationId xmlns:a16="http://schemas.microsoft.com/office/drawing/2014/main" id="{726B5FE0-1A01-7E70-647B-6F6864245F4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23202" t="30029" r="30703" b="28482"/>
          <a:stretch/>
        </p:blipFill>
        <p:spPr>
          <a:xfrm>
            <a:off x="10025269" y="101432"/>
            <a:ext cx="2081691" cy="696024"/>
          </a:xfrm>
          <a:custGeom>
            <a:avLst/>
            <a:gdLst>
              <a:gd name="connsiteX0" fmla="*/ 0 w 2081691"/>
              <a:gd name="connsiteY0" fmla="*/ 0 h 696024"/>
              <a:gd name="connsiteX1" fmla="*/ 499606 w 2081691"/>
              <a:gd name="connsiteY1" fmla="*/ 0 h 696024"/>
              <a:gd name="connsiteX2" fmla="*/ 1020029 w 2081691"/>
              <a:gd name="connsiteY2" fmla="*/ 0 h 696024"/>
              <a:gd name="connsiteX3" fmla="*/ 1561268 w 2081691"/>
              <a:gd name="connsiteY3" fmla="*/ 0 h 696024"/>
              <a:gd name="connsiteX4" fmla="*/ 2081691 w 2081691"/>
              <a:gd name="connsiteY4" fmla="*/ 0 h 696024"/>
              <a:gd name="connsiteX5" fmla="*/ 2081691 w 2081691"/>
              <a:gd name="connsiteY5" fmla="*/ 354972 h 696024"/>
              <a:gd name="connsiteX6" fmla="*/ 2081691 w 2081691"/>
              <a:gd name="connsiteY6" fmla="*/ 696024 h 696024"/>
              <a:gd name="connsiteX7" fmla="*/ 1519634 w 2081691"/>
              <a:gd name="connsiteY7" fmla="*/ 696024 h 696024"/>
              <a:gd name="connsiteX8" fmla="*/ 957578 w 2081691"/>
              <a:gd name="connsiteY8" fmla="*/ 696024 h 696024"/>
              <a:gd name="connsiteX9" fmla="*/ 0 w 2081691"/>
              <a:gd name="connsiteY9" fmla="*/ 696024 h 696024"/>
              <a:gd name="connsiteX10" fmla="*/ 0 w 2081691"/>
              <a:gd name="connsiteY10" fmla="*/ 354972 h 696024"/>
              <a:gd name="connsiteX11" fmla="*/ 0 w 2081691"/>
              <a:gd name="connsiteY11" fmla="*/ 0 h 696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1691" h="696024" fill="none" extrusionOk="0">
                <a:moveTo>
                  <a:pt x="0" y="0"/>
                </a:moveTo>
                <a:cubicBezTo>
                  <a:pt x="101661" y="-9938"/>
                  <a:pt x="287254" y="14732"/>
                  <a:pt x="499606" y="0"/>
                </a:cubicBezTo>
                <a:cubicBezTo>
                  <a:pt x="711958" y="-14732"/>
                  <a:pt x="895965" y="16228"/>
                  <a:pt x="1020029" y="0"/>
                </a:cubicBezTo>
                <a:cubicBezTo>
                  <a:pt x="1144093" y="-16228"/>
                  <a:pt x="1349124" y="832"/>
                  <a:pt x="1561268" y="0"/>
                </a:cubicBezTo>
                <a:cubicBezTo>
                  <a:pt x="1773412" y="-832"/>
                  <a:pt x="1932193" y="27964"/>
                  <a:pt x="2081691" y="0"/>
                </a:cubicBezTo>
                <a:cubicBezTo>
                  <a:pt x="2118409" y="130922"/>
                  <a:pt x="2063604" y="273559"/>
                  <a:pt x="2081691" y="354972"/>
                </a:cubicBezTo>
                <a:cubicBezTo>
                  <a:pt x="2099778" y="436385"/>
                  <a:pt x="2074804" y="571326"/>
                  <a:pt x="2081691" y="696024"/>
                </a:cubicBezTo>
                <a:cubicBezTo>
                  <a:pt x="1858577" y="759003"/>
                  <a:pt x="1798701" y="641517"/>
                  <a:pt x="1519634" y="696024"/>
                </a:cubicBezTo>
                <a:cubicBezTo>
                  <a:pt x="1240567" y="750531"/>
                  <a:pt x="1135873" y="681242"/>
                  <a:pt x="957578" y="696024"/>
                </a:cubicBezTo>
                <a:cubicBezTo>
                  <a:pt x="779283" y="710806"/>
                  <a:pt x="237585" y="589154"/>
                  <a:pt x="0" y="696024"/>
                </a:cubicBezTo>
                <a:cubicBezTo>
                  <a:pt x="-37497" y="538797"/>
                  <a:pt x="27594" y="487812"/>
                  <a:pt x="0" y="354972"/>
                </a:cubicBezTo>
                <a:cubicBezTo>
                  <a:pt x="-27594" y="222132"/>
                  <a:pt x="34699" y="108436"/>
                  <a:pt x="0" y="0"/>
                </a:cubicBezTo>
                <a:close/>
              </a:path>
              <a:path w="2081691" h="696024" stroke="0" extrusionOk="0">
                <a:moveTo>
                  <a:pt x="0" y="0"/>
                </a:moveTo>
                <a:cubicBezTo>
                  <a:pt x="224139" y="-44510"/>
                  <a:pt x="311223" y="56616"/>
                  <a:pt x="499606" y="0"/>
                </a:cubicBezTo>
                <a:cubicBezTo>
                  <a:pt x="687989" y="-56616"/>
                  <a:pt x="756733" y="12882"/>
                  <a:pt x="957578" y="0"/>
                </a:cubicBezTo>
                <a:cubicBezTo>
                  <a:pt x="1158423" y="-12882"/>
                  <a:pt x="1241618" y="29770"/>
                  <a:pt x="1519634" y="0"/>
                </a:cubicBezTo>
                <a:cubicBezTo>
                  <a:pt x="1797650" y="-29770"/>
                  <a:pt x="1869160" y="33212"/>
                  <a:pt x="2081691" y="0"/>
                </a:cubicBezTo>
                <a:cubicBezTo>
                  <a:pt x="2084295" y="121429"/>
                  <a:pt x="2051640" y="263991"/>
                  <a:pt x="2081691" y="341052"/>
                </a:cubicBezTo>
                <a:cubicBezTo>
                  <a:pt x="2111742" y="418113"/>
                  <a:pt x="2077372" y="622998"/>
                  <a:pt x="2081691" y="696024"/>
                </a:cubicBezTo>
                <a:cubicBezTo>
                  <a:pt x="1938667" y="710648"/>
                  <a:pt x="1701689" y="654587"/>
                  <a:pt x="1561268" y="696024"/>
                </a:cubicBezTo>
                <a:cubicBezTo>
                  <a:pt x="1420847" y="737461"/>
                  <a:pt x="1154127" y="688857"/>
                  <a:pt x="999212" y="696024"/>
                </a:cubicBezTo>
                <a:cubicBezTo>
                  <a:pt x="844297" y="703191"/>
                  <a:pt x="752387" y="675734"/>
                  <a:pt x="541240" y="696024"/>
                </a:cubicBezTo>
                <a:cubicBezTo>
                  <a:pt x="330093" y="716314"/>
                  <a:pt x="144671" y="645514"/>
                  <a:pt x="0" y="696024"/>
                </a:cubicBezTo>
                <a:cubicBezTo>
                  <a:pt x="-4460" y="625903"/>
                  <a:pt x="28461" y="461673"/>
                  <a:pt x="0" y="348012"/>
                </a:cubicBezTo>
                <a:cubicBezTo>
                  <a:pt x="-28461" y="234351"/>
                  <a:pt x="28156" y="87478"/>
                  <a:pt x="0" y="0"/>
                </a:cubicBezTo>
                <a:close/>
              </a:path>
            </a:pathLst>
          </a:custGeom>
          <a:ln w="38100" cap="rnd">
            <a:solidFill>
              <a:srgbClr val="000000"/>
            </a:solidFill>
            <a:prstDash val="solid"/>
            <a:round/>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89839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par>
                                <p:cTn id="11" presetID="10" presetClass="entr" presetSubtype="0" fill="hold" grpId="0" nodeType="withEffect">
                                  <p:stCondLst>
                                    <p:cond delay="1500"/>
                                  </p:stCondLst>
                                  <p:iterate>
                                    <p:tmPct val="10000"/>
                                  </p:iterate>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700"/>
                                        <p:tgtEl>
                                          <p:spTgt spid="3">
                                            <p:txEl>
                                              <p:pRg st="1" end="1"/>
                                            </p:txEl>
                                          </p:spTgt>
                                        </p:tgtEl>
                                      </p:cBhvr>
                                    </p:animEffect>
                                  </p:childTnLst>
                                </p:cTn>
                              </p:par>
                              <p:par>
                                <p:cTn id="14" presetID="42" presetClass="entr" presetSubtype="0" fill="hold" grpId="1" nodeType="withEffect">
                                  <p:stCondLst>
                                    <p:cond delay="250"/>
                                  </p:stCondLst>
                                  <p:iterate>
                                    <p:tmPct val="10000"/>
                                  </p:iterate>
                                  <p:childTnLst>
                                    <p:set>
                                      <p:cBhvr>
                                        <p:cTn id="15" dur="1" fill="hold">
                                          <p:stCondLst>
                                            <p:cond delay="0"/>
                                          </p:stCondLst>
                                        </p:cTn>
                                        <p:tgtEl>
                                          <p:spTgt spid="3"/>
                                        </p:tgtEl>
                                        <p:attrNameLst>
                                          <p:attrName>style.visibility</p:attrName>
                                        </p:attrNameLst>
                                      </p:cBhvr>
                                      <p:to>
                                        <p:strVal val="visible"/>
                                      </p:to>
                                    </p:set>
                                    <p:animEffect transition="in" filter="fade">
                                      <p:cBhvr>
                                        <p:cTn id="16" dur="250"/>
                                        <p:tgtEl>
                                          <p:spTgt spid="3"/>
                                        </p:tgtEl>
                                      </p:cBhvr>
                                    </p:animEffect>
                                    <p:anim calcmode="lin" valueType="num">
                                      <p:cBhvr>
                                        <p:cTn id="17" dur="250" fill="hold"/>
                                        <p:tgtEl>
                                          <p:spTgt spid="3"/>
                                        </p:tgtEl>
                                        <p:attrNameLst>
                                          <p:attrName>ppt_x</p:attrName>
                                        </p:attrNameLst>
                                      </p:cBhvr>
                                      <p:tavLst>
                                        <p:tav tm="0">
                                          <p:val>
                                            <p:strVal val="#ppt_x"/>
                                          </p:val>
                                        </p:tav>
                                        <p:tav tm="100000">
                                          <p:val>
                                            <p:strVal val="#ppt_x"/>
                                          </p:val>
                                        </p:tav>
                                      </p:tavLst>
                                    </p:anim>
                                    <p:anim calcmode="lin" valueType="num">
                                      <p:cBhvr>
                                        <p:cTn id="18"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Warehouse worker">
            <a:extLst>
              <a:ext uri="{FF2B5EF4-FFF2-40B4-BE49-F238E27FC236}">
                <a16:creationId xmlns:a16="http://schemas.microsoft.com/office/drawing/2014/main" id="{E4340758-C358-4EE9-B2A6-0D7DA8020A5F}"/>
              </a:ext>
            </a:extLst>
          </p:cNvPr>
          <p:cNvPicPr>
            <a:picLocks noGrp="1" noChangeAspect="1"/>
          </p:cNvPicPr>
          <p:nvPr>
            <p:ph sz="half" idx="1"/>
          </p:nvPr>
        </p:nvPicPr>
        <p:blipFill>
          <a:blip r:embed="rId3"/>
          <a:srcRect l="15778" r="35950" b="1"/>
          <a:stretch/>
        </p:blipFill>
        <p:spPr>
          <a:xfrm>
            <a:off x="518661" y="508505"/>
            <a:ext cx="4221312" cy="5837090"/>
          </a:xfrm>
          <a:prstGeom prst="rect">
            <a:avLst/>
          </a:prstGeom>
        </p:spPr>
      </p:pic>
      <p:sp>
        <p:nvSpPr>
          <p:cNvPr id="2" name="Title 1">
            <a:extLst>
              <a:ext uri="{FF2B5EF4-FFF2-40B4-BE49-F238E27FC236}">
                <a16:creationId xmlns:a16="http://schemas.microsoft.com/office/drawing/2014/main" id="{C86BBC62-9D7B-4312-7C6D-9B46FC468A2E}"/>
              </a:ext>
            </a:extLst>
          </p:cNvPr>
          <p:cNvSpPr>
            <a:spLocks noGrp="1"/>
          </p:cNvSpPr>
          <p:nvPr>
            <p:ph type="title"/>
          </p:nvPr>
        </p:nvSpPr>
        <p:spPr>
          <a:xfrm>
            <a:off x="4942741" y="440217"/>
            <a:ext cx="6259983" cy="555372"/>
          </a:xfrm>
        </p:spPr>
        <p:txBody>
          <a:bodyPr vert="horz" wrap="square" lIns="91427" tIns="45713" rIns="91427" bIns="45713" rtlCol="0" anchor="t">
            <a:noAutofit/>
          </a:bodyPr>
          <a:lstStyle/>
          <a:p>
            <a:pPr>
              <a:lnSpc>
                <a:spcPct val="90000"/>
              </a:lnSpc>
            </a:pPr>
            <a:r>
              <a:rPr lang="en-US" sz="3921" dirty="0">
                <a:solidFill>
                  <a:schemeClr val="bg1"/>
                </a:solidFill>
              </a:rPr>
              <a:t>Physical Inventory Journal</a:t>
            </a:r>
          </a:p>
        </p:txBody>
      </p:sp>
      <p:sp>
        <p:nvSpPr>
          <p:cNvPr id="4" name="Content Placeholder 3">
            <a:extLst>
              <a:ext uri="{FF2B5EF4-FFF2-40B4-BE49-F238E27FC236}">
                <a16:creationId xmlns:a16="http://schemas.microsoft.com/office/drawing/2014/main" id="{CE7E2254-B392-456F-13B4-2CC221CA1879}"/>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78046" y="1921348"/>
            <a:ext cx="7313954" cy="3779640"/>
          </a:xfrm>
        </p:spPr>
        <p:txBody>
          <a:bodyPr>
            <a:normAutofit/>
          </a:bodyPr>
          <a:lstStyle/>
          <a:p>
            <a:pPr marL="0" indent="0">
              <a:spcBef>
                <a:spcPts val="2500"/>
              </a:spcBef>
              <a:buNone/>
            </a:pPr>
            <a:r>
              <a:rPr lang="en-US" b="1" dirty="0">
                <a:solidFill>
                  <a:schemeClr val="bg1"/>
                </a:solidFill>
              </a:rPr>
              <a:t>Counting Physical inventory, for a Warehouse w/ only a location.</a:t>
            </a:r>
          </a:p>
          <a:p>
            <a:pPr marL="0" indent="0">
              <a:spcBef>
                <a:spcPts val="2500"/>
              </a:spcBef>
              <a:buNone/>
            </a:pPr>
            <a:r>
              <a:rPr lang="en-US" b="1" dirty="0">
                <a:solidFill>
                  <a:schemeClr val="bg1"/>
                </a:solidFill>
              </a:rPr>
              <a:t> - Directed put away NOT enabled</a:t>
            </a:r>
          </a:p>
          <a:p>
            <a:pPr marL="0" indent="0">
              <a:spcBef>
                <a:spcPts val="2500"/>
              </a:spcBef>
              <a:buNone/>
            </a:pPr>
            <a:r>
              <a:rPr lang="en-US" b="1" dirty="0">
                <a:solidFill>
                  <a:schemeClr val="bg1"/>
                </a:solidFill>
              </a:rPr>
              <a:t>-  Directed pick NOT enabled.</a:t>
            </a:r>
            <a:endParaRPr lang="en-US" sz="1400" b="1" dirty="0">
              <a:solidFill>
                <a:schemeClr val="bg1"/>
              </a:solidFill>
            </a:endParaRPr>
          </a:p>
        </p:txBody>
      </p:sp>
      <p:pic>
        <p:nvPicPr>
          <p:cNvPr id="3" name="Picture 2" descr="A logo with blue and black text">
            <a:extLst>
              <a:ext uri="{FF2B5EF4-FFF2-40B4-BE49-F238E27FC236}">
                <a16:creationId xmlns:a16="http://schemas.microsoft.com/office/drawing/2014/main" id="{6FB7BFB6-2EBB-8E10-1E78-A4B821658BB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23202" t="30029" r="30703" b="28482"/>
          <a:stretch/>
        </p:blipFill>
        <p:spPr>
          <a:xfrm>
            <a:off x="10025269" y="101432"/>
            <a:ext cx="2081691" cy="696024"/>
          </a:xfrm>
          <a:custGeom>
            <a:avLst/>
            <a:gdLst>
              <a:gd name="connsiteX0" fmla="*/ 0 w 2081691"/>
              <a:gd name="connsiteY0" fmla="*/ 0 h 696024"/>
              <a:gd name="connsiteX1" fmla="*/ 499606 w 2081691"/>
              <a:gd name="connsiteY1" fmla="*/ 0 h 696024"/>
              <a:gd name="connsiteX2" fmla="*/ 1020029 w 2081691"/>
              <a:gd name="connsiteY2" fmla="*/ 0 h 696024"/>
              <a:gd name="connsiteX3" fmla="*/ 1561268 w 2081691"/>
              <a:gd name="connsiteY3" fmla="*/ 0 h 696024"/>
              <a:gd name="connsiteX4" fmla="*/ 2081691 w 2081691"/>
              <a:gd name="connsiteY4" fmla="*/ 0 h 696024"/>
              <a:gd name="connsiteX5" fmla="*/ 2081691 w 2081691"/>
              <a:gd name="connsiteY5" fmla="*/ 354972 h 696024"/>
              <a:gd name="connsiteX6" fmla="*/ 2081691 w 2081691"/>
              <a:gd name="connsiteY6" fmla="*/ 696024 h 696024"/>
              <a:gd name="connsiteX7" fmla="*/ 1519634 w 2081691"/>
              <a:gd name="connsiteY7" fmla="*/ 696024 h 696024"/>
              <a:gd name="connsiteX8" fmla="*/ 957578 w 2081691"/>
              <a:gd name="connsiteY8" fmla="*/ 696024 h 696024"/>
              <a:gd name="connsiteX9" fmla="*/ 0 w 2081691"/>
              <a:gd name="connsiteY9" fmla="*/ 696024 h 696024"/>
              <a:gd name="connsiteX10" fmla="*/ 0 w 2081691"/>
              <a:gd name="connsiteY10" fmla="*/ 354972 h 696024"/>
              <a:gd name="connsiteX11" fmla="*/ 0 w 2081691"/>
              <a:gd name="connsiteY11" fmla="*/ 0 h 696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1691" h="696024" fill="none" extrusionOk="0">
                <a:moveTo>
                  <a:pt x="0" y="0"/>
                </a:moveTo>
                <a:cubicBezTo>
                  <a:pt x="101661" y="-9938"/>
                  <a:pt x="287254" y="14732"/>
                  <a:pt x="499606" y="0"/>
                </a:cubicBezTo>
                <a:cubicBezTo>
                  <a:pt x="711958" y="-14732"/>
                  <a:pt x="895965" y="16228"/>
                  <a:pt x="1020029" y="0"/>
                </a:cubicBezTo>
                <a:cubicBezTo>
                  <a:pt x="1144093" y="-16228"/>
                  <a:pt x="1349124" y="832"/>
                  <a:pt x="1561268" y="0"/>
                </a:cubicBezTo>
                <a:cubicBezTo>
                  <a:pt x="1773412" y="-832"/>
                  <a:pt x="1932193" y="27964"/>
                  <a:pt x="2081691" y="0"/>
                </a:cubicBezTo>
                <a:cubicBezTo>
                  <a:pt x="2118409" y="130922"/>
                  <a:pt x="2063604" y="273559"/>
                  <a:pt x="2081691" y="354972"/>
                </a:cubicBezTo>
                <a:cubicBezTo>
                  <a:pt x="2099778" y="436385"/>
                  <a:pt x="2074804" y="571326"/>
                  <a:pt x="2081691" y="696024"/>
                </a:cubicBezTo>
                <a:cubicBezTo>
                  <a:pt x="1858577" y="759003"/>
                  <a:pt x="1798701" y="641517"/>
                  <a:pt x="1519634" y="696024"/>
                </a:cubicBezTo>
                <a:cubicBezTo>
                  <a:pt x="1240567" y="750531"/>
                  <a:pt x="1135873" y="681242"/>
                  <a:pt x="957578" y="696024"/>
                </a:cubicBezTo>
                <a:cubicBezTo>
                  <a:pt x="779283" y="710806"/>
                  <a:pt x="237585" y="589154"/>
                  <a:pt x="0" y="696024"/>
                </a:cubicBezTo>
                <a:cubicBezTo>
                  <a:pt x="-37497" y="538797"/>
                  <a:pt x="27594" y="487812"/>
                  <a:pt x="0" y="354972"/>
                </a:cubicBezTo>
                <a:cubicBezTo>
                  <a:pt x="-27594" y="222132"/>
                  <a:pt x="34699" y="108436"/>
                  <a:pt x="0" y="0"/>
                </a:cubicBezTo>
                <a:close/>
              </a:path>
              <a:path w="2081691" h="696024" stroke="0" extrusionOk="0">
                <a:moveTo>
                  <a:pt x="0" y="0"/>
                </a:moveTo>
                <a:cubicBezTo>
                  <a:pt x="224139" y="-44510"/>
                  <a:pt x="311223" y="56616"/>
                  <a:pt x="499606" y="0"/>
                </a:cubicBezTo>
                <a:cubicBezTo>
                  <a:pt x="687989" y="-56616"/>
                  <a:pt x="756733" y="12882"/>
                  <a:pt x="957578" y="0"/>
                </a:cubicBezTo>
                <a:cubicBezTo>
                  <a:pt x="1158423" y="-12882"/>
                  <a:pt x="1241618" y="29770"/>
                  <a:pt x="1519634" y="0"/>
                </a:cubicBezTo>
                <a:cubicBezTo>
                  <a:pt x="1797650" y="-29770"/>
                  <a:pt x="1869160" y="33212"/>
                  <a:pt x="2081691" y="0"/>
                </a:cubicBezTo>
                <a:cubicBezTo>
                  <a:pt x="2084295" y="121429"/>
                  <a:pt x="2051640" y="263991"/>
                  <a:pt x="2081691" y="341052"/>
                </a:cubicBezTo>
                <a:cubicBezTo>
                  <a:pt x="2111742" y="418113"/>
                  <a:pt x="2077372" y="622998"/>
                  <a:pt x="2081691" y="696024"/>
                </a:cubicBezTo>
                <a:cubicBezTo>
                  <a:pt x="1938667" y="710648"/>
                  <a:pt x="1701689" y="654587"/>
                  <a:pt x="1561268" y="696024"/>
                </a:cubicBezTo>
                <a:cubicBezTo>
                  <a:pt x="1420847" y="737461"/>
                  <a:pt x="1154127" y="688857"/>
                  <a:pt x="999212" y="696024"/>
                </a:cubicBezTo>
                <a:cubicBezTo>
                  <a:pt x="844297" y="703191"/>
                  <a:pt x="752387" y="675734"/>
                  <a:pt x="541240" y="696024"/>
                </a:cubicBezTo>
                <a:cubicBezTo>
                  <a:pt x="330093" y="716314"/>
                  <a:pt x="144671" y="645514"/>
                  <a:pt x="0" y="696024"/>
                </a:cubicBezTo>
                <a:cubicBezTo>
                  <a:pt x="-4460" y="625903"/>
                  <a:pt x="28461" y="461673"/>
                  <a:pt x="0" y="348012"/>
                </a:cubicBezTo>
                <a:cubicBezTo>
                  <a:pt x="-28461" y="234351"/>
                  <a:pt x="28156" y="87478"/>
                  <a:pt x="0" y="0"/>
                </a:cubicBezTo>
                <a:close/>
              </a:path>
            </a:pathLst>
          </a:custGeom>
          <a:ln w="38100" cap="rnd">
            <a:solidFill>
              <a:srgbClr val="000000"/>
            </a:solidFill>
            <a:prstDash val="solid"/>
            <a:round/>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8712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96E95-4F28-2541-F48E-BA956D9A3DAD}"/>
              </a:ext>
            </a:extLst>
          </p:cNvPr>
          <p:cNvSpPr>
            <a:spLocks noGrp="1"/>
          </p:cNvSpPr>
          <p:nvPr>
            <p:ph type="title"/>
          </p:nvPr>
        </p:nvSpPr>
        <p:spPr>
          <a:xfrm>
            <a:off x="212378" y="266839"/>
            <a:ext cx="8685568" cy="812948"/>
          </a:xfrm>
        </p:spPr>
        <p:txBody>
          <a:bodyPr vert="horz" wrap="square" lIns="91427" tIns="45713" rIns="91427" bIns="45713" rtlCol="0" anchor="t">
            <a:normAutofit fontScale="90000"/>
          </a:bodyPr>
          <a:lstStyle/>
          <a:p>
            <a:pPr>
              <a:lnSpc>
                <a:spcPct val="90000"/>
              </a:lnSpc>
            </a:pPr>
            <a:r>
              <a:rPr lang="en-US" sz="3700" dirty="0">
                <a:solidFill>
                  <a:schemeClr val="bg1"/>
                </a:solidFill>
              </a:rPr>
              <a:t>Setting up Physical Inventory Journals</a:t>
            </a:r>
          </a:p>
        </p:txBody>
      </p:sp>
      <p:sp>
        <p:nvSpPr>
          <p:cNvPr id="4" name="Content Placeholder 3">
            <a:extLst>
              <a:ext uri="{FF2B5EF4-FFF2-40B4-BE49-F238E27FC236}">
                <a16:creationId xmlns:a16="http://schemas.microsoft.com/office/drawing/2014/main" id="{E6E3BEDB-98D0-0A6C-EE34-758C917A7706}"/>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590737" y="1863854"/>
            <a:ext cx="3666257" cy="3387222"/>
          </a:xfrm>
        </p:spPr>
        <p:txBody>
          <a:bodyPr>
            <a:normAutofit/>
          </a:bodyPr>
          <a:lstStyle/>
          <a:p>
            <a:pPr marL="0" indent="0">
              <a:spcBef>
                <a:spcPts val="2500"/>
              </a:spcBef>
              <a:buNone/>
            </a:pPr>
            <a:endParaRPr lang="en-US" sz="1400" b="1" dirty="0"/>
          </a:p>
          <a:p>
            <a:pPr marL="0" lvl="1" indent="0">
              <a:buNone/>
            </a:pPr>
            <a:r>
              <a:rPr lang="en-US" sz="1765" b="1" dirty="0">
                <a:solidFill>
                  <a:schemeClr val="bg1"/>
                </a:solidFill>
              </a:rPr>
              <a:t>Setting up Physical Inventory Journals in Business Central is an important step in keeping track of your inventory levels. This process involves creating the journal, assigning it to a location, and defining the counting method and frequency.</a:t>
            </a:r>
          </a:p>
        </p:txBody>
      </p:sp>
      <p:pic>
        <p:nvPicPr>
          <p:cNvPr id="11" name="Picture 10">
            <a:extLst>
              <a:ext uri="{FF2B5EF4-FFF2-40B4-BE49-F238E27FC236}">
                <a16:creationId xmlns:a16="http://schemas.microsoft.com/office/drawing/2014/main" id="{A1DF6EE6-6951-028C-C95A-A90B0F732D4C}"/>
              </a:ext>
            </a:extLst>
          </p:cNvPr>
          <p:cNvPicPr>
            <a:picLocks noChangeAspect="1"/>
          </p:cNvPicPr>
          <p:nvPr/>
        </p:nvPicPr>
        <p:blipFill>
          <a:blip r:embed="rId3"/>
          <a:stretch>
            <a:fillRect/>
          </a:stretch>
        </p:blipFill>
        <p:spPr>
          <a:xfrm>
            <a:off x="212377" y="1025023"/>
            <a:ext cx="8345279" cy="4876927"/>
          </a:xfrm>
          <a:prstGeom prst="rect">
            <a:avLst/>
          </a:prstGeom>
        </p:spPr>
      </p:pic>
      <p:pic>
        <p:nvPicPr>
          <p:cNvPr id="3" name="Picture 2" descr="A logo with blue and black text">
            <a:extLst>
              <a:ext uri="{FF2B5EF4-FFF2-40B4-BE49-F238E27FC236}">
                <a16:creationId xmlns:a16="http://schemas.microsoft.com/office/drawing/2014/main" id="{AE1C3881-A656-684D-D911-516EF51FC62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23202" t="30029" r="30703" b="28482"/>
          <a:stretch/>
        </p:blipFill>
        <p:spPr>
          <a:xfrm>
            <a:off x="10025269" y="101432"/>
            <a:ext cx="2081691" cy="696024"/>
          </a:xfrm>
          <a:custGeom>
            <a:avLst/>
            <a:gdLst>
              <a:gd name="connsiteX0" fmla="*/ 0 w 2081691"/>
              <a:gd name="connsiteY0" fmla="*/ 0 h 696024"/>
              <a:gd name="connsiteX1" fmla="*/ 499606 w 2081691"/>
              <a:gd name="connsiteY1" fmla="*/ 0 h 696024"/>
              <a:gd name="connsiteX2" fmla="*/ 1020029 w 2081691"/>
              <a:gd name="connsiteY2" fmla="*/ 0 h 696024"/>
              <a:gd name="connsiteX3" fmla="*/ 1561268 w 2081691"/>
              <a:gd name="connsiteY3" fmla="*/ 0 h 696024"/>
              <a:gd name="connsiteX4" fmla="*/ 2081691 w 2081691"/>
              <a:gd name="connsiteY4" fmla="*/ 0 h 696024"/>
              <a:gd name="connsiteX5" fmla="*/ 2081691 w 2081691"/>
              <a:gd name="connsiteY5" fmla="*/ 354972 h 696024"/>
              <a:gd name="connsiteX6" fmla="*/ 2081691 w 2081691"/>
              <a:gd name="connsiteY6" fmla="*/ 696024 h 696024"/>
              <a:gd name="connsiteX7" fmla="*/ 1519634 w 2081691"/>
              <a:gd name="connsiteY7" fmla="*/ 696024 h 696024"/>
              <a:gd name="connsiteX8" fmla="*/ 957578 w 2081691"/>
              <a:gd name="connsiteY8" fmla="*/ 696024 h 696024"/>
              <a:gd name="connsiteX9" fmla="*/ 0 w 2081691"/>
              <a:gd name="connsiteY9" fmla="*/ 696024 h 696024"/>
              <a:gd name="connsiteX10" fmla="*/ 0 w 2081691"/>
              <a:gd name="connsiteY10" fmla="*/ 354972 h 696024"/>
              <a:gd name="connsiteX11" fmla="*/ 0 w 2081691"/>
              <a:gd name="connsiteY11" fmla="*/ 0 h 696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1691" h="696024" fill="none" extrusionOk="0">
                <a:moveTo>
                  <a:pt x="0" y="0"/>
                </a:moveTo>
                <a:cubicBezTo>
                  <a:pt x="101661" y="-9938"/>
                  <a:pt x="287254" y="14732"/>
                  <a:pt x="499606" y="0"/>
                </a:cubicBezTo>
                <a:cubicBezTo>
                  <a:pt x="711958" y="-14732"/>
                  <a:pt x="895965" y="16228"/>
                  <a:pt x="1020029" y="0"/>
                </a:cubicBezTo>
                <a:cubicBezTo>
                  <a:pt x="1144093" y="-16228"/>
                  <a:pt x="1349124" y="832"/>
                  <a:pt x="1561268" y="0"/>
                </a:cubicBezTo>
                <a:cubicBezTo>
                  <a:pt x="1773412" y="-832"/>
                  <a:pt x="1932193" y="27964"/>
                  <a:pt x="2081691" y="0"/>
                </a:cubicBezTo>
                <a:cubicBezTo>
                  <a:pt x="2118409" y="130922"/>
                  <a:pt x="2063604" y="273559"/>
                  <a:pt x="2081691" y="354972"/>
                </a:cubicBezTo>
                <a:cubicBezTo>
                  <a:pt x="2099778" y="436385"/>
                  <a:pt x="2074804" y="571326"/>
                  <a:pt x="2081691" y="696024"/>
                </a:cubicBezTo>
                <a:cubicBezTo>
                  <a:pt x="1858577" y="759003"/>
                  <a:pt x="1798701" y="641517"/>
                  <a:pt x="1519634" y="696024"/>
                </a:cubicBezTo>
                <a:cubicBezTo>
                  <a:pt x="1240567" y="750531"/>
                  <a:pt x="1135873" y="681242"/>
                  <a:pt x="957578" y="696024"/>
                </a:cubicBezTo>
                <a:cubicBezTo>
                  <a:pt x="779283" y="710806"/>
                  <a:pt x="237585" y="589154"/>
                  <a:pt x="0" y="696024"/>
                </a:cubicBezTo>
                <a:cubicBezTo>
                  <a:pt x="-37497" y="538797"/>
                  <a:pt x="27594" y="487812"/>
                  <a:pt x="0" y="354972"/>
                </a:cubicBezTo>
                <a:cubicBezTo>
                  <a:pt x="-27594" y="222132"/>
                  <a:pt x="34699" y="108436"/>
                  <a:pt x="0" y="0"/>
                </a:cubicBezTo>
                <a:close/>
              </a:path>
              <a:path w="2081691" h="696024" stroke="0" extrusionOk="0">
                <a:moveTo>
                  <a:pt x="0" y="0"/>
                </a:moveTo>
                <a:cubicBezTo>
                  <a:pt x="224139" y="-44510"/>
                  <a:pt x="311223" y="56616"/>
                  <a:pt x="499606" y="0"/>
                </a:cubicBezTo>
                <a:cubicBezTo>
                  <a:pt x="687989" y="-56616"/>
                  <a:pt x="756733" y="12882"/>
                  <a:pt x="957578" y="0"/>
                </a:cubicBezTo>
                <a:cubicBezTo>
                  <a:pt x="1158423" y="-12882"/>
                  <a:pt x="1241618" y="29770"/>
                  <a:pt x="1519634" y="0"/>
                </a:cubicBezTo>
                <a:cubicBezTo>
                  <a:pt x="1797650" y="-29770"/>
                  <a:pt x="1869160" y="33212"/>
                  <a:pt x="2081691" y="0"/>
                </a:cubicBezTo>
                <a:cubicBezTo>
                  <a:pt x="2084295" y="121429"/>
                  <a:pt x="2051640" y="263991"/>
                  <a:pt x="2081691" y="341052"/>
                </a:cubicBezTo>
                <a:cubicBezTo>
                  <a:pt x="2111742" y="418113"/>
                  <a:pt x="2077372" y="622998"/>
                  <a:pt x="2081691" y="696024"/>
                </a:cubicBezTo>
                <a:cubicBezTo>
                  <a:pt x="1938667" y="710648"/>
                  <a:pt x="1701689" y="654587"/>
                  <a:pt x="1561268" y="696024"/>
                </a:cubicBezTo>
                <a:cubicBezTo>
                  <a:pt x="1420847" y="737461"/>
                  <a:pt x="1154127" y="688857"/>
                  <a:pt x="999212" y="696024"/>
                </a:cubicBezTo>
                <a:cubicBezTo>
                  <a:pt x="844297" y="703191"/>
                  <a:pt x="752387" y="675734"/>
                  <a:pt x="541240" y="696024"/>
                </a:cubicBezTo>
                <a:cubicBezTo>
                  <a:pt x="330093" y="716314"/>
                  <a:pt x="144671" y="645514"/>
                  <a:pt x="0" y="696024"/>
                </a:cubicBezTo>
                <a:cubicBezTo>
                  <a:pt x="-4460" y="625903"/>
                  <a:pt x="28461" y="461673"/>
                  <a:pt x="0" y="348012"/>
                </a:cubicBezTo>
                <a:cubicBezTo>
                  <a:pt x="-28461" y="234351"/>
                  <a:pt x="28156" y="87478"/>
                  <a:pt x="0" y="0"/>
                </a:cubicBezTo>
                <a:close/>
              </a:path>
            </a:pathLst>
          </a:custGeom>
          <a:ln w="38100" cap="rnd">
            <a:solidFill>
              <a:srgbClr val="000000"/>
            </a:solidFill>
            <a:prstDash val="solid"/>
            <a:round/>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123923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C21B48-E0A7-BB2B-A017-96B0B53D859C}"/>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4733D697-0BA1-FE1D-9B78-D2D56674EE5F}"/>
              </a:ext>
            </a:extLst>
          </p:cNvPr>
          <p:cNvSpPr>
            <a:spLocks noGrp="1"/>
          </p:cNvSpPr>
          <p:nvPr>
            <p:ph type="title"/>
          </p:nvPr>
        </p:nvSpPr>
        <p:spPr>
          <a:xfrm>
            <a:off x="360420" y="334078"/>
            <a:ext cx="10571998" cy="970450"/>
          </a:xfrm>
        </p:spPr>
        <p:txBody>
          <a:bodyPr/>
          <a:lstStyle/>
          <a:p>
            <a:r>
              <a:rPr lang="en-US" dirty="0"/>
              <a:t>Event Calendar:</a:t>
            </a:r>
          </a:p>
        </p:txBody>
      </p:sp>
      <p:graphicFrame>
        <p:nvGraphicFramePr>
          <p:cNvPr id="18" name="Content Placeholder 5">
            <a:extLst>
              <a:ext uri="{FF2B5EF4-FFF2-40B4-BE49-F238E27FC236}">
                <a16:creationId xmlns:a16="http://schemas.microsoft.com/office/drawing/2014/main" id="{3240E8CC-AF35-C6C3-FB7B-083FE1C78E56}"/>
              </a:ext>
            </a:extLst>
          </p:cNvPr>
          <p:cNvGraphicFramePr>
            <a:graphicFrameLocks noGrp="1"/>
          </p:cNvGraphicFramePr>
          <p:nvPr>
            <p:ph sz="half" idx="2"/>
          </p:nvPr>
        </p:nvGraphicFramePr>
        <p:xfrm>
          <a:off x="236195" y="2191807"/>
          <a:ext cx="8808745" cy="36387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descr="A logo with blue and black text">
            <a:extLst>
              <a:ext uri="{FF2B5EF4-FFF2-40B4-BE49-F238E27FC236}">
                <a16:creationId xmlns:a16="http://schemas.microsoft.com/office/drawing/2014/main" id="{F44A35C0-AC98-A45F-F6D4-700DD3F4E500}"/>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l="23202" t="30029" r="30703" b="28482"/>
          <a:stretch/>
        </p:blipFill>
        <p:spPr>
          <a:xfrm>
            <a:off x="8589962" y="314696"/>
            <a:ext cx="3421064" cy="1143851"/>
          </a:xfrm>
          <a:custGeom>
            <a:avLst/>
            <a:gdLst>
              <a:gd name="connsiteX0" fmla="*/ 0 w 3421064"/>
              <a:gd name="connsiteY0" fmla="*/ 0 h 1143851"/>
              <a:gd name="connsiteX1" fmla="*/ 535967 w 3421064"/>
              <a:gd name="connsiteY1" fmla="*/ 0 h 1143851"/>
              <a:gd name="connsiteX2" fmla="*/ 1003512 w 3421064"/>
              <a:gd name="connsiteY2" fmla="*/ 0 h 1143851"/>
              <a:gd name="connsiteX3" fmla="*/ 1505268 w 3421064"/>
              <a:gd name="connsiteY3" fmla="*/ 0 h 1143851"/>
              <a:gd name="connsiteX4" fmla="*/ 2109656 w 3421064"/>
              <a:gd name="connsiteY4" fmla="*/ 0 h 1143851"/>
              <a:gd name="connsiteX5" fmla="*/ 2645623 w 3421064"/>
              <a:gd name="connsiteY5" fmla="*/ 0 h 1143851"/>
              <a:gd name="connsiteX6" fmla="*/ 3421064 w 3421064"/>
              <a:gd name="connsiteY6" fmla="*/ 0 h 1143851"/>
              <a:gd name="connsiteX7" fmla="*/ 3421064 w 3421064"/>
              <a:gd name="connsiteY7" fmla="*/ 583364 h 1143851"/>
              <a:gd name="connsiteX8" fmla="*/ 3421064 w 3421064"/>
              <a:gd name="connsiteY8" fmla="*/ 1143851 h 1143851"/>
              <a:gd name="connsiteX9" fmla="*/ 2850887 w 3421064"/>
              <a:gd name="connsiteY9" fmla="*/ 1143851 h 1143851"/>
              <a:gd name="connsiteX10" fmla="*/ 2349131 w 3421064"/>
              <a:gd name="connsiteY10" fmla="*/ 1143851 h 1143851"/>
              <a:gd name="connsiteX11" fmla="*/ 1710532 w 3421064"/>
              <a:gd name="connsiteY11" fmla="*/ 1143851 h 1143851"/>
              <a:gd name="connsiteX12" fmla="*/ 1174565 w 3421064"/>
              <a:gd name="connsiteY12" fmla="*/ 1143851 h 1143851"/>
              <a:gd name="connsiteX13" fmla="*/ 707020 w 3421064"/>
              <a:gd name="connsiteY13" fmla="*/ 1143851 h 1143851"/>
              <a:gd name="connsiteX14" fmla="*/ 0 w 3421064"/>
              <a:gd name="connsiteY14" fmla="*/ 1143851 h 1143851"/>
              <a:gd name="connsiteX15" fmla="*/ 0 w 3421064"/>
              <a:gd name="connsiteY15" fmla="*/ 594803 h 1143851"/>
              <a:gd name="connsiteX16" fmla="*/ 0 w 3421064"/>
              <a:gd name="connsiteY16" fmla="*/ 0 h 114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21064" h="1143851" fill="none" extrusionOk="0">
                <a:moveTo>
                  <a:pt x="0" y="0"/>
                </a:moveTo>
                <a:cubicBezTo>
                  <a:pt x="155570" y="-5917"/>
                  <a:pt x="372776" y="49652"/>
                  <a:pt x="535967" y="0"/>
                </a:cubicBezTo>
                <a:cubicBezTo>
                  <a:pt x="699158" y="-49652"/>
                  <a:pt x="889085" y="19590"/>
                  <a:pt x="1003512" y="0"/>
                </a:cubicBezTo>
                <a:cubicBezTo>
                  <a:pt x="1117939" y="-19590"/>
                  <a:pt x="1355097" y="49885"/>
                  <a:pt x="1505268" y="0"/>
                </a:cubicBezTo>
                <a:cubicBezTo>
                  <a:pt x="1655439" y="-49885"/>
                  <a:pt x="1852640" y="40893"/>
                  <a:pt x="2109656" y="0"/>
                </a:cubicBezTo>
                <a:cubicBezTo>
                  <a:pt x="2366672" y="-40893"/>
                  <a:pt x="2436451" y="58792"/>
                  <a:pt x="2645623" y="0"/>
                </a:cubicBezTo>
                <a:cubicBezTo>
                  <a:pt x="2854795" y="-58792"/>
                  <a:pt x="3171223" y="46862"/>
                  <a:pt x="3421064" y="0"/>
                </a:cubicBezTo>
                <a:cubicBezTo>
                  <a:pt x="3448326" y="289059"/>
                  <a:pt x="3391644" y="437629"/>
                  <a:pt x="3421064" y="583364"/>
                </a:cubicBezTo>
                <a:cubicBezTo>
                  <a:pt x="3450484" y="729099"/>
                  <a:pt x="3395817" y="914904"/>
                  <a:pt x="3421064" y="1143851"/>
                </a:cubicBezTo>
                <a:cubicBezTo>
                  <a:pt x="3223666" y="1165549"/>
                  <a:pt x="3054574" y="1110409"/>
                  <a:pt x="2850887" y="1143851"/>
                </a:cubicBezTo>
                <a:cubicBezTo>
                  <a:pt x="2647200" y="1177293"/>
                  <a:pt x="2514843" y="1109635"/>
                  <a:pt x="2349131" y="1143851"/>
                </a:cubicBezTo>
                <a:cubicBezTo>
                  <a:pt x="2183419" y="1178067"/>
                  <a:pt x="1859716" y="1109907"/>
                  <a:pt x="1710532" y="1143851"/>
                </a:cubicBezTo>
                <a:cubicBezTo>
                  <a:pt x="1561348" y="1177795"/>
                  <a:pt x="1364551" y="1137432"/>
                  <a:pt x="1174565" y="1143851"/>
                </a:cubicBezTo>
                <a:cubicBezTo>
                  <a:pt x="984579" y="1150270"/>
                  <a:pt x="864511" y="1093101"/>
                  <a:pt x="707020" y="1143851"/>
                </a:cubicBezTo>
                <a:cubicBezTo>
                  <a:pt x="549529" y="1194601"/>
                  <a:pt x="243719" y="1060200"/>
                  <a:pt x="0" y="1143851"/>
                </a:cubicBezTo>
                <a:cubicBezTo>
                  <a:pt x="-61453" y="1022722"/>
                  <a:pt x="45038" y="744314"/>
                  <a:pt x="0" y="594803"/>
                </a:cubicBezTo>
                <a:cubicBezTo>
                  <a:pt x="-45038" y="445292"/>
                  <a:pt x="23621" y="155218"/>
                  <a:pt x="0" y="0"/>
                </a:cubicBezTo>
                <a:close/>
              </a:path>
              <a:path w="3421064" h="1143851" stroke="0" extrusionOk="0">
                <a:moveTo>
                  <a:pt x="0" y="0"/>
                </a:moveTo>
                <a:cubicBezTo>
                  <a:pt x="116902" y="-13837"/>
                  <a:pt x="412365" y="8908"/>
                  <a:pt x="535967" y="0"/>
                </a:cubicBezTo>
                <a:cubicBezTo>
                  <a:pt x="659569" y="-8908"/>
                  <a:pt x="797393" y="29751"/>
                  <a:pt x="1003512" y="0"/>
                </a:cubicBezTo>
                <a:cubicBezTo>
                  <a:pt x="1209632" y="-29751"/>
                  <a:pt x="1499999" y="14873"/>
                  <a:pt x="1642111" y="0"/>
                </a:cubicBezTo>
                <a:cubicBezTo>
                  <a:pt x="1784223" y="-14873"/>
                  <a:pt x="2052833" y="13370"/>
                  <a:pt x="2178077" y="0"/>
                </a:cubicBezTo>
                <a:cubicBezTo>
                  <a:pt x="2303321" y="-13370"/>
                  <a:pt x="2478513" y="10249"/>
                  <a:pt x="2714044" y="0"/>
                </a:cubicBezTo>
                <a:cubicBezTo>
                  <a:pt x="2949575" y="-10249"/>
                  <a:pt x="3129479" y="68179"/>
                  <a:pt x="3421064" y="0"/>
                </a:cubicBezTo>
                <a:cubicBezTo>
                  <a:pt x="3465634" y="177991"/>
                  <a:pt x="3385004" y="420650"/>
                  <a:pt x="3421064" y="549048"/>
                </a:cubicBezTo>
                <a:cubicBezTo>
                  <a:pt x="3457124" y="677446"/>
                  <a:pt x="3413210" y="869255"/>
                  <a:pt x="3421064" y="1143851"/>
                </a:cubicBezTo>
                <a:cubicBezTo>
                  <a:pt x="3316295" y="1168246"/>
                  <a:pt x="3113485" y="1113934"/>
                  <a:pt x="2919308" y="1143851"/>
                </a:cubicBezTo>
                <a:cubicBezTo>
                  <a:pt x="2725131" y="1173768"/>
                  <a:pt x="2517387" y="1107801"/>
                  <a:pt x="2349131" y="1143851"/>
                </a:cubicBezTo>
                <a:cubicBezTo>
                  <a:pt x="2180875" y="1179901"/>
                  <a:pt x="2007336" y="1125167"/>
                  <a:pt x="1778953" y="1143851"/>
                </a:cubicBezTo>
                <a:cubicBezTo>
                  <a:pt x="1550570" y="1162535"/>
                  <a:pt x="1403262" y="1102789"/>
                  <a:pt x="1242987" y="1143851"/>
                </a:cubicBezTo>
                <a:cubicBezTo>
                  <a:pt x="1082712" y="1184913"/>
                  <a:pt x="849846" y="1142979"/>
                  <a:pt x="604388" y="1143851"/>
                </a:cubicBezTo>
                <a:cubicBezTo>
                  <a:pt x="358930" y="1144723"/>
                  <a:pt x="254460" y="1137051"/>
                  <a:pt x="0" y="1143851"/>
                </a:cubicBezTo>
                <a:cubicBezTo>
                  <a:pt x="-37106" y="964521"/>
                  <a:pt x="46218" y="770919"/>
                  <a:pt x="0" y="594803"/>
                </a:cubicBezTo>
                <a:cubicBezTo>
                  <a:pt x="-46218" y="418687"/>
                  <a:pt x="57040" y="127703"/>
                  <a:pt x="0" y="0"/>
                </a:cubicBezTo>
                <a:close/>
              </a:path>
            </a:pathLst>
          </a:custGeom>
          <a:ln w="38100" cap="rnd">
            <a:solidFill>
              <a:srgbClr val="000000"/>
            </a:solidFill>
            <a:prstDash val="solid"/>
            <a:round/>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3F24C817-C0B9-A830-C14C-FADE61694546}"/>
              </a:ext>
            </a:extLst>
          </p:cNvPr>
          <p:cNvPicPr>
            <a:picLocks noChangeAspect="1"/>
          </p:cNvPicPr>
          <p:nvPr/>
        </p:nvPicPr>
        <p:blipFill>
          <a:blip r:embed="rId10"/>
          <a:stretch>
            <a:fillRect/>
          </a:stretch>
        </p:blipFill>
        <p:spPr>
          <a:xfrm>
            <a:off x="10220563" y="6262017"/>
            <a:ext cx="1904762" cy="52381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4" name="TextBox 13">
            <a:extLst>
              <a:ext uri="{FF2B5EF4-FFF2-40B4-BE49-F238E27FC236}">
                <a16:creationId xmlns:a16="http://schemas.microsoft.com/office/drawing/2014/main" id="{AA487EA9-1767-0BE2-8684-5A5F9BDE5837}"/>
              </a:ext>
            </a:extLst>
          </p:cNvPr>
          <p:cNvSpPr txBox="1"/>
          <p:nvPr/>
        </p:nvSpPr>
        <p:spPr>
          <a:xfrm>
            <a:off x="-60960" y="6540364"/>
            <a:ext cx="8932253" cy="369332"/>
          </a:xfrm>
          <a:prstGeom prst="rect">
            <a:avLst/>
          </a:prstGeom>
          <a:noFill/>
        </p:spPr>
        <p:txBody>
          <a:bodyPr wrap="none" rtlCol="0">
            <a:spAutoFit/>
          </a:bodyPr>
          <a:lstStyle/>
          <a:p>
            <a:r>
              <a:rPr lang="en-US" dirty="0">
                <a:hlinkClick r:id="rId11"/>
              </a:rPr>
              <a:t>Dynamics Communities Events Calendar:  https://dynamicscommunities.com/events/month/</a:t>
            </a:r>
            <a:endParaRPr lang="en-US" dirty="0"/>
          </a:p>
        </p:txBody>
      </p:sp>
      <p:pic>
        <p:nvPicPr>
          <p:cNvPr id="6" name="Picture 5" descr="A screenshot of a table&#10;&#10;AI-generated content may be incorrect.">
            <a:extLst>
              <a:ext uri="{FF2B5EF4-FFF2-40B4-BE49-F238E27FC236}">
                <a16:creationId xmlns:a16="http://schemas.microsoft.com/office/drawing/2014/main" id="{309EC16C-BF84-6BB0-B21D-E899B27AF98D}"/>
              </a:ext>
            </a:extLst>
          </p:cNvPr>
          <p:cNvPicPr>
            <a:picLocks noChangeAspect="1"/>
          </p:cNvPicPr>
          <p:nvPr/>
        </p:nvPicPr>
        <p:blipFill>
          <a:blip r:embed="rId12"/>
          <a:stretch>
            <a:fillRect/>
          </a:stretch>
        </p:blipFill>
        <p:spPr>
          <a:xfrm>
            <a:off x="601044" y="2194544"/>
            <a:ext cx="11106150" cy="3876675"/>
          </a:xfrm>
          <a:prstGeom prst="rect">
            <a:avLst/>
          </a:prstGeom>
        </p:spPr>
      </p:pic>
    </p:spTree>
    <p:extLst>
      <p:ext uri="{BB962C8B-B14F-4D97-AF65-F5344CB8AC3E}">
        <p14:creationId xmlns:p14="http://schemas.microsoft.com/office/powerpoint/2010/main" val="31229913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laptop screen on the desk in an industrial factory.">
            <a:extLst>
              <a:ext uri="{FF2B5EF4-FFF2-40B4-BE49-F238E27FC236}">
                <a16:creationId xmlns:a16="http://schemas.microsoft.com/office/drawing/2014/main" id="{D593C663-15ED-4739-99CD-AD22CF12B1FB}"/>
              </a:ext>
            </a:extLst>
          </p:cNvPr>
          <p:cNvPicPr>
            <a:picLocks noGrp="1" noChangeAspect="1"/>
          </p:cNvPicPr>
          <p:nvPr>
            <p:ph sz="half" idx="1"/>
          </p:nvPr>
        </p:nvPicPr>
        <p:blipFill>
          <a:blip r:embed="rId3"/>
          <a:srcRect l="27614" r="24114" b="1"/>
          <a:stretch/>
        </p:blipFill>
        <p:spPr>
          <a:xfrm>
            <a:off x="162314" y="510455"/>
            <a:ext cx="4221312" cy="5837090"/>
          </a:xfrm>
          <a:prstGeom prst="rect">
            <a:avLst/>
          </a:prstGeom>
        </p:spPr>
      </p:pic>
      <p:sp>
        <p:nvSpPr>
          <p:cNvPr id="2" name="Title 1">
            <a:extLst>
              <a:ext uri="{FF2B5EF4-FFF2-40B4-BE49-F238E27FC236}">
                <a16:creationId xmlns:a16="http://schemas.microsoft.com/office/drawing/2014/main" id="{3AD304F7-28AF-16C4-9371-934CADCCA4DD}"/>
              </a:ext>
            </a:extLst>
          </p:cNvPr>
          <p:cNvSpPr>
            <a:spLocks noGrp="1"/>
          </p:cNvSpPr>
          <p:nvPr>
            <p:ph type="title"/>
          </p:nvPr>
        </p:nvSpPr>
        <p:spPr>
          <a:xfrm>
            <a:off x="4692663" y="231464"/>
            <a:ext cx="6231426" cy="1462832"/>
          </a:xfrm>
        </p:spPr>
        <p:txBody>
          <a:bodyPr vert="horz" wrap="square" lIns="91427" tIns="45713" rIns="91427" bIns="45713" rtlCol="0" anchor="t">
            <a:normAutofit/>
          </a:bodyPr>
          <a:lstStyle/>
          <a:p>
            <a:r>
              <a:rPr lang="en-US" sz="4400" dirty="0"/>
              <a:t>Posting Physical Inventory Journals</a:t>
            </a:r>
          </a:p>
        </p:txBody>
      </p:sp>
      <p:sp>
        <p:nvSpPr>
          <p:cNvPr id="4" name="Content Placeholder 3">
            <a:extLst>
              <a:ext uri="{FF2B5EF4-FFF2-40B4-BE49-F238E27FC236}">
                <a16:creationId xmlns:a16="http://schemas.microsoft.com/office/drawing/2014/main" id="{CABD19EF-16A0-DF78-4A0E-8BBD1DEF3286}"/>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223715" y="2127517"/>
            <a:ext cx="6231426" cy="3767603"/>
          </a:xfrm>
        </p:spPr>
        <p:txBody>
          <a:bodyPr>
            <a:normAutofit lnSpcReduction="10000"/>
          </a:bodyPr>
          <a:lstStyle/>
          <a:p>
            <a:pPr marL="0" indent="0">
              <a:spcBef>
                <a:spcPts val="2500"/>
              </a:spcBef>
              <a:buNone/>
            </a:pPr>
            <a:r>
              <a:rPr lang="en-US" sz="1400" b="1" dirty="0">
                <a:solidFill>
                  <a:schemeClr val="bg1"/>
                </a:solidFill>
              </a:rPr>
              <a:t>Posting Process</a:t>
            </a:r>
          </a:p>
          <a:p>
            <a:pPr marL="0" lvl="1" indent="0">
              <a:buNone/>
            </a:pPr>
            <a:r>
              <a:rPr lang="en-US" sz="1400" dirty="0">
                <a:solidFill>
                  <a:schemeClr val="bg1"/>
                </a:solidFill>
              </a:rPr>
              <a:t>Posting Physical Inventory Journals is a simple process that updates inventory levels in Business Central. It involves selecting the journal, verifying the entries, and posting the journal.</a:t>
            </a:r>
          </a:p>
          <a:p>
            <a:pPr marL="0" indent="0">
              <a:spcBef>
                <a:spcPts val="2500"/>
              </a:spcBef>
              <a:buNone/>
            </a:pPr>
            <a:r>
              <a:rPr lang="en-US" sz="1400" b="1" dirty="0">
                <a:solidFill>
                  <a:schemeClr val="bg1"/>
                </a:solidFill>
              </a:rPr>
              <a:t>Inventory Level Update</a:t>
            </a:r>
          </a:p>
          <a:p>
            <a:pPr marL="0" lvl="1" indent="0">
              <a:buNone/>
            </a:pPr>
            <a:r>
              <a:rPr lang="en-US" sz="1400" dirty="0">
                <a:solidFill>
                  <a:schemeClr val="bg1"/>
                </a:solidFill>
              </a:rPr>
              <a:t>Posting Physical Inventory Journals updates inventory levels in Business Central, ensuring that the system accurately reflects the actual inventory quantity.</a:t>
            </a:r>
          </a:p>
          <a:p>
            <a:pPr marL="0" indent="0">
              <a:spcBef>
                <a:spcPts val="2500"/>
              </a:spcBef>
              <a:buNone/>
            </a:pPr>
            <a:r>
              <a:rPr lang="en-US" sz="1400" b="1" dirty="0">
                <a:solidFill>
                  <a:schemeClr val="bg1"/>
                </a:solidFill>
              </a:rPr>
              <a:t>Adjustments to Inventory Transactions</a:t>
            </a:r>
          </a:p>
          <a:p>
            <a:pPr marL="0" lvl="1" indent="0">
              <a:buNone/>
            </a:pPr>
            <a:r>
              <a:rPr lang="en-US" sz="1400" dirty="0">
                <a:solidFill>
                  <a:schemeClr val="bg1"/>
                </a:solidFill>
              </a:rPr>
              <a:t>In Business Central, it is possible to make adjustments to inventory transactions. This allows for corrections to be made to inventory levels as needed.</a:t>
            </a:r>
          </a:p>
        </p:txBody>
      </p:sp>
      <p:pic>
        <p:nvPicPr>
          <p:cNvPr id="3" name="Picture 2" descr="A logo with blue and black text">
            <a:extLst>
              <a:ext uri="{FF2B5EF4-FFF2-40B4-BE49-F238E27FC236}">
                <a16:creationId xmlns:a16="http://schemas.microsoft.com/office/drawing/2014/main" id="{000CCD95-AF41-43EA-C5A3-AD527657F5E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23202" t="30029" r="30703" b="28482"/>
          <a:stretch/>
        </p:blipFill>
        <p:spPr>
          <a:xfrm>
            <a:off x="10025269" y="101432"/>
            <a:ext cx="2081691" cy="696024"/>
          </a:xfrm>
          <a:custGeom>
            <a:avLst/>
            <a:gdLst>
              <a:gd name="connsiteX0" fmla="*/ 0 w 2081691"/>
              <a:gd name="connsiteY0" fmla="*/ 0 h 696024"/>
              <a:gd name="connsiteX1" fmla="*/ 499606 w 2081691"/>
              <a:gd name="connsiteY1" fmla="*/ 0 h 696024"/>
              <a:gd name="connsiteX2" fmla="*/ 1020029 w 2081691"/>
              <a:gd name="connsiteY2" fmla="*/ 0 h 696024"/>
              <a:gd name="connsiteX3" fmla="*/ 1561268 w 2081691"/>
              <a:gd name="connsiteY3" fmla="*/ 0 h 696024"/>
              <a:gd name="connsiteX4" fmla="*/ 2081691 w 2081691"/>
              <a:gd name="connsiteY4" fmla="*/ 0 h 696024"/>
              <a:gd name="connsiteX5" fmla="*/ 2081691 w 2081691"/>
              <a:gd name="connsiteY5" fmla="*/ 354972 h 696024"/>
              <a:gd name="connsiteX6" fmla="*/ 2081691 w 2081691"/>
              <a:gd name="connsiteY6" fmla="*/ 696024 h 696024"/>
              <a:gd name="connsiteX7" fmla="*/ 1519634 w 2081691"/>
              <a:gd name="connsiteY7" fmla="*/ 696024 h 696024"/>
              <a:gd name="connsiteX8" fmla="*/ 957578 w 2081691"/>
              <a:gd name="connsiteY8" fmla="*/ 696024 h 696024"/>
              <a:gd name="connsiteX9" fmla="*/ 0 w 2081691"/>
              <a:gd name="connsiteY9" fmla="*/ 696024 h 696024"/>
              <a:gd name="connsiteX10" fmla="*/ 0 w 2081691"/>
              <a:gd name="connsiteY10" fmla="*/ 354972 h 696024"/>
              <a:gd name="connsiteX11" fmla="*/ 0 w 2081691"/>
              <a:gd name="connsiteY11" fmla="*/ 0 h 696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1691" h="696024" fill="none" extrusionOk="0">
                <a:moveTo>
                  <a:pt x="0" y="0"/>
                </a:moveTo>
                <a:cubicBezTo>
                  <a:pt x="101661" y="-9938"/>
                  <a:pt x="287254" y="14732"/>
                  <a:pt x="499606" y="0"/>
                </a:cubicBezTo>
                <a:cubicBezTo>
                  <a:pt x="711958" y="-14732"/>
                  <a:pt x="895965" y="16228"/>
                  <a:pt x="1020029" y="0"/>
                </a:cubicBezTo>
                <a:cubicBezTo>
                  <a:pt x="1144093" y="-16228"/>
                  <a:pt x="1349124" y="832"/>
                  <a:pt x="1561268" y="0"/>
                </a:cubicBezTo>
                <a:cubicBezTo>
                  <a:pt x="1773412" y="-832"/>
                  <a:pt x="1932193" y="27964"/>
                  <a:pt x="2081691" y="0"/>
                </a:cubicBezTo>
                <a:cubicBezTo>
                  <a:pt x="2118409" y="130922"/>
                  <a:pt x="2063604" y="273559"/>
                  <a:pt x="2081691" y="354972"/>
                </a:cubicBezTo>
                <a:cubicBezTo>
                  <a:pt x="2099778" y="436385"/>
                  <a:pt x="2074804" y="571326"/>
                  <a:pt x="2081691" y="696024"/>
                </a:cubicBezTo>
                <a:cubicBezTo>
                  <a:pt x="1858577" y="759003"/>
                  <a:pt x="1798701" y="641517"/>
                  <a:pt x="1519634" y="696024"/>
                </a:cubicBezTo>
                <a:cubicBezTo>
                  <a:pt x="1240567" y="750531"/>
                  <a:pt x="1135873" y="681242"/>
                  <a:pt x="957578" y="696024"/>
                </a:cubicBezTo>
                <a:cubicBezTo>
                  <a:pt x="779283" y="710806"/>
                  <a:pt x="237585" y="589154"/>
                  <a:pt x="0" y="696024"/>
                </a:cubicBezTo>
                <a:cubicBezTo>
                  <a:pt x="-37497" y="538797"/>
                  <a:pt x="27594" y="487812"/>
                  <a:pt x="0" y="354972"/>
                </a:cubicBezTo>
                <a:cubicBezTo>
                  <a:pt x="-27594" y="222132"/>
                  <a:pt x="34699" y="108436"/>
                  <a:pt x="0" y="0"/>
                </a:cubicBezTo>
                <a:close/>
              </a:path>
              <a:path w="2081691" h="696024" stroke="0" extrusionOk="0">
                <a:moveTo>
                  <a:pt x="0" y="0"/>
                </a:moveTo>
                <a:cubicBezTo>
                  <a:pt x="224139" y="-44510"/>
                  <a:pt x="311223" y="56616"/>
                  <a:pt x="499606" y="0"/>
                </a:cubicBezTo>
                <a:cubicBezTo>
                  <a:pt x="687989" y="-56616"/>
                  <a:pt x="756733" y="12882"/>
                  <a:pt x="957578" y="0"/>
                </a:cubicBezTo>
                <a:cubicBezTo>
                  <a:pt x="1158423" y="-12882"/>
                  <a:pt x="1241618" y="29770"/>
                  <a:pt x="1519634" y="0"/>
                </a:cubicBezTo>
                <a:cubicBezTo>
                  <a:pt x="1797650" y="-29770"/>
                  <a:pt x="1869160" y="33212"/>
                  <a:pt x="2081691" y="0"/>
                </a:cubicBezTo>
                <a:cubicBezTo>
                  <a:pt x="2084295" y="121429"/>
                  <a:pt x="2051640" y="263991"/>
                  <a:pt x="2081691" y="341052"/>
                </a:cubicBezTo>
                <a:cubicBezTo>
                  <a:pt x="2111742" y="418113"/>
                  <a:pt x="2077372" y="622998"/>
                  <a:pt x="2081691" y="696024"/>
                </a:cubicBezTo>
                <a:cubicBezTo>
                  <a:pt x="1938667" y="710648"/>
                  <a:pt x="1701689" y="654587"/>
                  <a:pt x="1561268" y="696024"/>
                </a:cubicBezTo>
                <a:cubicBezTo>
                  <a:pt x="1420847" y="737461"/>
                  <a:pt x="1154127" y="688857"/>
                  <a:pt x="999212" y="696024"/>
                </a:cubicBezTo>
                <a:cubicBezTo>
                  <a:pt x="844297" y="703191"/>
                  <a:pt x="752387" y="675734"/>
                  <a:pt x="541240" y="696024"/>
                </a:cubicBezTo>
                <a:cubicBezTo>
                  <a:pt x="330093" y="716314"/>
                  <a:pt x="144671" y="645514"/>
                  <a:pt x="0" y="696024"/>
                </a:cubicBezTo>
                <a:cubicBezTo>
                  <a:pt x="-4460" y="625903"/>
                  <a:pt x="28461" y="461673"/>
                  <a:pt x="0" y="348012"/>
                </a:cubicBezTo>
                <a:cubicBezTo>
                  <a:pt x="-28461" y="234351"/>
                  <a:pt x="28156" y="87478"/>
                  <a:pt x="0" y="0"/>
                </a:cubicBezTo>
                <a:close/>
              </a:path>
            </a:pathLst>
          </a:custGeom>
          <a:ln w="38100" cap="rnd">
            <a:solidFill>
              <a:srgbClr val="000000"/>
            </a:solidFill>
            <a:prstDash val="solid"/>
            <a:round/>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325433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n boxes placed on conveyor belt">
            <a:extLst>
              <a:ext uri="{FF2B5EF4-FFF2-40B4-BE49-F238E27FC236}">
                <a16:creationId xmlns:a16="http://schemas.microsoft.com/office/drawing/2014/main" id="{D5C85730-C9BD-4B4C-A235-0A021CCFFDEC}"/>
              </a:ext>
            </a:extLst>
          </p:cNvPr>
          <p:cNvPicPr>
            <a:picLocks noChangeAspect="1"/>
          </p:cNvPicPr>
          <p:nvPr/>
        </p:nvPicPr>
        <p:blipFill>
          <a:blip r:embed="rId3">
            <a:alphaModFix amt="73000"/>
          </a:blip>
          <a:srcRect t="16129" r="9091" b="7263"/>
          <a:stretch/>
        </p:blipFill>
        <p:spPr>
          <a:xfrm>
            <a:off x="294533" y="681298"/>
            <a:ext cx="6192512" cy="3483288"/>
          </a:xfrm>
          <a:prstGeom prst="rect">
            <a:avLst/>
          </a:prstGeom>
        </p:spPr>
      </p:pic>
      <p:sp>
        <p:nvSpPr>
          <p:cNvPr id="2" name="Title 1">
            <a:extLst>
              <a:ext uri="{FF2B5EF4-FFF2-40B4-BE49-F238E27FC236}">
                <a16:creationId xmlns:a16="http://schemas.microsoft.com/office/drawing/2014/main" id="{7446D069-08F2-BB30-3B79-14D30670C06F}"/>
              </a:ext>
            </a:extLst>
          </p:cNvPr>
          <p:cNvSpPr>
            <a:spLocks noGrp="1"/>
          </p:cNvSpPr>
          <p:nvPr>
            <p:ph type="ctrTitle"/>
          </p:nvPr>
        </p:nvSpPr>
        <p:spPr>
          <a:xfrm>
            <a:off x="6845470" y="947056"/>
            <a:ext cx="5108965" cy="3969397"/>
          </a:xfrm>
        </p:spPr>
        <p:txBody>
          <a:bodyPr anchor="t">
            <a:normAutofit/>
          </a:bodyPr>
          <a:lstStyle/>
          <a:p>
            <a:pPr>
              <a:lnSpc>
                <a:spcPct val="90000"/>
              </a:lnSpc>
            </a:pPr>
            <a:r>
              <a:rPr lang="en-US" sz="5598" dirty="0">
                <a:solidFill>
                  <a:schemeClr val="bg1"/>
                </a:solidFill>
              </a:rPr>
              <a:t>Inventory Management using Business Central</a:t>
            </a:r>
          </a:p>
        </p:txBody>
      </p:sp>
      <p:sp>
        <p:nvSpPr>
          <p:cNvPr id="3" name="Subtitle 2">
            <a:extLst>
              <a:ext uri="{FF2B5EF4-FFF2-40B4-BE49-F238E27FC236}">
                <a16:creationId xmlns:a16="http://schemas.microsoft.com/office/drawing/2014/main" id="{AD6394F7-E07F-A02D-8BE0-65CF61B0A9D7}"/>
              </a:ext>
            </a:extLst>
          </p:cNvPr>
          <p:cNvSpPr>
            <a:spLocks noGrp="1"/>
          </p:cNvSpPr>
          <p:nvPr>
            <p:ph type="subTitle" idx="1"/>
          </p:nvPr>
        </p:nvSpPr>
        <p:spPr>
          <a:xfrm>
            <a:off x="178255" y="4709106"/>
            <a:ext cx="9598853" cy="1467596"/>
          </a:xfrm>
        </p:spPr>
        <p:txBody>
          <a:bodyPr anchor="b">
            <a:normAutofit fontScale="25000" lnSpcReduction="20000"/>
          </a:bodyPr>
          <a:lstStyle/>
          <a:p>
            <a:r>
              <a:rPr lang="en-US" sz="3137" dirty="0"/>
              <a:t>Efficiently manage inventory with </a:t>
            </a:r>
          </a:p>
          <a:p>
            <a:r>
              <a:rPr lang="en-US" sz="6078" b="1" dirty="0">
                <a:solidFill>
                  <a:schemeClr val="bg1"/>
                </a:solidFill>
              </a:rPr>
              <a:t>LP2b.II </a:t>
            </a:r>
            <a:r>
              <a:rPr lang="en-US" sz="6078" dirty="0">
                <a:solidFill>
                  <a:schemeClr val="bg1"/>
                </a:solidFill>
              </a:rPr>
              <a:t>– </a:t>
            </a:r>
            <a:r>
              <a:rPr lang="en-US" sz="6078" b="1" dirty="0">
                <a:solidFill>
                  <a:schemeClr val="bg1"/>
                </a:solidFill>
              </a:rPr>
              <a:t>Warehouse Physical Inventory Journal</a:t>
            </a:r>
          </a:p>
          <a:p>
            <a:endParaRPr lang="en-US" sz="5686" b="1" dirty="0">
              <a:solidFill>
                <a:schemeClr val="bg1"/>
              </a:solidFill>
            </a:endParaRPr>
          </a:p>
          <a:p>
            <a:r>
              <a:rPr lang="en-US" sz="5686" b="1" dirty="0">
                <a:solidFill>
                  <a:schemeClr val="bg1"/>
                </a:solidFill>
              </a:rPr>
              <a:t>LP3  - </a:t>
            </a:r>
            <a:r>
              <a:rPr lang="en-US" sz="5882" b="1" kern="0" dirty="0">
                <a:solidFill>
                  <a:schemeClr val="bg1"/>
                </a:solidFill>
                <a:ea typeface="Times New Roman" panose="02020603050405020304" pitchFamily="18" charset="0"/>
                <a:cs typeface="Times New Roman" panose="02020603050405020304" pitchFamily="18" charset="0"/>
              </a:rPr>
              <a:t>De-Couple your Warehouse Item/Location Cycle Counting program from Item/Inventory Valuation affecting Finance.</a:t>
            </a:r>
            <a:endParaRPr lang="en-US" sz="5686" b="1" dirty="0">
              <a:solidFill>
                <a:schemeClr val="bg1"/>
              </a:solidFill>
            </a:endParaRPr>
          </a:p>
        </p:txBody>
      </p:sp>
      <p:pic>
        <p:nvPicPr>
          <p:cNvPr id="5" name="Picture 4" descr="A logo with blue and black text">
            <a:extLst>
              <a:ext uri="{FF2B5EF4-FFF2-40B4-BE49-F238E27FC236}">
                <a16:creationId xmlns:a16="http://schemas.microsoft.com/office/drawing/2014/main" id="{43E2E2CA-9ADD-3518-3217-00F121F12B5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23202" t="30029" r="30703" b="28482"/>
          <a:stretch/>
        </p:blipFill>
        <p:spPr>
          <a:xfrm>
            <a:off x="10025269" y="101432"/>
            <a:ext cx="2081691" cy="696024"/>
          </a:xfrm>
          <a:custGeom>
            <a:avLst/>
            <a:gdLst>
              <a:gd name="connsiteX0" fmla="*/ 0 w 2081691"/>
              <a:gd name="connsiteY0" fmla="*/ 0 h 696024"/>
              <a:gd name="connsiteX1" fmla="*/ 499606 w 2081691"/>
              <a:gd name="connsiteY1" fmla="*/ 0 h 696024"/>
              <a:gd name="connsiteX2" fmla="*/ 1020029 w 2081691"/>
              <a:gd name="connsiteY2" fmla="*/ 0 h 696024"/>
              <a:gd name="connsiteX3" fmla="*/ 1561268 w 2081691"/>
              <a:gd name="connsiteY3" fmla="*/ 0 h 696024"/>
              <a:gd name="connsiteX4" fmla="*/ 2081691 w 2081691"/>
              <a:gd name="connsiteY4" fmla="*/ 0 h 696024"/>
              <a:gd name="connsiteX5" fmla="*/ 2081691 w 2081691"/>
              <a:gd name="connsiteY5" fmla="*/ 354972 h 696024"/>
              <a:gd name="connsiteX6" fmla="*/ 2081691 w 2081691"/>
              <a:gd name="connsiteY6" fmla="*/ 696024 h 696024"/>
              <a:gd name="connsiteX7" fmla="*/ 1519634 w 2081691"/>
              <a:gd name="connsiteY7" fmla="*/ 696024 h 696024"/>
              <a:gd name="connsiteX8" fmla="*/ 957578 w 2081691"/>
              <a:gd name="connsiteY8" fmla="*/ 696024 h 696024"/>
              <a:gd name="connsiteX9" fmla="*/ 0 w 2081691"/>
              <a:gd name="connsiteY9" fmla="*/ 696024 h 696024"/>
              <a:gd name="connsiteX10" fmla="*/ 0 w 2081691"/>
              <a:gd name="connsiteY10" fmla="*/ 354972 h 696024"/>
              <a:gd name="connsiteX11" fmla="*/ 0 w 2081691"/>
              <a:gd name="connsiteY11" fmla="*/ 0 h 696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1691" h="696024" fill="none" extrusionOk="0">
                <a:moveTo>
                  <a:pt x="0" y="0"/>
                </a:moveTo>
                <a:cubicBezTo>
                  <a:pt x="101661" y="-9938"/>
                  <a:pt x="287254" y="14732"/>
                  <a:pt x="499606" y="0"/>
                </a:cubicBezTo>
                <a:cubicBezTo>
                  <a:pt x="711958" y="-14732"/>
                  <a:pt x="895965" y="16228"/>
                  <a:pt x="1020029" y="0"/>
                </a:cubicBezTo>
                <a:cubicBezTo>
                  <a:pt x="1144093" y="-16228"/>
                  <a:pt x="1349124" y="832"/>
                  <a:pt x="1561268" y="0"/>
                </a:cubicBezTo>
                <a:cubicBezTo>
                  <a:pt x="1773412" y="-832"/>
                  <a:pt x="1932193" y="27964"/>
                  <a:pt x="2081691" y="0"/>
                </a:cubicBezTo>
                <a:cubicBezTo>
                  <a:pt x="2118409" y="130922"/>
                  <a:pt x="2063604" y="273559"/>
                  <a:pt x="2081691" y="354972"/>
                </a:cubicBezTo>
                <a:cubicBezTo>
                  <a:pt x="2099778" y="436385"/>
                  <a:pt x="2074804" y="571326"/>
                  <a:pt x="2081691" y="696024"/>
                </a:cubicBezTo>
                <a:cubicBezTo>
                  <a:pt x="1858577" y="759003"/>
                  <a:pt x="1798701" y="641517"/>
                  <a:pt x="1519634" y="696024"/>
                </a:cubicBezTo>
                <a:cubicBezTo>
                  <a:pt x="1240567" y="750531"/>
                  <a:pt x="1135873" y="681242"/>
                  <a:pt x="957578" y="696024"/>
                </a:cubicBezTo>
                <a:cubicBezTo>
                  <a:pt x="779283" y="710806"/>
                  <a:pt x="237585" y="589154"/>
                  <a:pt x="0" y="696024"/>
                </a:cubicBezTo>
                <a:cubicBezTo>
                  <a:pt x="-37497" y="538797"/>
                  <a:pt x="27594" y="487812"/>
                  <a:pt x="0" y="354972"/>
                </a:cubicBezTo>
                <a:cubicBezTo>
                  <a:pt x="-27594" y="222132"/>
                  <a:pt x="34699" y="108436"/>
                  <a:pt x="0" y="0"/>
                </a:cubicBezTo>
                <a:close/>
              </a:path>
              <a:path w="2081691" h="696024" stroke="0" extrusionOk="0">
                <a:moveTo>
                  <a:pt x="0" y="0"/>
                </a:moveTo>
                <a:cubicBezTo>
                  <a:pt x="224139" y="-44510"/>
                  <a:pt x="311223" y="56616"/>
                  <a:pt x="499606" y="0"/>
                </a:cubicBezTo>
                <a:cubicBezTo>
                  <a:pt x="687989" y="-56616"/>
                  <a:pt x="756733" y="12882"/>
                  <a:pt x="957578" y="0"/>
                </a:cubicBezTo>
                <a:cubicBezTo>
                  <a:pt x="1158423" y="-12882"/>
                  <a:pt x="1241618" y="29770"/>
                  <a:pt x="1519634" y="0"/>
                </a:cubicBezTo>
                <a:cubicBezTo>
                  <a:pt x="1797650" y="-29770"/>
                  <a:pt x="1869160" y="33212"/>
                  <a:pt x="2081691" y="0"/>
                </a:cubicBezTo>
                <a:cubicBezTo>
                  <a:pt x="2084295" y="121429"/>
                  <a:pt x="2051640" y="263991"/>
                  <a:pt x="2081691" y="341052"/>
                </a:cubicBezTo>
                <a:cubicBezTo>
                  <a:pt x="2111742" y="418113"/>
                  <a:pt x="2077372" y="622998"/>
                  <a:pt x="2081691" y="696024"/>
                </a:cubicBezTo>
                <a:cubicBezTo>
                  <a:pt x="1938667" y="710648"/>
                  <a:pt x="1701689" y="654587"/>
                  <a:pt x="1561268" y="696024"/>
                </a:cubicBezTo>
                <a:cubicBezTo>
                  <a:pt x="1420847" y="737461"/>
                  <a:pt x="1154127" y="688857"/>
                  <a:pt x="999212" y="696024"/>
                </a:cubicBezTo>
                <a:cubicBezTo>
                  <a:pt x="844297" y="703191"/>
                  <a:pt x="752387" y="675734"/>
                  <a:pt x="541240" y="696024"/>
                </a:cubicBezTo>
                <a:cubicBezTo>
                  <a:pt x="330093" y="716314"/>
                  <a:pt x="144671" y="645514"/>
                  <a:pt x="0" y="696024"/>
                </a:cubicBezTo>
                <a:cubicBezTo>
                  <a:pt x="-4460" y="625903"/>
                  <a:pt x="28461" y="461673"/>
                  <a:pt x="0" y="348012"/>
                </a:cubicBezTo>
                <a:cubicBezTo>
                  <a:pt x="-28461" y="234351"/>
                  <a:pt x="28156" y="87478"/>
                  <a:pt x="0" y="0"/>
                </a:cubicBezTo>
                <a:close/>
              </a:path>
            </a:pathLst>
          </a:custGeom>
          <a:ln w="38100" cap="rnd">
            <a:solidFill>
              <a:srgbClr val="000000"/>
            </a:solidFill>
            <a:prstDash val="solid"/>
            <a:round/>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1723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par>
                                <p:cTn id="11" presetID="10" presetClass="entr" presetSubtype="0" fill="hold" grpId="0" nodeType="withEffect">
                                  <p:stCondLst>
                                    <p:cond delay="1500"/>
                                  </p:stCondLst>
                                  <p:iterate>
                                    <p:tmPct val="10000"/>
                                  </p:iterate>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7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1500"/>
                                  </p:stCondLst>
                                  <p:iterate>
                                    <p:tmPct val="10000"/>
                                  </p:iterate>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700"/>
                                        <p:tgtEl>
                                          <p:spTgt spid="3">
                                            <p:txEl>
                                              <p:pRg st="3" end="3"/>
                                            </p:txEl>
                                          </p:spTgt>
                                        </p:tgtEl>
                                      </p:cBhvr>
                                    </p:animEffect>
                                  </p:childTnLst>
                                </p:cTn>
                              </p:par>
                              <p:par>
                                <p:cTn id="19" presetID="42" presetClass="entr" presetSubtype="0" fill="hold" grpId="1" nodeType="withEffect">
                                  <p:stCondLst>
                                    <p:cond delay="250"/>
                                  </p:stCondLst>
                                  <p:iterate>
                                    <p:tmPct val="10000"/>
                                  </p:iterate>
                                  <p:childTnLst>
                                    <p:set>
                                      <p:cBhvr>
                                        <p:cTn id="20" dur="1" fill="hold">
                                          <p:stCondLst>
                                            <p:cond delay="0"/>
                                          </p:stCondLst>
                                        </p:cTn>
                                        <p:tgtEl>
                                          <p:spTgt spid="3"/>
                                        </p:tgtEl>
                                        <p:attrNameLst>
                                          <p:attrName>style.visibility</p:attrName>
                                        </p:attrNameLst>
                                      </p:cBhvr>
                                      <p:to>
                                        <p:strVal val="visible"/>
                                      </p:to>
                                    </p:set>
                                    <p:animEffect transition="in" filter="fade">
                                      <p:cBhvr>
                                        <p:cTn id="21" dur="250"/>
                                        <p:tgtEl>
                                          <p:spTgt spid="3"/>
                                        </p:tgtEl>
                                      </p:cBhvr>
                                    </p:animEffect>
                                    <p:anim calcmode="lin" valueType="num">
                                      <p:cBhvr>
                                        <p:cTn id="22" dur="250" fill="hold"/>
                                        <p:tgtEl>
                                          <p:spTgt spid="3"/>
                                        </p:tgtEl>
                                        <p:attrNameLst>
                                          <p:attrName>ppt_x</p:attrName>
                                        </p:attrNameLst>
                                      </p:cBhvr>
                                      <p:tavLst>
                                        <p:tav tm="0">
                                          <p:val>
                                            <p:strVal val="#ppt_x"/>
                                          </p:val>
                                        </p:tav>
                                        <p:tav tm="100000">
                                          <p:val>
                                            <p:strVal val="#ppt_x"/>
                                          </p:val>
                                        </p:tav>
                                      </p:tavLst>
                                    </p:anim>
                                    <p:anim calcmode="lin" valueType="num">
                                      <p:cBhvr>
                                        <p:cTn id="23"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oxes On Rack In Warehouse">
            <a:extLst>
              <a:ext uri="{FF2B5EF4-FFF2-40B4-BE49-F238E27FC236}">
                <a16:creationId xmlns:a16="http://schemas.microsoft.com/office/drawing/2014/main" id="{3C90FA13-1882-4F72-A67C-C5E5BC2BF47B}"/>
              </a:ext>
            </a:extLst>
          </p:cNvPr>
          <p:cNvPicPr>
            <a:picLocks noChangeAspect="1"/>
          </p:cNvPicPr>
          <p:nvPr/>
        </p:nvPicPr>
        <p:blipFill>
          <a:blip r:embed="rId3"/>
          <a:srcRect l="22903" r="13407" b="1"/>
          <a:stretch/>
        </p:blipFill>
        <p:spPr>
          <a:xfrm>
            <a:off x="526454" y="508506"/>
            <a:ext cx="5569546" cy="5837085"/>
          </a:xfrm>
          <a:prstGeom prst="rect">
            <a:avLst/>
          </a:prstGeom>
        </p:spPr>
      </p:pic>
      <p:sp>
        <p:nvSpPr>
          <p:cNvPr id="2" name="Title 1">
            <a:extLst>
              <a:ext uri="{FF2B5EF4-FFF2-40B4-BE49-F238E27FC236}">
                <a16:creationId xmlns:a16="http://schemas.microsoft.com/office/drawing/2014/main" id="{7690474D-14C4-3C3C-4A93-BB04C5FF39AB}"/>
              </a:ext>
            </a:extLst>
          </p:cNvPr>
          <p:cNvSpPr>
            <a:spLocks noGrp="1"/>
          </p:cNvSpPr>
          <p:nvPr>
            <p:ph type="ctrTitle"/>
          </p:nvPr>
        </p:nvSpPr>
        <p:spPr>
          <a:xfrm>
            <a:off x="6682773" y="1658544"/>
            <a:ext cx="5418962" cy="3975816"/>
          </a:xfrm>
        </p:spPr>
        <p:txBody>
          <a:bodyPr anchor="t">
            <a:normAutofit/>
          </a:bodyPr>
          <a:lstStyle/>
          <a:p>
            <a:pPr>
              <a:lnSpc>
                <a:spcPct val="90000"/>
              </a:lnSpc>
            </a:pPr>
            <a:r>
              <a:rPr lang="en-US" sz="4700" dirty="0"/>
              <a:t>Warehouse Physical Inventory Journal</a:t>
            </a:r>
          </a:p>
        </p:txBody>
      </p:sp>
      <p:pic>
        <p:nvPicPr>
          <p:cNvPr id="3" name="Picture 2" descr="A logo with blue and black text">
            <a:extLst>
              <a:ext uri="{FF2B5EF4-FFF2-40B4-BE49-F238E27FC236}">
                <a16:creationId xmlns:a16="http://schemas.microsoft.com/office/drawing/2014/main" id="{6F091072-5E6E-3B21-E33F-E43C3BB0618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23202" t="30029" r="30703" b="28482"/>
          <a:stretch/>
        </p:blipFill>
        <p:spPr>
          <a:xfrm>
            <a:off x="10025269" y="101432"/>
            <a:ext cx="2081691" cy="696024"/>
          </a:xfrm>
          <a:custGeom>
            <a:avLst/>
            <a:gdLst>
              <a:gd name="connsiteX0" fmla="*/ 0 w 2081691"/>
              <a:gd name="connsiteY0" fmla="*/ 0 h 696024"/>
              <a:gd name="connsiteX1" fmla="*/ 499606 w 2081691"/>
              <a:gd name="connsiteY1" fmla="*/ 0 h 696024"/>
              <a:gd name="connsiteX2" fmla="*/ 1020029 w 2081691"/>
              <a:gd name="connsiteY2" fmla="*/ 0 h 696024"/>
              <a:gd name="connsiteX3" fmla="*/ 1561268 w 2081691"/>
              <a:gd name="connsiteY3" fmla="*/ 0 h 696024"/>
              <a:gd name="connsiteX4" fmla="*/ 2081691 w 2081691"/>
              <a:gd name="connsiteY4" fmla="*/ 0 h 696024"/>
              <a:gd name="connsiteX5" fmla="*/ 2081691 w 2081691"/>
              <a:gd name="connsiteY5" fmla="*/ 354972 h 696024"/>
              <a:gd name="connsiteX6" fmla="*/ 2081691 w 2081691"/>
              <a:gd name="connsiteY6" fmla="*/ 696024 h 696024"/>
              <a:gd name="connsiteX7" fmla="*/ 1519634 w 2081691"/>
              <a:gd name="connsiteY7" fmla="*/ 696024 h 696024"/>
              <a:gd name="connsiteX8" fmla="*/ 957578 w 2081691"/>
              <a:gd name="connsiteY8" fmla="*/ 696024 h 696024"/>
              <a:gd name="connsiteX9" fmla="*/ 0 w 2081691"/>
              <a:gd name="connsiteY9" fmla="*/ 696024 h 696024"/>
              <a:gd name="connsiteX10" fmla="*/ 0 w 2081691"/>
              <a:gd name="connsiteY10" fmla="*/ 354972 h 696024"/>
              <a:gd name="connsiteX11" fmla="*/ 0 w 2081691"/>
              <a:gd name="connsiteY11" fmla="*/ 0 h 696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1691" h="696024" fill="none" extrusionOk="0">
                <a:moveTo>
                  <a:pt x="0" y="0"/>
                </a:moveTo>
                <a:cubicBezTo>
                  <a:pt x="101661" y="-9938"/>
                  <a:pt x="287254" y="14732"/>
                  <a:pt x="499606" y="0"/>
                </a:cubicBezTo>
                <a:cubicBezTo>
                  <a:pt x="711958" y="-14732"/>
                  <a:pt x="895965" y="16228"/>
                  <a:pt x="1020029" y="0"/>
                </a:cubicBezTo>
                <a:cubicBezTo>
                  <a:pt x="1144093" y="-16228"/>
                  <a:pt x="1349124" y="832"/>
                  <a:pt x="1561268" y="0"/>
                </a:cubicBezTo>
                <a:cubicBezTo>
                  <a:pt x="1773412" y="-832"/>
                  <a:pt x="1932193" y="27964"/>
                  <a:pt x="2081691" y="0"/>
                </a:cubicBezTo>
                <a:cubicBezTo>
                  <a:pt x="2118409" y="130922"/>
                  <a:pt x="2063604" y="273559"/>
                  <a:pt x="2081691" y="354972"/>
                </a:cubicBezTo>
                <a:cubicBezTo>
                  <a:pt x="2099778" y="436385"/>
                  <a:pt x="2074804" y="571326"/>
                  <a:pt x="2081691" y="696024"/>
                </a:cubicBezTo>
                <a:cubicBezTo>
                  <a:pt x="1858577" y="759003"/>
                  <a:pt x="1798701" y="641517"/>
                  <a:pt x="1519634" y="696024"/>
                </a:cubicBezTo>
                <a:cubicBezTo>
                  <a:pt x="1240567" y="750531"/>
                  <a:pt x="1135873" y="681242"/>
                  <a:pt x="957578" y="696024"/>
                </a:cubicBezTo>
                <a:cubicBezTo>
                  <a:pt x="779283" y="710806"/>
                  <a:pt x="237585" y="589154"/>
                  <a:pt x="0" y="696024"/>
                </a:cubicBezTo>
                <a:cubicBezTo>
                  <a:pt x="-37497" y="538797"/>
                  <a:pt x="27594" y="487812"/>
                  <a:pt x="0" y="354972"/>
                </a:cubicBezTo>
                <a:cubicBezTo>
                  <a:pt x="-27594" y="222132"/>
                  <a:pt x="34699" y="108436"/>
                  <a:pt x="0" y="0"/>
                </a:cubicBezTo>
                <a:close/>
              </a:path>
              <a:path w="2081691" h="696024" stroke="0" extrusionOk="0">
                <a:moveTo>
                  <a:pt x="0" y="0"/>
                </a:moveTo>
                <a:cubicBezTo>
                  <a:pt x="224139" y="-44510"/>
                  <a:pt x="311223" y="56616"/>
                  <a:pt x="499606" y="0"/>
                </a:cubicBezTo>
                <a:cubicBezTo>
                  <a:pt x="687989" y="-56616"/>
                  <a:pt x="756733" y="12882"/>
                  <a:pt x="957578" y="0"/>
                </a:cubicBezTo>
                <a:cubicBezTo>
                  <a:pt x="1158423" y="-12882"/>
                  <a:pt x="1241618" y="29770"/>
                  <a:pt x="1519634" y="0"/>
                </a:cubicBezTo>
                <a:cubicBezTo>
                  <a:pt x="1797650" y="-29770"/>
                  <a:pt x="1869160" y="33212"/>
                  <a:pt x="2081691" y="0"/>
                </a:cubicBezTo>
                <a:cubicBezTo>
                  <a:pt x="2084295" y="121429"/>
                  <a:pt x="2051640" y="263991"/>
                  <a:pt x="2081691" y="341052"/>
                </a:cubicBezTo>
                <a:cubicBezTo>
                  <a:pt x="2111742" y="418113"/>
                  <a:pt x="2077372" y="622998"/>
                  <a:pt x="2081691" y="696024"/>
                </a:cubicBezTo>
                <a:cubicBezTo>
                  <a:pt x="1938667" y="710648"/>
                  <a:pt x="1701689" y="654587"/>
                  <a:pt x="1561268" y="696024"/>
                </a:cubicBezTo>
                <a:cubicBezTo>
                  <a:pt x="1420847" y="737461"/>
                  <a:pt x="1154127" y="688857"/>
                  <a:pt x="999212" y="696024"/>
                </a:cubicBezTo>
                <a:cubicBezTo>
                  <a:pt x="844297" y="703191"/>
                  <a:pt x="752387" y="675734"/>
                  <a:pt x="541240" y="696024"/>
                </a:cubicBezTo>
                <a:cubicBezTo>
                  <a:pt x="330093" y="716314"/>
                  <a:pt x="144671" y="645514"/>
                  <a:pt x="0" y="696024"/>
                </a:cubicBezTo>
                <a:cubicBezTo>
                  <a:pt x="-4460" y="625903"/>
                  <a:pt x="28461" y="461673"/>
                  <a:pt x="0" y="348012"/>
                </a:cubicBezTo>
                <a:cubicBezTo>
                  <a:pt x="-28461" y="234351"/>
                  <a:pt x="28156" y="87478"/>
                  <a:pt x="0" y="0"/>
                </a:cubicBezTo>
                <a:close/>
              </a:path>
            </a:pathLst>
          </a:custGeom>
          <a:ln w="38100" cap="rnd">
            <a:solidFill>
              <a:srgbClr val="000000"/>
            </a:solidFill>
            <a:prstDash val="solid"/>
            <a:round/>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73225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Warehouse worker">
            <a:extLst>
              <a:ext uri="{FF2B5EF4-FFF2-40B4-BE49-F238E27FC236}">
                <a16:creationId xmlns:a16="http://schemas.microsoft.com/office/drawing/2014/main" id="{E4340758-C358-4EE9-B2A6-0D7DA8020A5F}"/>
              </a:ext>
            </a:extLst>
          </p:cNvPr>
          <p:cNvPicPr>
            <a:picLocks noGrp="1" noChangeAspect="1"/>
          </p:cNvPicPr>
          <p:nvPr>
            <p:ph sz="half" idx="1"/>
          </p:nvPr>
        </p:nvPicPr>
        <p:blipFill>
          <a:blip r:embed="rId3"/>
          <a:srcRect l="15778" r="35950" b="1"/>
          <a:stretch/>
        </p:blipFill>
        <p:spPr>
          <a:xfrm>
            <a:off x="518661" y="508505"/>
            <a:ext cx="4221312" cy="5837090"/>
          </a:xfrm>
          <a:prstGeom prst="rect">
            <a:avLst/>
          </a:prstGeom>
        </p:spPr>
      </p:pic>
      <p:sp>
        <p:nvSpPr>
          <p:cNvPr id="2" name="Title 1">
            <a:extLst>
              <a:ext uri="{FF2B5EF4-FFF2-40B4-BE49-F238E27FC236}">
                <a16:creationId xmlns:a16="http://schemas.microsoft.com/office/drawing/2014/main" id="{C86BBC62-9D7B-4312-7C6D-9B46FC468A2E}"/>
              </a:ext>
            </a:extLst>
          </p:cNvPr>
          <p:cNvSpPr>
            <a:spLocks noGrp="1"/>
          </p:cNvSpPr>
          <p:nvPr>
            <p:ph type="title"/>
          </p:nvPr>
        </p:nvSpPr>
        <p:spPr>
          <a:xfrm>
            <a:off x="4878047" y="230819"/>
            <a:ext cx="6404640" cy="555371"/>
          </a:xfrm>
        </p:spPr>
        <p:txBody>
          <a:bodyPr vert="horz" wrap="square" lIns="91427" tIns="45713" rIns="91427" bIns="45713" rtlCol="0" anchor="t">
            <a:noAutofit/>
          </a:bodyPr>
          <a:lstStyle/>
          <a:p>
            <a:pPr>
              <a:lnSpc>
                <a:spcPct val="90000"/>
              </a:lnSpc>
            </a:pPr>
            <a:r>
              <a:rPr lang="en-US" sz="3921" dirty="0">
                <a:solidFill>
                  <a:schemeClr val="bg1"/>
                </a:solidFill>
              </a:rPr>
              <a:t>Warehouse Physical Inventory Journal</a:t>
            </a:r>
          </a:p>
        </p:txBody>
      </p:sp>
      <p:sp>
        <p:nvSpPr>
          <p:cNvPr id="4" name="Content Placeholder 3">
            <a:extLst>
              <a:ext uri="{FF2B5EF4-FFF2-40B4-BE49-F238E27FC236}">
                <a16:creationId xmlns:a16="http://schemas.microsoft.com/office/drawing/2014/main" id="{CE7E2254-B392-456F-13B4-2CC221CA1879}"/>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78047" y="2197012"/>
            <a:ext cx="6095688" cy="3002739"/>
          </a:xfrm>
        </p:spPr>
        <p:txBody>
          <a:bodyPr>
            <a:normAutofit fontScale="92500" lnSpcReduction="20000"/>
          </a:bodyPr>
          <a:lstStyle/>
          <a:p>
            <a:pPr marL="0" indent="0">
              <a:spcBef>
                <a:spcPts val="0"/>
              </a:spcBef>
              <a:buNone/>
            </a:pPr>
            <a:r>
              <a:rPr lang="en-US" sz="2745" dirty="0">
                <a:solidFill>
                  <a:schemeClr val="bg1"/>
                </a:solidFill>
              </a:rPr>
              <a:t>Warehouse Physical inventory, for a </a:t>
            </a:r>
            <a:r>
              <a:rPr lang="en-US" sz="2745" b="1" dirty="0">
                <a:solidFill>
                  <a:schemeClr val="bg1"/>
                </a:solidFill>
              </a:rPr>
              <a:t>Location with following:</a:t>
            </a:r>
          </a:p>
          <a:p>
            <a:pPr marL="0" indent="0">
              <a:spcBef>
                <a:spcPts val="0"/>
              </a:spcBef>
              <a:buNone/>
            </a:pPr>
            <a:endParaRPr lang="en-US" sz="2745" b="1" dirty="0">
              <a:solidFill>
                <a:schemeClr val="bg1"/>
              </a:solidFill>
            </a:endParaRPr>
          </a:p>
          <a:p>
            <a:pPr>
              <a:spcBef>
                <a:spcPts val="0"/>
              </a:spcBef>
              <a:buFont typeface="Wingdings" panose="05000000000000000000" pitchFamily="2" charset="2"/>
              <a:buChar char="v"/>
            </a:pPr>
            <a:r>
              <a:rPr lang="en-US" sz="2353" b="1" dirty="0">
                <a:solidFill>
                  <a:schemeClr val="bg1"/>
                </a:solidFill>
              </a:rPr>
              <a:t>Location, Bin</a:t>
            </a:r>
          </a:p>
          <a:p>
            <a:pPr>
              <a:spcBef>
                <a:spcPts val="0"/>
              </a:spcBef>
              <a:buFont typeface="Wingdings" panose="05000000000000000000" pitchFamily="2" charset="2"/>
              <a:buChar char="v"/>
            </a:pPr>
            <a:r>
              <a:rPr lang="en-US" sz="2353" b="1" dirty="0">
                <a:solidFill>
                  <a:schemeClr val="bg1"/>
                </a:solidFill>
              </a:rPr>
              <a:t>Location, Zone, Bin</a:t>
            </a:r>
          </a:p>
          <a:p>
            <a:pPr marL="0" indent="0">
              <a:spcBef>
                <a:spcPts val="0"/>
              </a:spcBef>
              <a:buNone/>
            </a:pPr>
            <a:endParaRPr lang="en-US" sz="2353" b="1" dirty="0">
              <a:solidFill>
                <a:schemeClr val="bg1"/>
              </a:solidFill>
            </a:endParaRPr>
          </a:p>
          <a:p>
            <a:pPr marL="0" indent="0">
              <a:spcBef>
                <a:spcPts val="0"/>
              </a:spcBef>
              <a:buNone/>
            </a:pPr>
            <a:r>
              <a:rPr lang="en-US" sz="2353" dirty="0">
                <a:solidFill>
                  <a:schemeClr val="bg1"/>
                </a:solidFill>
              </a:rPr>
              <a:t> - </a:t>
            </a:r>
            <a:r>
              <a:rPr lang="en-US" sz="2353" b="1" dirty="0">
                <a:solidFill>
                  <a:schemeClr val="bg1"/>
                </a:solidFill>
              </a:rPr>
              <a:t>Directed put away Enabled, </a:t>
            </a:r>
          </a:p>
          <a:p>
            <a:pPr marL="0" indent="0">
              <a:spcBef>
                <a:spcPts val="0"/>
              </a:spcBef>
              <a:buNone/>
            </a:pPr>
            <a:r>
              <a:rPr lang="en-US" sz="2353" b="1" dirty="0">
                <a:solidFill>
                  <a:schemeClr val="bg1"/>
                </a:solidFill>
              </a:rPr>
              <a:t>-  Directed pick Enabled.</a:t>
            </a:r>
          </a:p>
        </p:txBody>
      </p:sp>
      <p:pic>
        <p:nvPicPr>
          <p:cNvPr id="3" name="Picture 2" descr="A logo with blue and black text">
            <a:extLst>
              <a:ext uri="{FF2B5EF4-FFF2-40B4-BE49-F238E27FC236}">
                <a16:creationId xmlns:a16="http://schemas.microsoft.com/office/drawing/2014/main" id="{A609FC6D-36CA-2DAA-6921-23EEDADED87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23202" t="30029" r="30703" b="28482"/>
          <a:stretch/>
        </p:blipFill>
        <p:spPr>
          <a:xfrm>
            <a:off x="10025269" y="101432"/>
            <a:ext cx="2081691" cy="696024"/>
          </a:xfrm>
          <a:custGeom>
            <a:avLst/>
            <a:gdLst>
              <a:gd name="connsiteX0" fmla="*/ 0 w 2081691"/>
              <a:gd name="connsiteY0" fmla="*/ 0 h 696024"/>
              <a:gd name="connsiteX1" fmla="*/ 499606 w 2081691"/>
              <a:gd name="connsiteY1" fmla="*/ 0 h 696024"/>
              <a:gd name="connsiteX2" fmla="*/ 1020029 w 2081691"/>
              <a:gd name="connsiteY2" fmla="*/ 0 h 696024"/>
              <a:gd name="connsiteX3" fmla="*/ 1561268 w 2081691"/>
              <a:gd name="connsiteY3" fmla="*/ 0 h 696024"/>
              <a:gd name="connsiteX4" fmla="*/ 2081691 w 2081691"/>
              <a:gd name="connsiteY4" fmla="*/ 0 h 696024"/>
              <a:gd name="connsiteX5" fmla="*/ 2081691 w 2081691"/>
              <a:gd name="connsiteY5" fmla="*/ 354972 h 696024"/>
              <a:gd name="connsiteX6" fmla="*/ 2081691 w 2081691"/>
              <a:gd name="connsiteY6" fmla="*/ 696024 h 696024"/>
              <a:gd name="connsiteX7" fmla="*/ 1519634 w 2081691"/>
              <a:gd name="connsiteY7" fmla="*/ 696024 h 696024"/>
              <a:gd name="connsiteX8" fmla="*/ 957578 w 2081691"/>
              <a:gd name="connsiteY8" fmla="*/ 696024 h 696024"/>
              <a:gd name="connsiteX9" fmla="*/ 0 w 2081691"/>
              <a:gd name="connsiteY9" fmla="*/ 696024 h 696024"/>
              <a:gd name="connsiteX10" fmla="*/ 0 w 2081691"/>
              <a:gd name="connsiteY10" fmla="*/ 354972 h 696024"/>
              <a:gd name="connsiteX11" fmla="*/ 0 w 2081691"/>
              <a:gd name="connsiteY11" fmla="*/ 0 h 696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1691" h="696024" fill="none" extrusionOk="0">
                <a:moveTo>
                  <a:pt x="0" y="0"/>
                </a:moveTo>
                <a:cubicBezTo>
                  <a:pt x="101661" y="-9938"/>
                  <a:pt x="287254" y="14732"/>
                  <a:pt x="499606" y="0"/>
                </a:cubicBezTo>
                <a:cubicBezTo>
                  <a:pt x="711958" y="-14732"/>
                  <a:pt x="895965" y="16228"/>
                  <a:pt x="1020029" y="0"/>
                </a:cubicBezTo>
                <a:cubicBezTo>
                  <a:pt x="1144093" y="-16228"/>
                  <a:pt x="1349124" y="832"/>
                  <a:pt x="1561268" y="0"/>
                </a:cubicBezTo>
                <a:cubicBezTo>
                  <a:pt x="1773412" y="-832"/>
                  <a:pt x="1932193" y="27964"/>
                  <a:pt x="2081691" y="0"/>
                </a:cubicBezTo>
                <a:cubicBezTo>
                  <a:pt x="2118409" y="130922"/>
                  <a:pt x="2063604" y="273559"/>
                  <a:pt x="2081691" y="354972"/>
                </a:cubicBezTo>
                <a:cubicBezTo>
                  <a:pt x="2099778" y="436385"/>
                  <a:pt x="2074804" y="571326"/>
                  <a:pt x="2081691" y="696024"/>
                </a:cubicBezTo>
                <a:cubicBezTo>
                  <a:pt x="1858577" y="759003"/>
                  <a:pt x="1798701" y="641517"/>
                  <a:pt x="1519634" y="696024"/>
                </a:cubicBezTo>
                <a:cubicBezTo>
                  <a:pt x="1240567" y="750531"/>
                  <a:pt x="1135873" y="681242"/>
                  <a:pt x="957578" y="696024"/>
                </a:cubicBezTo>
                <a:cubicBezTo>
                  <a:pt x="779283" y="710806"/>
                  <a:pt x="237585" y="589154"/>
                  <a:pt x="0" y="696024"/>
                </a:cubicBezTo>
                <a:cubicBezTo>
                  <a:pt x="-37497" y="538797"/>
                  <a:pt x="27594" y="487812"/>
                  <a:pt x="0" y="354972"/>
                </a:cubicBezTo>
                <a:cubicBezTo>
                  <a:pt x="-27594" y="222132"/>
                  <a:pt x="34699" y="108436"/>
                  <a:pt x="0" y="0"/>
                </a:cubicBezTo>
                <a:close/>
              </a:path>
              <a:path w="2081691" h="696024" stroke="0" extrusionOk="0">
                <a:moveTo>
                  <a:pt x="0" y="0"/>
                </a:moveTo>
                <a:cubicBezTo>
                  <a:pt x="224139" y="-44510"/>
                  <a:pt x="311223" y="56616"/>
                  <a:pt x="499606" y="0"/>
                </a:cubicBezTo>
                <a:cubicBezTo>
                  <a:pt x="687989" y="-56616"/>
                  <a:pt x="756733" y="12882"/>
                  <a:pt x="957578" y="0"/>
                </a:cubicBezTo>
                <a:cubicBezTo>
                  <a:pt x="1158423" y="-12882"/>
                  <a:pt x="1241618" y="29770"/>
                  <a:pt x="1519634" y="0"/>
                </a:cubicBezTo>
                <a:cubicBezTo>
                  <a:pt x="1797650" y="-29770"/>
                  <a:pt x="1869160" y="33212"/>
                  <a:pt x="2081691" y="0"/>
                </a:cubicBezTo>
                <a:cubicBezTo>
                  <a:pt x="2084295" y="121429"/>
                  <a:pt x="2051640" y="263991"/>
                  <a:pt x="2081691" y="341052"/>
                </a:cubicBezTo>
                <a:cubicBezTo>
                  <a:pt x="2111742" y="418113"/>
                  <a:pt x="2077372" y="622998"/>
                  <a:pt x="2081691" y="696024"/>
                </a:cubicBezTo>
                <a:cubicBezTo>
                  <a:pt x="1938667" y="710648"/>
                  <a:pt x="1701689" y="654587"/>
                  <a:pt x="1561268" y="696024"/>
                </a:cubicBezTo>
                <a:cubicBezTo>
                  <a:pt x="1420847" y="737461"/>
                  <a:pt x="1154127" y="688857"/>
                  <a:pt x="999212" y="696024"/>
                </a:cubicBezTo>
                <a:cubicBezTo>
                  <a:pt x="844297" y="703191"/>
                  <a:pt x="752387" y="675734"/>
                  <a:pt x="541240" y="696024"/>
                </a:cubicBezTo>
                <a:cubicBezTo>
                  <a:pt x="330093" y="716314"/>
                  <a:pt x="144671" y="645514"/>
                  <a:pt x="0" y="696024"/>
                </a:cubicBezTo>
                <a:cubicBezTo>
                  <a:pt x="-4460" y="625903"/>
                  <a:pt x="28461" y="461673"/>
                  <a:pt x="0" y="348012"/>
                </a:cubicBezTo>
                <a:cubicBezTo>
                  <a:pt x="-28461" y="234351"/>
                  <a:pt x="28156" y="87478"/>
                  <a:pt x="0" y="0"/>
                </a:cubicBezTo>
                <a:close/>
              </a:path>
            </a:pathLst>
          </a:custGeom>
          <a:ln w="38100" cap="rnd">
            <a:solidFill>
              <a:srgbClr val="000000"/>
            </a:solidFill>
            <a:prstDash val="solid"/>
            <a:round/>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277430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F4B24C-57B0-2719-0F5D-C5F60234B4F6}"/>
              </a:ext>
            </a:extLst>
          </p:cNvPr>
          <p:cNvPicPr>
            <a:picLocks noChangeAspect="1"/>
          </p:cNvPicPr>
          <p:nvPr/>
        </p:nvPicPr>
        <p:blipFill>
          <a:blip r:embed="rId2"/>
          <a:stretch>
            <a:fillRect/>
          </a:stretch>
        </p:blipFill>
        <p:spPr>
          <a:xfrm>
            <a:off x="45446" y="1451841"/>
            <a:ext cx="11564391" cy="2763728"/>
          </a:xfrm>
          <a:prstGeom prst="rect">
            <a:avLst/>
          </a:prstGeom>
        </p:spPr>
      </p:pic>
      <p:sp>
        <p:nvSpPr>
          <p:cNvPr id="8" name="TextBox 7">
            <a:extLst>
              <a:ext uri="{FF2B5EF4-FFF2-40B4-BE49-F238E27FC236}">
                <a16:creationId xmlns:a16="http://schemas.microsoft.com/office/drawing/2014/main" id="{F1FAF767-27CB-4618-7FFD-8F87A95F94D2}"/>
              </a:ext>
            </a:extLst>
          </p:cNvPr>
          <p:cNvSpPr txBox="1"/>
          <p:nvPr/>
        </p:nvSpPr>
        <p:spPr>
          <a:xfrm>
            <a:off x="213570" y="504959"/>
            <a:ext cx="7839313" cy="724143"/>
          </a:xfrm>
          <a:prstGeom prst="rect">
            <a:avLst/>
          </a:prstGeom>
          <a:noFill/>
        </p:spPr>
        <p:txBody>
          <a:bodyPr wrap="square" lIns="179285" tIns="143428" rIns="179285" bIns="143428" rtlCol="0">
            <a:spAutoFit/>
          </a:bodyPr>
          <a:lstStyle/>
          <a:p>
            <a:pPr>
              <a:lnSpc>
                <a:spcPct val="90000"/>
              </a:lnSpc>
              <a:spcAft>
                <a:spcPts val="588"/>
              </a:spcAft>
            </a:pPr>
            <a:r>
              <a:rPr lang="en-US" sz="3137" b="1" dirty="0">
                <a:solidFill>
                  <a:schemeClr val="bg1"/>
                </a:solidFill>
              </a:rPr>
              <a:t>Warehouse Physical Inventory Journal</a:t>
            </a:r>
          </a:p>
        </p:txBody>
      </p:sp>
      <p:sp>
        <p:nvSpPr>
          <p:cNvPr id="9" name="TextBox 8">
            <a:extLst>
              <a:ext uri="{FF2B5EF4-FFF2-40B4-BE49-F238E27FC236}">
                <a16:creationId xmlns:a16="http://schemas.microsoft.com/office/drawing/2014/main" id="{D9D885F8-B906-5E38-C1EE-6F595B2FF722}"/>
              </a:ext>
            </a:extLst>
          </p:cNvPr>
          <p:cNvSpPr txBox="1"/>
          <p:nvPr/>
        </p:nvSpPr>
        <p:spPr>
          <a:xfrm>
            <a:off x="440743" y="4400439"/>
            <a:ext cx="4863105" cy="1016818"/>
          </a:xfrm>
          <a:prstGeom prst="rect">
            <a:avLst/>
          </a:prstGeom>
          <a:noFill/>
        </p:spPr>
        <p:txBody>
          <a:bodyPr wrap="square" lIns="179285" tIns="143428" rIns="179285" bIns="143428" rtlCol="0">
            <a:spAutoFit/>
          </a:bodyPr>
          <a:lstStyle/>
          <a:p>
            <a:pPr>
              <a:lnSpc>
                <a:spcPct val="90000"/>
              </a:lnSpc>
              <a:spcAft>
                <a:spcPts val="588"/>
              </a:spcAft>
            </a:pPr>
            <a:r>
              <a:rPr lang="en-US" sz="2353" b="1" dirty="0">
                <a:solidFill>
                  <a:schemeClr val="bg1"/>
                </a:solidFill>
              </a:rPr>
              <a:t>Register – Warehouse Entries</a:t>
            </a:r>
          </a:p>
          <a:p>
            <a:pPr>
              <a:lnSpc>
                <a:spcPct val="90000"/>
              </a:lnSpc>
              <a:spcAft>
                <a:spcPts val="588"/>
              </a:spcAft>
            </a:pPr>
            <a:r>
              <a:rPr lang="en-US" sz="2353" dirty="0">
                <a:solidFill>
                  <a:schemeClr val="bg1"/>
                </a:solidFill>
              </a:rPr>
              <a:t>Then </a:t>
            </a:r>
            <a:r>
              <a:rPr lang="en-US" sz="2353" b="1" dirty="0">
                <a:solidFill>
                  <a:schemeClr val="bg1"/>
                </a:solidFill>
              </a:rPr>
              <a:t>GOTO</a:t>
            </a:r>
            <a:r>
              <a:rPr lang="en-US" sz="2353" dirty="0">
                <a:solidFill>
                  <a:schemeClr val="bg1"/>
                </a:solidFill>
              </a:rPr>
              <a:t> Item Journal</a:t>
            </a:r>
          </a:p>
        </p:txBody>
      </p:sp>
      <p:sp>
        <p:nvSpPr>
          <p:cNvPr id="10" name="TextBox 9">
            <a:extLst>
              <a:ext uri="{FF2B5EF4-FFF2-40B4-BE49-F238E27FC236}">
                <a16:creationId xmlns:a16="http://schemas.microsoft.com/office/drawing/2014/main" id="{F2BB0FD3-B304-31AB-0229-FBE1F7AB15CD}"/>
              </a:ext>
            </a:extLst>
          </p:cNvPr>
          <p:cNvSpPr txBox="1"/>
          <p:nvPr/>
        </p:nvSpPr>
        <p:spPr>
          <a:xfrm>
            <a:off x="1195857" y="5653951"/>
            <a:ext cx="5692298" cy="941374"/>
          </a:xfrm>
          <a:prstGeom prst="rect">
            <a:avLst/>
          </a:prstGeom>
          <a:noFill/>
        </p:spPr>
        <p:txBody>
          <a:bodyPr wrap="square" lIns="179285" tIns="143428" rIns="179285" bIns="143428" rtlCol="0">
            <a:spAutoFit/>
          </a:bodyPr>
          <a:lstStyle/>
          <a:p>
            <a:pPr>
              <a:lnSpc>
                <a:spcPct val="90000"/>
              </a:lnSpc>
              <a:spcAft>
                <a:spcPts val="588"/>
              </a:spcAft>
            </a:pPr>
            <a:r>
              <a:rPr lang="en-US" sz="2353" b="1" dirty="0">
                <a:solidFill>
                  <a:schemeClr val="bg1"/>
                </a:solidFill>
              </a:rPr>
              <a:t>NOTE:</a:t>
            </a:r>
            <a:r>
              <a:rPr lang="en-US" sz="2353" dirty="0">
                <a:solidFill>
                  <a:schemeClr val="bg1"/>
                </a:solidFill>
              </a:rPr>
              <a:t> Warehouse Inventory is now </a:t>
            </a:r>
            <a:r>
              <a:rPr lang="en-US" sz="2353" u="sng" dirty="0">
                <a:solidFill>
                  <a:schemeClr val="bg1"/>
                </a:solidFill>
              </a:rPr>
              <a:t>Separated from Financial Inventory Value </a:t>
            </a:r>
          </a:p>
        </p:txBody>
      </p:sp>
      <p:pic>
        <p:nvPicPr>
          <p:cNvPr id="2" name="Picture 1" descr="A logo with blue and black text">
            <a:extLst>
              <a:ext uri="{FF2B5EF4-FFF2-40B4-BE49-F238E27FC236}">
                <a16:creationId xmlns:a16="http://schemas.microsoft.com/office/drawing/2014/main" id="{8A8F921C-CFBB-EF55-C7B5-34957E5D99A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23202" t="30029" r="30703" b="28482"/>
          <a:stretch/>
        </p:blipFill>
        <p:spPr>
          <a:xfrm>
            <a:off x="8922610" y="235903"/>
            <a:ext cx="3199914" cy="1069908"/>
          </a:xfrm>
          <a:custGeom>
            <a:avLst/>
            <a:gdLst>
              <a:gd name="connsiteX0" fmla="*/ 0 w 3199914"/>
              <a:gd name="connsiteY0" fmla="*/ 0 h 1069908"/>
              <a:gd name="connsiteX1" fmla="*/ 501320 w 3199914"/>
              <a:gd name="connsiteY1" fmla="*/ 0 h 1069908"/>
              <a:gd name="connsiteX2" fmla="*/ 938641 w 3199914"/>
              <a:gd name="connsiteY2" fmla="*/ 0 h 1069908"/>
              <a:gd name="connsiteX3" fmla="*/ 1407962 w 3199914"/>
              <a:gd name="connsiteY3" fmla="*/ 0 h 1069908"/>
              <a:gd name="connsiteX4" fmla="*/ 1973280 w 3199914"/>
              <a:gd name="connsiteY4" fmla="*/ 0 h 1069908"/>
              <a:gd name="connsiteX5" fmla="*/ 2474600 w 3199914"/>
              <a:gd name="connsiteY5" fmla="*/ 0 h 1069908"/>
              <a:gd name="connsiteX6" fmla="*/ 3199914 w 3199914"/>
              <a:gd name="connsiteY6" fmla="*/ 0 h 1069908"/>
              <a:gd name="connsiteX7" fmla="*/ 3199914 w 3199914"/>
              <a:gd name="connsiteY7" fmla="*/ 545653 h 1069908"/>
              <a:gd name="connsiteX8" fmla="*/ 3199914 w 3199914"/>
              <a:gd name="connsiteY8" fmla="*/ 1069908 h 1069908"/>
              <a:gd name="connsiteX9" fmla="*/ 2666595 w 3199914"/>
              <a:gd name="connsiteY9" fmla="*/ 1069908 h 1069908"/>
              <a:gd name="connsiteX10" fmla="*/ 2197274 w 3199914"/>
              <a:gd name="connsiteY10" fmla="*/ 1069908 h 1069908"/>
              <a:gd name="connsiteX11" fmla="*/ 1599957 w 3199914"/>
              <a:gd name="connsiteY11" fmla="*/ 1069908 h 1069908"/>
              <a:gd name="connsiteX12" fmla="*/ 1098637 w 3199914"/>
              <a:gd name="connsiteY12" fmla="*/ 1069908 h 1069908"/>
              <a:gd name="connsiteX13" fmla="*/ 661316 w 3199914"/>
              <a:gd name="connsiteY13" fmla="*/ 1069908 h 1069908"/>
              <a:gd name="connsiteX14" fmla="*/ 0 w 3199914"/>
              <a:gd name="connsiteY14" fmla="*/ 1069908 h 1069908"/>
              <a:gd name="connsiteX15" fmla="*/ 0 w 3199914"/>
              <a:gd name="connsiteY15" fmla="*/ 556352 h 1069908"/>
              <a:gd name="connsiteX16" fmla="*/ 0 w 3199914"/>
              <a:gd name="connsiteY16" fmla="*/ 0 h 1069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99914" h="1069908" fill="none" extrusionOk="0">
                <a:moveTo>
                  <a:pt x="0" y="0"/>
                </a:moveTo>
                <a:cubicBezTo>
                  <a:pt x="136112" y="-13510"/>
                  <a:pt x="384804" y="52433"/>
                  <a:pt x="501320" y="0"/>
                </a:cubicBezTo>
                <a:cubicBezTo>
                  <a:pt x="617836" y="-52433"/>
                  <a:pt x="788298" y="928"/>
                  <a:pt x="938641" y="0"/>
                </a:cubicBezTo>
                <a:cubicBezTo>
                  <a:pt x="1088984" y="-928"/>
                  <a:pt x="1245131" y="3588"/>
                  <a:pt x="1407962" y="0"/>
                </a:cubicBezTo>
                <a:cubicBezTo>
                  <a:pt x="1570793" y="-3588"/>
                  <a:pt x="1837672" y="7374"/>
                  <a:pt x="1973280" y="0"/>
                </a:cubicBezTo>
                <a:cubicBezTo>
                  <a:pt x="2108888" y="-7374"/>
                  <a:pt x="2308075" y="26917"/>
                  <a:pt x="2474600" y="0"/>
                </a:cubicBezTo>
                <a:cubicBezTo>
                  <a:pt x="2641125" y="-26917"/>
                  <a:pt x="2868460" y="79526"/>
                  <a:pt x="3199914" y="0"/>
                </a:cubicBezTo>
                <a:cubicBezTo>
                  <a:pt x="3232693" y="110735"/>
                  <a:pt x="3142570" y="364588"/>
                  <a:pt x="3199914" y="545653"/>
                </a:cubicBezTo>
                <a:cubicBezTo>
                  <a:pt x="3257258" y="726718"/>
                  <a:pt x="3139646" y="894032"/>
                  <a:pt x="3199914" y="1069908"/>
                </a:cubicBezTo>
                <a:cubicBezTo>
                  <a:pt x="3088742" y="1102443"/>
                  <a:pt x="2851369" y="1044904"/>
                  <a:pt x="2666595" y="1069908"/>
                </a:cubicBezTo>
                <a:cubicBezTo>
                  <a:pt x="2481821" y="1094912"/>
                  <a:pt x="2377249" y="1025244"/>
                  <a:pt x="2197274" y="1069908"/>
                </a:cubicBezTo>
                <a:cubicBezTo>
                  <a:pt x="2017299" y="1114572"/>
                  <a:pt x="1787970" y="1001972"/>
                  <a:pt x="1599957" y="1069908"/>
                </a:cubicBezTo>
                <a:cubicBezTo>
                  <a:pt x="1411944" y="1137844"/>
                  <a:pt x="1209513" y="1017887"/>
                  <a:pt x="1098637" y="1069908"/>
                </a:cubicBezTo>
                <a:cubicBezTo>
                  <a:pt x="987761" y="1121929"/>
                  <a:pt x="873565" y="1051827"/>
                  <a:pt x="661316" y="1069908"/>
                </a:cubicBezTo>
                <a:cubicBezTo>
                  <a:pt x="449067" y="1087989"/>
                  <a:pt x="161257" y="1026722"/>
                  <a:pt x="0" y="1069908"/>
                </a:cubicBezTo>
                <a:cubicBezTo>
                  <a:pt x="-60251" y="962622"/>
                  <a:pt x="47473" y="744999"/>
                  <a:pt x="0" y="556352"/>
                </a:cubicBezTo>
                <a:cubicBezTo>
                  <a:pt x="-47473" y="367705"/>
                  <a:pt x="10020" y="245270"/>
                  <a:pt x="0" y="0"/>
                </a:cubicBezTo>
                <a:close/>
              </a:path>
              <a:path w="3199914" h="1069908" stroke="0" extrusionOk="0">
                <a:moveTo>
                  <a:pt x="0" y="0"/>
                </a:moveTo>
                <a:cubicBezTo>
                  <a:pt x="155397" y="-4760"/>
                  <a:pt x="324952" y="51635"/>
                  <a:pt x="501320" y="0"/>
                </a:cubicBezTo>
                <a:cubicBezTo>
                  <a:pt x="677688" y="-51635"/>
                  <a:pt x="762995" y="14525"/>
                  <a:pt x="938641" y="0"/>
                </a:cubicBezTo>
                <a:cubicBezTo>
                  <a:pt x="1114287" y="-14525"/>
                  <a:pt x="1257051" y="67729"/>
                  <a:pt x="1535959" y="0"/>
                </a:cubicBezTo>
                <a:cubicBezTo>
                  <a:pt x="1814867" y="-67729"/>
                  <a:pt x="1930255" y="41776"/>
                  <a:pt x="2037279" y="0"/>
                </a:cubicBezTo>
                <a:cubicBezTo>
                  <a:pt x="2144303" y="-41776"/>
                  <a:pt x="2321469" y="4126"/>
                  <a:pt x="2538598" y="0"/>
                </a:cubicBezTo>
                <a:cubicBezTo>
                  <a:pt x="2755727" y="-4126"/>
                  <a:pt x="2880234" y="41522"/>
                  <a:pt x="3199914" y="0"/>
                </a:cubicBezTo>
                <a:cubicBezTo>
                  <a:pt x="3257663" y="135715"/>
                  <a:pt x="3160451" y="291595"/>
                  <a:pt x="3199914" y="513556"/>
                </a:cubicBezTo>
                <a:cubicBezTo>
                  <a:pt x="3239377" y="735517"/>
                  <a:pt x="3137546" y="936138"/>
                  <a:pt x="3199914" y="1069908"/>
                </a:cubicBezTo>
                <a:cubicBezTo>
                  <a:pt x="3093626" y="1082615"/>
                  <a:pt x="2901194" y="1048642"/>
                  <a:pt x="2730593" y="1069908"/>
                </a:cubicBezTo>
                <a:cubicBezTo>
                  <a:pt x="2559992" y="1091174"/>
                  <a:pt x="2305701" y="1040542"/>
                  <a:pt x="2197274" y="1069908"/>
                </a:cubicBezTo>
                <a:cubicBezTo>
                  <a:pt x="2088847" y="1099274"/>
                  <a:pt x="1918035" y="1062803"/>
                  <a:pt x="1663955" y="1069908"/>
                </a:cubicBezTo>
                <a:cubicBezTo>
                  <a:pt x="1409875" y="1077013"/>
                  <a:pt x="1319839" y="1061796"/>
                  <a:pt x="1162635" y="1069908"/>
                </a:cubicBezTo>
                <a:cubicBezTo>
                  <a:pt x="1005431" y="1078020"/>
                  <a:pt x="790304" y="1005468"/>
                  <a:pt x="565318" y="1069908"/>
                </a:cubicBezTo>
                <a:cubicBezTo>
                  <a:pt x="340332" y="1134348"/>
                  <a:pt x="188659" y="1030702"/>
                  <a:pt x="0" y="1069908"/>
                </a:cubicBezTo>
                <a:cubicBezTo>
                  <a:pt x="-10588" y="934980"/>
                  <a:pt x="1754" y="686462"/>
                  <a:pt x="0" y="556352"/>
                </a:cubicBezTo>
                <a:cubicBezTo>
                  <a:pt x="-1754" y="426242"/>
                  <a:pt x="14304" y="215054"/>
                  <a:pt x="0" y="0"/>
                </a:cubicBezTo>
                <a:close/>
              </a:path>
            </a:pathLst>
          </a:custGeom>
          <a:ln w="38100" cap="rnd">
            <a:solidFill>
              <a:srgbClr val="000000"/>
            </a:solidFill>
            <a:prstDash val="solid"/>
            <a:round/>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65942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1FAF767-27CB-4618-7FFD-8F87A95F94D2}"/>
              </a:ext>
            </a:extLst>
          </p:cNvPr>
          <p:cNvSpPr txBox="1"/>
          <p:nvPr/>
        </p:nvSpPr>
        <p:spPr>
          <a:xfrm>
            <a:off x="213570" y="504959"/>
            <a:ext cx="7839313" cy="1234061"/>
          </a:xfrm>
          <a:prstGeom prst="rect">
            <a:avLst/>
          </a:prstGeom>
          <a:noFill/>
        </p:spPr>
        <p:txBody>
          <a:bodyPr wrap="square" lIns="179285" tIns="143428" rIns="179285" bIns="143428" rtlCol="0">
            <a:spAutoFit/>
          </a:bodyPr>
          <a:lstStyle/>
          <a:p>
            <a:pPr>
              <a:lnSpc>
                <a:spcPct val="90000"/>
              </a:lnSpc>
              <a:spcAft>
                <a:spcPts val="588"/>
              </a:spcAft>
            </a:pPr>
            <a:r>
              <a:rPr lang="en-US" sz="3137" b="1" dirty="0">
                <a:solidFill>
                  <a:schemeClr val="bg1"/>
                </a:solidFill>
              </a:rPr>
              <a:t>Warehouse Physical Inventory Journal</a:t>
            </a:r>
          </a:p>
          <a:p>
            <a:pPr>
              <a:lnSpc>
                <a:spcPct val="90000"/>
              </a:lnSpc>
              <a:spcAft>
                <a:spcPts val="588"/>
              </a:spcAft>
            </a:pPr>
            <a:r>
              <a:rPr lang="en-US" sz="3137" b="1" dirty="0">
                <a:solidFill>
                  <a:schemeClr val="bg1"/>
                </a:solidFill>
              </a:rPr>
              <a:t>Second Part – Item Journal</a:t>
            </a:r>
          </a:p>
        </p:txBody>
      </p:sp>
      <p:sp>
        <p:nvSpPr>
          <p:cNvPr id="9" name="TextBox 8">
            <a:extLst>
              <a:ext uri="{FF2B5EF4-FFF2-40B4-BE49-F238E27FC236}">
                <a16:creationId xmlns:a16="http://schemas.microsoft.com/office/drawing/2014/main" id="{D9D885F8-B906-5E38-C1EE-6F595B2FF722}"/>
              </a:ext>
            </a:extLst>
          </p:cNvPr>
          <p:cNvSpPr txBox="1"/>
          <p:nvPr/>
        </p:nvSpPr>
        <p:spPr>
          <a:xfrm>
            <a:off x="7739135" y="1708827"/>
            <a:ext cx="4378163" cy="2145274"/>
          </a:xfrm>
          <a:prstGeom prst="rect">
            <a:avLst/>
          </a:prstGeom>
          <a:noFill/>
        </p:spPr>
        <p:txBody>
          <a:bodyPr wrap="square" lIns="179285" tIns="143428" rIns="179285" bIns="143428" rtlCol="0">
            <a:spAutoFit/>
          </a:bodyPr>
          <a:lstStyle/>
          <a:p>
            <a:pPr>
              <a:lnSpc>
                <a:spcPct val="90000"/>
              </a:lnSpc>
              <a:spcAft>
                <a:spcPts val="588"/>
              </a:spcAft>
            </a:pPr>
            <a:r>
              <a:rPr lang="en-US" sz="2353" b="1" dirty="0">
                <a:solidFill>
                  <a:schemeClr val="bg1"/>
                </a:solidFill>
              </a:rPr>
              <a:t>Item Journal</a:t>
            </a:r>
          </a:p>
          <a:p>
            <a:pPr>
              <a:lnSpc>
                <a:spcPct val="90000"/>
              </a:lnSpc>
              <a:spcAft>
                <a:spcPts val="588"/>
              </a:spcAft>
            </a:pPr>
            <a:r>
              <a:rPr lang="en-US" sz="2353" dirty="0">
                <a:solidFill>
                  <a:schemeClr val="bg1"/>
                </a:solidFill>
              </a:rPr>
              <a:t>Select:</a:t>
            </a:r>
            <a:r>
              <a:rPr lang="en-US" sz="2353" b="1" dirty="0">
                <a:solidFill>
                  <a:schemeClr val="bg1"/>
                </a:solidFill>
              </a:rPr>
              <a:t> Calculate Warehouse Adjustment</a:t>
            </a:r>
          </a:p>
          <a:p>
            <a:pPr>
              <a:lnSpc>
                <a:spcPct val="90000"/>
              </a:lnSpc>
              <a:spcAft>
                <a:spcPts val="588"/>
              </a:spcAft>
            </a:pPr>
            <a:endParaRPr lang="en-US" sz="2353" b="1" dirty="0">
              <a:solidFill>
                <a:schemeClr val="bg1"/>
              </a:solidFill>
            </a:endParaRPr>
          </a:p>
          <a:p>
            <a:pPr>
              <a:lnSpc>
                <a:spcPct val="90000"/>
              </a:lnSpc>
              <a:spcAft>
                <a:spcPts val="588"/>
              </a:spcAft>
            </a:pPr>
            <a:r>
              <a:rPr lang="en-US" sz="2353" dirty="0">
                <a:solidFill>
                  <a:schemeClr val="bg1"/>
                </a:solidFill>
              </a:rPr>
              <a:t>Then </a:t>
            </a:r>
            <a:r>
              <a:rPr lang="en-US" sz="2353" b="1" dirty="0">
                <a:solidFill>
                  <a:schemeClr val="bg1"/>
                </a:solidFill>
              </a:rPr>
              <a:t>Post</a:t>
            </a:r>
            <a:r>
              <a:rPr lang="en-US" sz="2353" dirty="0">
                <a:solidFill>
                  <a:schemeClr val="bg1"/>
                </a:solidFill>
              </a:rPr>
              <a:t> Item Journal</a:t>
            </a:r>
          </a:p>
        </p:txBody>
      </p:sp>
      <p:sp>
        <p:nvSpPr>
          <p:cNvPr id="10" name="TextBox 9">
            <a:extLst>
              <a:ext uri="{FF2B5EF4-FFF2-40B4-BE49-F238E27FC236}">
                <a16:creationId xmlns:a16="http://schemas.microsoft.com/office/drawing/2014/main" id="{F2BB0FD3-B304-31AB-0229-FBE1F7AB15CD}"/>
              </a:ext>
            </a:extLst>
          </p:cNvPr>
          <p:cNvSpPr txBox="1"/>
          <p:nvPr/>
        </p:nvSpPr>
        <p:spPr>
          <a:xfrm>
            <a:off x="7798896" y="3854101"/>
            <a:ext cx="3533408" cy="1593091"/>
          </a:xfrm>
          <a:prstGeom prst="rect">
            <a:avLst/>
          </a:prstGeom>
          <a:noFill/>
        </p:spPr>
        <p:txBody>
          <a:bodyPr wrap="square" lIns="179285" tIns="143428" rIns="179285" bIns="143428" rtlCol="0">
            <a:spAutoFit/>
          </a:bodyPr>
          <a:lstStyle/>
          <a:p>
            <a:pPr>
              <a:lnSpc>
                <a:spcPct val="90000"/>
              </a:lnSpc>
              <a:spcAft>
                <a:spcPts val="588"/>
              </a:spcAft>
            </a:pPr>
            <a:r>
              <a:rPr lang="en-US" sz="2353" b="1" dirty="0">
                <a:solidFill>
                  <a:schemeClr val="bg1"/>
                </a:solidFill>
              </a:rPr>
              <a:t>NOTE:</a:t>
            </a:r>
            <a:r>
              <a:rPr lang="en-US" sz="2353" dirty="0">
                <a:solidFill>
                  <a:schemeClr val="bg1"/>
                </a:solidFill>
              </a:rPr>
              <a:t> </a:t>
            </a:r>
            <a:r>
              <a:rPr lang="en-US" sz="2353" i="1" dirty="0">
                <a:solidFill>
                  <a:schemeClr val="bg1"/>
                </a:solidFill>
              </a:rPr>
              <a:t>Warehouse Inventory is now Separated from Financial Inventory Value </a:t>
            </a:r>
          </a:p>
        </p:txBody>
      </p:sp>
      <p:pic>
        <p:nvPicPr>
          <p:cNvPr id="6" name="Picture 5">
            <a:extLst>
              <a:ext uri="{FF2B5EF4-FFF2-40B4-BE49-F238E27FC236}">
                <a16:creationId xmlns:a16="http://schemas.microsoft.com/office/drawing/2014/main" id="{DF9FCFC2-CC41-32CB-90B7-F2F8A81C7DD8}"/>
              </a:ext>
            </a:extLst>
          </p:cNvPr>
          <p:cNvPicPr>
            <a:picLocks noChangeAspect="1"/>
          </p:cNvPicPr>
          <p:nvPr/>
        </p:nvPicPr>
        <p:blipFill>
          <a:blip r:embed="rId2"/>
          <a:stretch>
            <a:fillRect/>
          </a:stretch>
        </p:blipFill>
        <p:spPr>
          <a:xfrm>
            <a:off x="91951" y="1810841"/>
            <a:ext cx="7787853" cy="4614024"/>
          </a:xfrm>
          <a:prstGeom prst="rect">
            <a:avLst/>
          </a:prstGeom>
        </p:spPr>
      </p:pic>
      <p:pic>
        <p:nvPicPr>
          <p:cNvPr id="2" name="Picture 1" descr="A logo with blue and black text">
            <a:extLst>
              <a:ext uri="{FF2B5EF4-FFF2-40B4-BE49-F238E27FC236}">
                <a16:creationId xmlns:a16="http://schemas.microsoft.com/office/drawing/2014/main" id="{F9A24253-B9FA-DF41-A481-0ADA9CA2C2D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23202" t="30029" r="30703" b="28482"/>
          <a:stretch/>
        </p:blipFill>
        <p:spPr>
          <a:xfrm>
            <a:off x="8760837" y="170029"/>
            <a:ext cx="3356461" cy="1122250"/>
          </a:xfrm>
          <a:custGeom>
            <a:avLst/>
            <a:gdLst>
              <a:gd name="connsiteX0" fmla="*/ 0 w 3356461"/>
              <a:gd name="connsiteY0" fmla="*/ 0 h 1122250"/>
              <a:gd name="connsiteX1" fmla="*/ 525846 w 3356461"/>
              <a:gd name="connsiteY1" fmla="*/ 0 h 1122250"/>
              <a:gd name="connsiteX2" fmla="*/ 984562 w 3356461"/>
              <a:gd name="connsiteY2" fmla="*/ 0 h 1122250"/>
              <a:gd name="connsiteX3" fmla="*/ 1476843 w 3356461"/>
              <a:gd name="connsiteY3" fmla="*/ 0 h 1122250"/>
              <a:gd name="connsiteX4" fmla="*/ 2069818 w 3356461"/>
              <a:gd name="connsiteY4" fmla="*/ 0 h 1122250"/>
              <a:gd name="connsiteX5" fmla="*/ 2595663 w 3356461"/>
              <a:gd name="connsiteY5" fmla="*/ 0 h 1122250"/>
              <a:gd name="connsiteX6" fmla="*/ 3356461 w 3356461"/>
              <a:gd name="connsiteY6" fmla="*/ 0 h 1122250"/>
              <a:gd name="connsiteX7" fmla="*/ 3356461 w 3356461"/>
              <a:gd name="connsiteY7" fmla="*/ 572348 h 1122250"/>
              <a:gd name="connsiteX8" fmla="*/ 3356461 w 3356461"/>
              <a:gd name="connsiteY8" fmla="*/ 1122250 h 1122250"/>
              <a:gd name="connsiteX9" fmla="*/ 2797051 w 3356461"/>
              <a:gd name="connsiteY9" fmla="*/ 1122250 h 1122250"/>
              <a:gd name="connsiteX10" fmla="*/ 2304770 w 3356461"/>
              <a:gd name="connsiteY10" fmla="*/ 1122250 h 1122250"/>
              <a:gd name="connsiteX11" fmla="*/ 1678231 w 3356461"/>
              <a:gd name="connsiteY11" fmla="*/ 1122250 h 1122250"/>
              <a:gd name="connsiteX12" fmla="*/ 1152385 w 3356461"/>
              <a:gd name="connsiteY12" fmla="*/ 1122250 h 1122250"/>
              <a:gd name="connsiteX13" fmla="*/ 693669 w 3356461"/>
              <a:gd name="connsiteY13" fmla="*/ 1122250 h 1122250"/>
              <a:gd name="connsiteX14" fmla="*/ 0 w 3356461"/>
              <a:gd name="connsiteY14" fmla="*/ 1122250 h 1122250"/>
              <a:gd name="connsiteX15" fmla="*/ 0 w 3356461"/>
              <a:gd name="connsiteY15" fmla="*/ 583570 h 1122250"/>
              <a:gd name="connsiteX16" fmla="*/ 0 w 3356461"/>
              <a:gd name="connsiteY16" fmla="*/ 0 h 112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56461" h="1122250" fill="none" extrusionOk="0">
                <a:moveTo>
                  <a:pt x="0" y="0"/>
                </a:moveTo>
                <a:cubicBezTo>
                  <a:pt x="145215" y="-17182"/>
                  <a:pt x="315277" y="43974"/>
                  <a:pt x="525846" y="0"/>
                </a:cubicBezTo>
                <a:cubicBezTo>
                  <a:pt x="736415" y="-43974"/>
                  <a:pt x="875563" y="10874"/>
                  <a:pt x="984562" y="0"/>
                </a:cubicBezTo>
                <a:cubicBezTo>
                  <a:pt x="1093561" y="-10874"/>
                  <a:pt x="1290483" y="27041"/>
                  <a:pt x="1476843" y="0"/>
                </a:cubicBezTo>
                <a:cubicBezTo>
                  <a:pt x="1663203" y="-27041"/>
                  <a:pt x="1823575" y="43110"/>
                  <a:pt x="2069818" y="0"/>
                </a:cubicBezTo>
                <a:cubicBezTo>
                  <a:pt x="2316062" y="-43110"/>
                  <a:pt x="2489936" y="34191"/>
                  <a:pt x="2595663" y="0"/>
                </a:cubicBezTo>
                <a:cubicBezTo>
                  <a:pt x="2701390" y="-34191"/>
                  <a:pt x="3016725" y="83635"/>
                  <a:pt x="3356461" y="0"/>
                </a:cubicBezTo>
                <a:cubicBezTo>
                  <a:pt x="3372063" y="155155"/>
                  <a:pt x="3309388" y="381260"/>
                  <a:pt x="3356461" y="572348"/>
                </a:cubicBezTo>
                <a:cubicBezTo>
                  <a:pt x="3403534" y="763436"/>
                  <a:pt x="3326043" y="869604"/>
                  <a:pt x="3356461" y="1122250"/>
                </a:cubicBezTo>
                <a:cubicBezTo>
                  <a:pt x="3170396" y="1144518"/>
                  <a:pt x="2911251" y="1104274"/>
                  <a:pt x="2797051" y="1122250"/>
                </a:cubicBezTo>
                <a:cubicBezTo>
                  <a:pt x="2682851" y="1140226"/>
                  <a:pt x="2501572" y="1064222"/>
                  <a:pt x="2304770" y="1122250"/>
                </a:cubicBezTo>
                <a:cubicBezTo>
                  <a:pt x="2107968" y="1180278"/>
                  <a:pt x="1811145" y="1108127"/>
                  <a:pt x="1678231" y="1122250"/>
                </a:cubicBezTo>
                <a:cubicBezTo>
                  <a:pt x="1545317" y="1136373"/>
                  <a:pt x="1265852" y="1121409"/>
                  <a:pt x="1152385" y="1122250"/>
                </a:cubicBezTo>
                <a:cubicBezTo>
                  <a:pt x="1038918" y="1123091"/>
                  <a:pt x="842650" y="1070216"/>
                  <a:pt x="693669" y="1122250"/>
                </a:cubicBezTo>
                <a:cubicBezTo>
                  <a:pt x="544688" y="1174284"/>
                  <a:pt x="216506" y="1075049"/>
                  <a:pt x="0" y="1122250"/>
                </a:cubicBezTo>
                <a:cubicBezTo>
                  <a:pt x="-58878" y="932863"/>
                  <a:pt x="37594" y="787142"/>
                  <a:pt x="0" y="583570"/>
                </a:cubicBezTo>
                <a:cubicBezTo>
                  <a:pt x="-37594" y="379998"/>
                  <a:pt x="64122" y="130960"/>
                  <a:pt x="0" y="0"/>
                </a:cubicBezTo>
                <a:close/>
              </a:path>
              <a:path w="3356461" h="1122250" stroke="0" extrusionOk="0">
                <a:moveTo>
                  <a:pt x="0" y="0"/>
                </a:moveTo>
                <a:cubicBezTo>
                  <a:pt x="171101" y="-41137"/>
                  <a:pt x="360197" y="13967"/>
                  <a:pt x="525846" y="0"/>
                </a:cubicBezTo>
                <a:cubicBezTo>
                  <a:pt x="691495" y="-13967"/>
                  <a:pt x="812855" y="25794"/>
                  <a:pt x="984562" y="0"/>
                </a:cubicBezTo>
                <a:cubicBezTo>
                  <a:pt x="1156269" y="-25794"/>
                  <a:pt x="1432965" y="71380"/>
                  <a:pt x="1611101" y="0"/>
                </a:cubicBezTo>
                <a:cubicBezTo>
                  <a:pt x="1789237" y="-71380"/>
                  <a:pt x="1988345" y="25656"/>
                  <a:pt x="2136947" y="0"/>
                </a:cubicBezTo>
                <a:cubicBezTo>
                  <a:pt x="2285549" y="-25656"/>
                  <a:pt x="2474757" y="21294"/>
                  <a:pt x="2662792" y="0"/>
                </a:cubicBezTo>
                <a:cubicBezTo>
                  <a:pt x="2850828" y="-21294"/>
                  <a:pt x="3159769" y="77784"/>
                  <a:pt x="3356461" y="0"/>
                </a:cubicBezTo>
                <a:cubicBezTo>
                  <a:pt x="3368357" y="126527"/>
                  <a:pt x="3321127" y="275829"/>
                  <a:pt x="3356461" y="538680"/>
                </a:cubicBezTo>
                <a:cubicBezTo>
                  <a:pt x="3391795" y="801531"/>
                  <a:pt x="3294410" y="871016"/>
                  <a:pt x="3356461" y="1122250"/>
                </a:cubicBezTo>
                <a:cubicBezTo>
                  <a:pt x="3195710" y="1129111"/>
                  <a:pt x="3025082" y="1102696"/>
                  <a:pt x="2864180" y="1122250"/>
                </a:cubicBezTo>
                <a:cubicBezTo>
                  <a:pt x="2703278" y="1141804"/>
                  <a:pt x="2524726" y="1059548"/>
                  <a:pt x="2304770" y="1122250"/>
                </a:cubicBezTo>
                <a:cubicBezTo>
                  <a:pt x="2084814" y="1184952"/>
                  <a:pt x="1897103" y="1100690"/>
                  <a:pt x="1745360" y="1122250"/>
                </a:cubicBezTo>
                <a:cubicBezTo>
                  <a:pt x="1593617" y="1143810"/>
                  <a:pt x="1387721" y="1077825"/>
                  <a:pt x="1219514" y="1122250"/>
                </a:cubicBezTo>
                <a:cubicBezTo>
                  <a:pt x="1051307" y="1166675"/>
                  <a:pt x="743515" y="1117410"/>
                  <a:pt x="592975" y="1122250"/>
                </a:cubicBezTo>
                <a:cubicBezTo>
                  <a:pt x="442435" y="1127090"/>
                  <a:pt x="146593" y="1054208"/>
                  <a:pt x="0" y="1122250"/>
                </a:cubicBezTo>
                <a:cubicBezTo>
                  <a:pt x="-49367" y="937434"/>
                  <a:pt x="2214" y="691976"/>
                  <a:pt x="0" y="583570"/>
                </a:cubicBezTo>
                <a:cubicBezTo>
                  <a:pt x="-2214" y="475164"/>
                  <a:pt x="29349" y="120800"/>
                  <a:pt x="0" y="0"/>
                </a:cubicBezTo>
                <a:close/>
              </a:path>
            </a:pathLst>
          </a:custGeom>
          <a:ln w="38100" cap="rnd">
            <a:solidFill>
              <a:srgbClr val="000000"/>
            </a:solidFill>
            <a:prstDash val="solid"/>
            <a:round/>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11230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n boxes placed on conveyor belt">
            <a:extLst>
              <a:ext uri="{FF2B5EF4-FFF2-40B4-BE49-F238E27FC236}">
                <a16:creationId xmlns:a16="http://schemas.microsoft.com/office/drawing/2014/main" id="{D5C85730-C9BD-4B4C-A235-0A021CCFFDEC}"/>
              </a:ext>
            </a:extLst>
          </p:cNvPr>
          <p:cNvPicPr>
            <a:picLocks noChangeAspect="1"/>
          </p:cNvPicPr>
          <p:nvPr/>
        </p:nvPicPr>
        <p:blipFill>
          <a:blip r:embed="rId3">
            <a:alphaModFix amt="73000"/>
          </a:blip>
          <a:srcRect t="16129" r="9091" b="7263"/>
          <a:stretch/>
        </p:blipFill>
        <p:spPr>
          <a:xfrm>
            <a:off x="313749" y="67391"/>
            <a:ext cx="7963240" cy="4479323"/>
          </a:xfrm>
          <a:prstGeom prst="rect">
            <a:avLst/>
          </a:prstGeom>
        </p:spPr>
      </p:pic>
      <p:sp>
        <p:nvSpPr>
          <p:cNvPr id="2" name="Title 1">
            <a:extLst>
              <a:ext uri="{FF2B5EF4-FFF2-40B4-BE49-F238E27FC236}">
                <a16:creationId xmlns:a16="http://schemas.microsoft.com/office/drawing/2014/main" id="{7446D069-08F2-BB30-3B79-14D30670C06F}"/>
              </a:ext>
            </a:extLst>
          </p:cNvPr>
          <p:cNvSpPr>
            <a:spLocks noGrp="1"/>
          </p:cNvSpPr>
          <p:nvPr>
            <p:ph type="ctrTitle"/>
          </p:nvPr>
        </p:nvSpPr>
        <p:spPr>
          <a:xfrm>
            <a:off x="1060770" y="322353"/>
            <a:ext cx="6633544" cy="3969397"/>
          </a:xfrm>
        </p:spPr>
        <p:txBody>
          <a:bodyPr anchor="t">
            <a:normAutofit/>
          </a:bodyPr>
          <a:lstStyle/>
          <a:p>
            <a:pPr>
              <a:lnSpc>
                <a:spcPct val="90000"/>
              </a:lnSpc>
            </a:pPr>
            <a:r>
              <a:rPr lang="en-US" sz="5598" dirty="0">
                <a:solidFill>
                  <a:schemeClr val="tx1"/>
                </a:solidFill>
              </a:rPr>
              <a:t>Inventory Management using Business Central</a:t>
            </a:r>
          </a:p>
        </p:txBody>
      </p:sp>
      <p:sp>
        <p:nvSpPr>
          <p:cNvPr id="3" name="Subtitle 2">
            <a:extLst>
              <a:ext uri="{FF2B5EF4-FFF2-40B4-BE49-F238E27FC236}">
                <a16:creationId xmlns:a16="http://schemas.microsoft.com/office/drawing/2014/main" id="{AD6394F7-E07F-A02D-8BE0-65CF61B0A9D7}"/>
              </a:ext>
            </a:extLst>
          </p:cNvPr>
          <p:cNvSpPr>
            <a:spLocks noGrp="1"/>
          </p:cNvSpPr>
          <p:nvPr>
            <p:ph type="subTitle" idx="1"/>
          </p:nvPr>
        </p:nvSpPr>
        <p:spPr>
          <a:xfrm>
            <a:off x="3001378" y="5412077"/>
            <a:ext cx="8995159" cy="1753110"/>
          </a:xfrm>
        </p:spPr>
        <p:txBody>
          <a:bodyPr anchor="b">
            <a:normAutofit fontScale="70000" lnSpcReduction="20000"/>
          </a:bodyPr>
          <a:lstStyle/>
          <a:p>
            <a:r>
              <a:rPr lang="en-US" sz="2400" dirty="0">
                <a:solidFill>
                  <a:schemeClr val="bg1"/>
                </a:solidFill>
              </a:rPr>
              <a:t>Efficiently manage inventory with </a:t>
            </a:r>
          </a:p>
          <a:p>
            <a:pPr>
              <a:lnSpc>
                <a:spcPct val="90000"/>
              </a:lnSpc>
              <a:spcAft>
                <a:spcPts val="588"/>
              </a:spcAft>
            </a:pPr>
            <a:r>
              <a:rPr lang="en-US" sz="5000" b="1" dirty="0">
                <a:solidFill>
                  <a:schemeClr val="bg1"/>
                </a:solidFill>
              </a:rPr>
              <a:t>LP2b.III </a:t>
            </a:r>
            <a:r>
              <a:rPr lang="en-US" sz="5000" dirty="0">
                <a:solidFill>
                  <a:schemeClr val="bg1"/>
                </a:solidFill>
              </a:rPr>
              <a:t>– </a:t>
            </a:r>
            <a:r>
              <a:rPr lang="en-US" sz="5294" b="1" kern="0" dirty="0">
                <a:solidFill>
                  <a:schemeClr val="bg1"/>
                </a:solidFill>
                <a:ea typeface="Times New Roman" panose="02020603050405020304" pitchFamily="18" charset="0"/>
              </a:rPr>
              <a:t>Physical Inventory Orders &amp;</a:t>
            </a:r>
          </a:p>
          <a:p>
            <a:pPr>
              <a:lnSpc>
                <a:spcPct val="90000"/>
              </a:lnSpc>
              <a:spcAft>
                <a:spcPts val="588"/>
              </a:spcAft>
            </a:pPr>
            <a:r>
              <a:rPr lang="en-US" sz="5294" b="1" kern="0" dirty="0">
                <a:solidFill>
                  <a:schemeClr val="bg1"/>
                </a:solidFill>
                <a:ea typeface="Times New Roman" panose="02020603050405020304" pitchFamily="18" charset="0"/>
              </a:rPr>
              <a:t>	Physical Inventory Recordings </a:t>
            </a:r>
          </a:p>
          <a:p>
            <a:endParaRPr lang="en-US" sz="5000" b="1" dirty="0"/>
          </a:p>
        </p:txBody>
      </p:sp>
      <p:pic>
        <p:nvPicPr>
          <p:cNvPr id="5" name="Picture 4" descr="A logo with blue and black text">
            <a:extLst>
              <a:ext uri="{FF2B5EF4-FFF2-40B4-BE49-F238E27FC236}">
                <a16:creationId xmlns:a16="http://schemas.microsoft.com/office/drawing/2014/main" id="{FF2AFA91-7860-DDCE-BC8C-0748371734F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23202" t="30029" r="30703" b="28482"/>
          <a:stretch/>
        </p:blipFill>
        <p:spPr>
          <a:xfrm>
            <a:off x="8760837" y="170029"/>
            <a:ext cx="3356461" cy="1122250"/>
          </a:xfrm>
          <a:custGeom>
            <a:avLst/>
            <a:gdLst>
              <a:gd name="connsiteX0" fmla="*/ 0 w 3356461"/>
              <a:gd name="connsiteY0" fmla="*/ 0 h 1122250"/>
              <a:gd name="connsiteX1" fmla="*/ 525846 w 3356461"/>
              <a:gd name="connsiteY1" fmla="*/ 0 h 1122250"/>
              <a:gd name="connsiteX2" fmla="*/ 984562 w 3356461"/>
              <a:gd name="connsiteY2" fmla="*/ 0 h 1122250"/>
              <a:gd name="connsiteX3" fmla="*/ 1476843 w 3356461"/>
              <a:gd name="connsiteY3" fmla="*/ 0 h 1122250"/>
              <a:gd name="connsiteX4" fmla="*/ 2069818 w 3356461"/>
              <a:gd name="connsiteY4" fmla="*/ 0 h 1122250"/>
              <a:gd name="connsiteX5" fmla="*/ 2595663 w 3356461"/>
              <a:gd name="connsiteY5" fmla="*/ 0 h 1122250"/>
              <a:gd name="connsiteX6" fmla="*/ 3356461 w 3356461"/>
              <a:gd name="connsiteY6" fmla="*/ 0 h 1122250"/>
              <a:gd name="connsiteX7" fmla="*/ 3356461 w 3356461"/>
              <a:gd name="connsiteY7" fmla="*/ 572348 h 1122250"/>
              <a:gd name="connsiteX8" fmla="*/ 3356461 w 3356461"/>
              <a:gd name="connsiteY8" fmla="*/ 1122250 h 1122250"/>
              <a:gd name="connsiteX9" fmla="*/ 2797051 w 3356461"/>
              <a:gd name="connsiteY9" fmla="*/ 1122250 h 1122250"/>
              <a:gd name="connsiteX10" fmla="*/ 2304770 w 3356461"/>
              <a:gd name="connsiteY10" fmla="*/ 1122250 h 1122250"/>
              <a:gd name="connsiteX11" fmla="*/ 1678231 w 3356461"/>
              <a:gd name="connsiteY11" fmla="*/ 1122250 h 1122250"/>
              <a:gd name="connsiteX12" fmla="*/ 1152385 w 3356461"/>
              <a:gd name="connsiteY12" fmla="*/ 1122250 h 1122250"/>
              <a:gd name="connsiteX13" fmla="*/ 693669 w 3356461"/>
              <a:gd name="connsiteY13" fmla="*/ 1122250 h 1122250"/>
              <a:gd name="connsiteX14" fmla="*/ 0 w 3356461"/>
              <a:gd name="connsiteY14" fmla="*/ 1122250 h 1122250"/>
              <a:gd name="connsiteX15" fmla="*/ 0 w 3356461"/>
              <a:gd name="connsiteY15" fmla="*/ 583570 h 1122250"/>
              <a:gd name="connsiteX16" fmla="*/ 0 w 3356461"/>
              <a:gd name="connsiteY16" fmla="*/ 0 h 112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56461" h="1122250" fill="none" extrusionOk="0">
                <a:moveTo>
                  <a:pt x="0" y="0"/>
                </a:moveTo>
                <a:cubicBezTo>
                  <a:pt x="145215" y="-17182"/>
                  <a:pt x="315277" y="43974"/>
                  <a:pt x="525846" y="0"/>
                </a:cubicBezTo>
                <a:cubicBezTo>
                  <a:pt x="736415" y="-43974"/>
                  <a:pt x="875563" y="10874"/>
                  <a:pt x="984562" y="0"/>
                </a:cubicBezTo>
                <a:cubicBezTo>
                  <a:pt x="1093561" y="-10874"/>
                  <a:pt x="1290483" y="27041"/>
                  <a:pt x="1476843" y="0"/>
                </a:cubicBezTo>
                <a:cubicBezTo>
                  <a:pt x="1663203" y="-27041"/>
                  <a:pt x="1823575" y="43110"/>
                  <a:pt x="2069818" y="0"/>
                </a:cubicBezTo>
                <a:cubicBezTo>
                  <a:pt x="2316062" y="-43110"/>
                  <a:pt x="2489936" y="34191"/>
                  <a:pt x="2595663" y="0"/>
                </a:cubicBezTo>
                <a:cubicBezTo>
                  <a:pt x="2701390" y="-34191"/>
                  <a:pt x="3016725" y="83635"/>
                  <a:pt x="3356461" y="0"/>
                </a:cubicBezTo>
                <a:cubicBezTo>
                  <a:pt x="3372063" y="155155"/>
                  <a:pt x="3309388" y="381260"/>
                  <a:pt x="3356461" y="572348"/>
                </a:cubicBezTo>
                <a:cubicBezTo>
                  <a:pt x="3403534" y="763436"/>
                  <a:pt x="3326043" y="869604"/>
                  <a:pt x="3356461" y="1122250"/>
                </a:cubicBezTo>
                <a:cubicBezTo>
                  <a:pt x="3170396" y="1144518"/>
                  <a:pt x="2911251" y="1104274"/>
                  <a:pt x="2797051" y="1122250"/>
                </a:cubicBezTo>
                <a:cubicBezTo>
                  <a:pt x="2682851" y="1140226"/>
                  <a:pt x="2501572" y="1064222"/>
                  <a:pt x="2304770" y="1122250"/>
                </a:cubicBezTo>
                <a:cubicBezTo>
                  <a:pt x="2107968" y="1180278"/>
                  <a:pt x="1811145" y="1108127"/>
                  <a:pt x="1678231" y="1122250"/>
                </a:cubicBezTo>
                <a:cubicBezTo>
                  <a:pt x="1545317" y="1136373"/>
                  <a:pt x="1265852" y="1121409"/>
                  <a:pt x="1152385" y="1122250"/>
                </a:cubicBezTo>
                <a:cubicBezTo>
                  <a:pt x="1038918" y="1123091"/>
                  <a:pt x="842650" y="1070216"/>
                  <a:pt x="693669" y="1122250"/>
                </a:cubicBezTo>
                <a:cubicBezTo>
                  <a:pt x="544688" y="1174284"/>
                  <a:pt x="216506" y="1075049"/>
                  <a:pt x="0" y="1122250"/>
                </a:cubicBezTo>
                <a:cubicBezTo>
                  <a:pt x="-58878" y="932863"/>
                  <a:pt x="37594" y="787142"/>
                  <a:pt x="0" y="583570"/>
                </a:cubicBezTo>
                <a:cubicBezTo>
                  <a:pt x="-37594" y="379998"/>
                  <a:pt x="64122" y="130960"/>
                  <a:pt x="0" y="0"/>
                </a:cubicBezTo>
                <a:close/>
              </a:path>
              <a:path w="3356461" h="1122250" stroke="0" extrusionOk="0">
                <a:moveTo>
                  <a:pt x="0" y="0"/>
                </a:moveTo>
                <a:cubicBezTo>
                  <a:pt x="171101" y="-41137"/>
                  <a:pt x="360197" y="13967"/>
                  <a:pt x="525846" y="0"/>
                </a:cubicBezTo>
                <a:cubicBezTo>
                  <a:pt x="691495" y="-13967"/>
                  <a:pt x="812855" y="25794"/>
                  <a:pt x="984562" y="0"/>
                </a:cubicBezTo>
                <a:cubicBezTo>
                  <a:pt x="1156269" y="-25794"/>
                  <a:pt x="1432965" y="71380"/>
                  <a:pt x="1611101" y="0"/>
                </a:cubicBezTo>
                <a:cubicBezTo>
                  <a:pt x="1789237" y="-71380"/>
                  <a:pt x="1988345" y="25656"/>
                  <a:pt x="2136947" y="0"/>
                </a:cubicBezTo>
                <a:cubicBezTo>
                  <a:pt x="2285549" y="-25656"/>
                  <a:pt x="2474757" y="21294"/>
                  <a:pt x="2662792" y="0"/>
                </a:cubicBezTo>
                <a:cubicBezTo>
                  <a:pt x="2850828" y="-21294"/>
                  <a:pt x="3159769" y="77784"/>
                  <a:pt x="3356461" y="0"/>
                </a:cubicBezTo>
                <a:cubicBezTo>
                  <a:pt x="3368357" y="126527"/>
                  <a:pt x="3321127" y="275829"/>
                  <a:pt x="3356461" y="538680"/>
                </a:cubicBezTo>
                <a:cubicBezTo>
                  <a:pt x="3391795" y="801531"/>
                  <a:pt x="3294410" y="871016"/>
                  <a:pt x="3356461" y="1122250"/>
                </a:cubicBezTo>
                <a:cubicBezTo>
                  <a:pt x="3195710" y="1129111"/>
                  <a:pt x="3025082" y="1102696"/>
                  <a:pt x="2864180" y="1122250"/>
                </a:cubicBezTo>
                <a:cubicBezTo>
                  <a:pt x="2703278" y="1141804"/>
                  <a:pt x="2524726" y="1059548"/>
                  <a:pt x="2304770" y="1122250"/>
                </a:cubicBezTo>
                <a:cubicBezTo>
                  <a:pt x="2084814" y="1184952"/>
                  <a:pt x="1897103" y="1100690"/>
                  <a:pt x="1745360" y="1122250"/>
                </a:cubicBezTo>
                <a:cubicBezTo>
                  <a:pt x="1593617" y="1143810"/>
                  <a:pt x="1387721" y="1077825"/>
                  <a:pt x="1219514" y="1122250"/>
                </a:cubicBezTo>
                <a:cubicBezTo>
                  <a:pt x="1051307" y="1166675"/>
                  <a:pt x="743515" y="1117410"/>
                  <a:pt x="592975" y="1122250"/>
                </a:cubicBezTo>
                <a:cubicBezTo>
                  <a:pt x="442435" y="1127090"/>
                  <a:pt x="146593" y="1054208"/>
                  <a:pt x="0" y="1122250"/>
                </a:cubicBezTo>
                <a:cubicBezTo>
                  <a:pt x="-49367" y="937434"/>
                  <a:pt x="2214" y="691976"/>
                  <a:pt x="0" y="583570"/>
                </a:cubicBezTo>
                <a:cubicBezTo>
                  <a:pt x="-2214" y="475164"/>
                  <a:pt x="29349" y="120800"/>
                  <a:pt x="0" y="0"/>
                </a:cubicBezTo>
                <a:close/>
              </a:path>
            </a:pathLst>
          </a:custGeom>
          <a:ln w="38100" cap="rnd">
            <a:solidFill>
              <a:srgbClr val="000000"/>
            </a:solidFill>
            <a:prstDash val="solid"/>
            <a:round/>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2663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par>
                                <p:cTn id="11" presetID="10" presetClass="entr" presetSubtype="0" fill="hold" grpId="0" nodeType="withEffect">
                                  <p:stCondLst>
                                    <p:cond delay="1500"/>
                                  </p:stCondLst>
                                  <p:iterate>
                                    <p:tmPct val="10000"/>
                                  </p:iterate>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700"/>
                                        <p:tgtEl>
                                          <p:spTgt spid="3">
                                            <p:txEl>
                                              <p:pRg st="1" end="1"/>
                                            </p:txEl>
                                          </p:spTgt>
                                        </p:tgtEl>
                                      </p:cBhvr>
                                    </p:animEffect>
                                  </p:childTnLst>
                                </p:cTn>
                              </p:par>
                              <p:par>
                                <p:cTn id="14" presetID="10" presetClass="entr" presetSubtype="0" fill="hold" grpId="0" nodeType="withEffect">
                                  <p:stCondLst>
                                    <p:cond delay="1500"/>
                                  </p:stCondLst>
                                  <p:iterate>
                                    <p:tmPct val="10000"/>
                                  </p:iterate>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700"/>
                                        <p:tgtEl>
                                          <p:spTgt spid="3">
                                            <p:txEl>
                                              <p:pRg st="2" end="2"/>
                                            </p:txEl>
                                          </p:spTgt>
                                        </p:tgtEl>
                                      </p:cBhvr>
                                    </p:animEffect>
                                  </p:childTnLst>
                                </p:cTn>
                              </p:par>
                              <p:par>
                                <p:cTn id="17" presetID="42" presetClass="entr" presetSubtype="0" fill="hold" grpId="1" nodeType="withEffect">
                                  <p:stCondLst>
                                    <p:cond delay="250"/>
                                  </p:stCondLst>
                                  <p:iterate>
                                    <p:tmPct val="10000"/>
                                  </p:iterate>
                                  <p:childTnLst>
                                    <p:set>
                                      <p:cBhvr>
                                        <p:cTn id="18" dur="1" fill="hold">
                                          <p:stCondLst>
                                            <p:cond delay="0"/>
                                          </p:stCondLst>
                                        </p:cTn>
                                        <p:tgtEl>
                                          <p:spTgt spid="3"/>
                                        </p:tgtEl>
                                        <p:attrNameLst>
                                          <p:attrName>style.visibility</p:attrName>
                                        </p:attrNameLst>
                                      </p:cBhvr>
                                      <p:to>
                                        <p:strVal val="visible"/>
                                      </p:to>
                                    </p:set>
                                    <p:animEffect transition="in" filter="fade">
                                      <p:cBhvr>
                                        <p:cTn id="19" dur="250"/>
                                        <p:tgtEl>
                                          <p:spTgt spid="3"/>
                                        </p:tgtEl>
                                      </p:cBhvr>
                                    </p:animEffect>
                                    <p:anim calcmode="lin" valueType="num">
                                      <p:cBhvr>
                                        <p:cTn id="20" dur="250" fill="hold"/>
                                        <p:tgtEl>
                                          <p:spTgt spid="3"/>
                                        </p:tgtEl>
                                        <p:attrNameLst>
                                          <p:attrName>ppt_x</p:attrName>
                                        </p:attrNameLst>
                                      </p:cBhvr>
                                      <p:tavLst>
                                        <p:tav tm="0">
                                          <p:val>
                                            <p:strVal val="#ppt_x"/>
                                          </p:val>
                                        </p:tav>
                                        <p:tav tm="100000">
                                          <p:val>
                                            <p:strVal val="#ppt_x"/>
                                          </p:val>
                                        </p:tav>
                                      </p:tavLst>
                                    </p:anim>
                                    <p:anim calcmode="lin" valueType="num">
                                      <p:cBhvr>
                                        <p:cTn id="21"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elivery guy">
            <a:extLst>
              <a:ext uri="{FF2B5EF4-FFF2-40B4-BE49-F238E27FC236}">
                <a16:creationId xmlns:a16="http://schemas.microsoft.com/office/drawing/2014/main" id="{E422F7C6-9725-491B-9245-901CA21E92DB}"/>
              </a:ext>
            </a:extLst>
          </p:cNvPr>
          <p:cNvPicPr>
            <a:picLocks noGrp="1" noChangeAspect="1"/>
          </p:cNvPicPr>
          <p:nvPr>
            <p:ph sz="half" idx="1"/>
          </p:nvPr>
        </p:nvPicPr>
        <p:blipFill>
          <a:blip r:embed="rId3"/>
          <a:srcRect t="3382" r="1" b="38754"/>
          <a:stretch/>
        </p:blipFill>
        <p:spPr>
          <a:xfrm>
            <a:off x="518659" y="2577783"/>
            <a:ext cx="4671921" cy="3767809"/>
          </a:xfrm>
          <a:prstGeom prst="rect">
            <a:avLst/>
          </a:prstGeom>
        </p:spPr>
      </p:pic>
      <p:sp>
        <p:nvSpPr>
          <p:cNvPr id="2" name="Title 1">
            <a:extLst>
              <a:ext uri="{FF2B5EF4-FFF2-40B4-BE49-F238E27FC236}">
                <a16:creationId xmlns:a16="http://schemas.microsoft.com/office/drawing/2014/main" id="{063F14C6-C43C-1274-DBC4-C687100E9E89}"/>
              </a:ext>
            </a:extLst>
          </p:cNvPr>
          <p:cNvSpPr>
            <a:spLocks noGrp="1"/>
          </p:cNvSpPr>
          <p:nvPr>
            <p:ph type="title"/>
          </p:nvPr>
        </p:nvSpPr>
        <p:spPr>
          <a:xfrm>
            <a:off x="450303" y="384838"/>
            <a:ext cx="4808632" cy="1446957"/>
          </a:xfrm>
        </p:spPr>
        <p:txBody>
          <a:bodyPr vert="horz" wrap="square" lIns="91427" tIns="45713" rIns="91427" bIns="45713" rtlCol="0" anchor="t">
            <a:normAutofit/>
          </a:bodyPr>
          <a:lstStyle/>
          <a:p>
            <a:r>
              <a:rPr lang="en-US" sz="4400" dirty="0"/>
              <a:t>Presentation Overview</a:t>
            </a:r>
          </a:p>
        </p:txBody>
      </p:sp>
      <p:sp>
        <p:nvSpPr>
          <p:cNvPr id="4" name="Content Placeholder 3">
            <a:extLst>
              <a:ext uri="{FF2B5EF4-FFF2-40B4-BE49-F238E27FC236}">
                <a16:creationId xmlns:a16="http://schemas.microsoft.com/office/drawing/2014/main" id="{5EB75DE7-440D-CCA4-274A-A416C163945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842037" y="1033612"/>
            <a:ext cx="5831306" cy="5311979"/>
          </a:xfrm>
        </p:spPr>
        <p:txBody>
          <a:bodyPr>
            <a:normAutofit/>
          </a:bodyPr>
          <a:lstStyle/>
          <a:p>
            <a:pPr marL="0" indent="0">
              <a:spcBef>
                <a:spcPts val="2500"/>
              </a:spcBef>
              <a:buNone/>
            </a:pPr>
            <a:r>
              <a:rPr lang="en-US" sz="1400" b="1" dirty="0">
                <a:solidFill>
                  <a:schemeClr val="bg1"/>
                </a:solidFill>
              </a:rPr>
              <a:t>Physical Inventory Order Overview</a:t>
            </a:r>
          </a:p>
          <a:p>
            <a:pPr marL="0" lvl="1" indent="0">
              <a:buNone/>
            </a:pPr>
            <a:r>
              <a:rPr lang="en-US" sz="1400" dirty="0">
                <a:solidFill>
                  <a:schemeClr val="bg1"/>
                </a:solidFill>
              </a:rPr>
              <a:t>Physical Inventory Order is the process of ordering physical inventory for your business. We will be discussing the overview of Physical Inventory Order in this presentation.</a:t>
            </a:r>
          </a:p>
          <a:p>
            <a:pPr marL="0" indent="0">
              <a:spcBef>
                <a:spcPts val="2500"/>
              </a:spcBef>
              <a:buNone/>
            </a:pPr>
            <a:r>
              <a:rPr lang="en-US" sz="1400" b="1" dirty="0">
                <a:solidFill>
                  <a:schemeClr val="bg1"/>
                </a:solidFill>
              </a:rPr>
              <a:t>Physical Inventory Recording Overview</a:t>
            </a:r>
          </a:p>
          <a:p>
            <a:pPr marL="0" lvl="1" indent="0">
              <a:buNone/>
            </a:pPr>
            <a:r>
              <a:rPr lang="en-US" sz="1400" dirty="0">
                <a:solidFill>
                  <a:schemeClr val="bg1"/>
                </a:solidFill>
              </a:rPr>
              <a:t>Physical Inventory Recording is the process of recording physical inventory in your business. We will be discussing the overview of Physical Inventory Recording in this presentation.</a:t>
            </a:r>
          </a:p>
          <a:p>
            <a:pPr marL="0" indent="0">
              <a:spcBef>
                <a:spcPts val="2500"/>
              </a:spcBef>
              <a:buNone/>
            </a:pPr>
            <a:r>
              <a:rPr lang="en-US" sz="1400" b="1" dirty="0">
                <a:solidFill>
                  <a:schemeClr val="bg1"/>
                </a:solidFill>
              </a:rPr>
              <a:t>Creating Physical Inventory Order</a:t>
            </a:r>
          </a:p>
          <a:p>
            <a:pPr marL="0" lvl="1" indent="0">
              <a:buNone/>
            </a:pPr>
            <a:r>
              <a:rPr lang="en-US" sz="1400" dirty="0">
                <a:solidFill>
                  <a:schemeClr val="bg1"/>
                </a:solidFill>
              </a:rPr>
              <a:t>We will go over how to create a Physical Inventory Order, which includes the steps involved in ordering physical inventory for your business.</a:t>
            </a:r>
          </a:p>
          <a:p>
            <a:pPr marL="0" indent="0">
              <a:spcBef>
                <a:spcPts val="2500"/>
              </a:spcBef>
              <a:buNone/>
            </a:pPr>
            <a:r>
              <a:rPr lang="en-US" sz="1400" b="1" dirty="0">
                <a:solidFill>
                  <a:schemeClr val="bg1"/>
                </a:solidFill>
              </a:rPr>
              <a:t>Recording Physical Inventory</a:t>
            </a:r>
          </a:p>
          <a:p>
            <a:pPr marL="0" lvl="1" indent="0">
              <a:buNone/>
            </a:pPr>
            <a:r>
              <a:rPr lang="en-US" sz="1400" dirty="0">
                <a:solidFill>
                  <a:schemeClr val="bg1"/>
                </a:solidFill>
              </a:rPr>
              <a:t>We will go over how to record the physical inventory that you have ordered, which includes the steps involved in recording physical inventory in your business.</a:t>
            </a:r>
          </a:p>
        </p:txBody>
      </p:sp>
      <p:pic>
        <p:nvPicPr>
          <p:cNvPr id="3" name="Picture 2" descr="A logo with blue and black text">
            <a:extLst>
              <a:ext uri="{FF2B5EF4-FFF2-40B4-BE49-F238E27FC236}">
                <a16:creationId xmlns:a16="http://schemas.microsoft.com/office/drawing/2014/main" id="{138FD00F-8444-FE28-661B-BE52B440DF9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23202" t="30029" r="30703" b="28482"/>
          <a:stretch/>
        </p:blipFill>
        <p:spPr>
          <a:xfrm>
            <a:off x="9289143" y="90430"/>
            <a:ext cx="2820898" cy="943182"/>
          </a:xfrm>
          <a:custGeom>
            <a:avLst/>
            <a:gdLst>
              <a:gd name="connsiteX0" fmla="*/ 0 w 2820898"/>
              <a:gd name="connsiteY0" fmla="*/ 0 h 943182"/>
              <a:gd name="connsiteX1" fmla="*/ 620598 w 2820898"/>
              <a:gd name="connsiteY1" fmla="*/ 0 h 943182"/>
              <a:gd name="connsiteX2" fmla="*/ 1212986 w 2820898"/>
              <a:gd name="connsiteY2" fmla="*/ 0 h 943182"/>
              <a:gd name="connsiteX3" fmla="*/ 1805375 w 2820898"/>
              <a:gd name="connsiteY3" fmla="*/ 0 h 943182"/>
              <a:gd name="connsiteX4" fmla="*/ 2284927 w 2820898"/>
              <a:gd name="connsiteY4" fmla="*/ 0 h 943182"/>
              <a:gd name="connsiteX5" fmla="*/ 2820898 w 2820898"/>
              <a:gd name="connsiteY5" fmla="*/ 0 h 943182"/>
              <a:gd name="connsiteX6" fmla="*/ 2820898 w 2820898"/>
              <a:gd name="connsiteY6" fmla="*/ 481023 h 943182"/>
              <a:gd name="connsiteX7" fmla="*/ 2820898 w 2820898"/>
              <a:gd name="connsiteY7" fmla="*/ 943182 h 943182"/>
              <a:gd name="connsiteX8" fmla="*/ 2256718 w 2820898"/>
              <a:gd name="connsiteY8" fmla="*/ 943182 h 943182"/>
              <a:gd name="connsiteX9" fmla="*/ 1777166 w 2820898"/>
              <a:gd name="connsiteY9" fmla="*/ 943182 h 943182"/>
              <a:gd name="connsiteX10" fmla="*/ 1297613 w 2820898"/>
              <a:gd name="connsiteY10" fmla="*/ 943182 h 943182"/>
              <a:gd name="connsiteX11" fmla="*/ 705225 w 2820898"/>
              <a:gd name="connsiteY11" fmla="*/ 943182 h 943182"/>
              <a:gd name="connsiteX12" fmla="*/ 0 w 2820898"/>
              <a:gd name="connsiteY12" fmla="*/ 943182 h 943182"/>
              <a:gd name="connsiteX13" fmla="*/ 0 w 2820898"/>
              <a:gd name="connsiteY13" fmla="*/ 452727 h 943182"/>
              <a:gd name="connsiteX14" fmla="*/ 0 w 2820898"/>
              <a:gd name="connsiteY14" fmla="*/ 0 h 94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20898" h="943182" fill="none" extrusionOk="0">
                <a:moveTo>
                  <a:pt x="0" y="0"/>
                </a:moveTo>
                <a:cubicBezTo>
                  <a:pt x="199033" y="-44372"/>
                  <a:pt x="471134" y="67029"/>
                  <a:pt x="620598" y="0"/>
                </a:cubicBezTo>
                <a:cubicBezTo>
                  <a:pt x="770062" y="-67029"/>
                  <a:pt x="1001384" y="19714"/>
                  <a:pt x="1212986" y="0"/>
                </a:cubicBezTo>
                <a:cubicBezTo>
                  <a:pt x="1424588" y="-19714"/>
                  <a:pt x="1682637" y="52227"/>
                  <a:pt x="1805375" y="0"/>
                </a:cubicBezTo>
                <a:cubicBezTo>
                  <a:pt x="1928113" y="-52227"/>
                  <a:pt x="2096634" y="56000"/>
                  <a:pt x="2284927" y="0"/>
                </a:cubicBezTo>
                <a:cubicBezTo>
                  <a:pt x="2473220" y="-56000"/>
                  <a:pt x="2576689" y="58015"/>
                  <a:pt x="2820898" y="0"/>
                </a:cubicBezTo>
                <a:cubicBezTo>
                  <a:pt x="2871347" y="134565"/>
                  <a:pt x="2807493" y="308891"/>
                  <a:pt x="2820898" y="481023"/>
                </a:cubicBezTo>
                <a:cubicBezTo>
                  <a:pt x="2834303" y="653155"/>
                  <a:pt x="2820086" y="815231"/>
                  <a:pt x="2820898" y="943182"/>
                </a:cubicBezTo>
                <a:cubicBezTo>
                  <a:pt x="2540533" y="948465"/>
                  <a:pt x="2412237" y="909178"/>
                  <a:pt x="2256718" y="943182"/>
                </a:cubicBezTo>
                <a:cubicBezTo>
                  <a:pt x="2101199" y="977186"/>
                  <a:pt x="1899426" y="917076"/>
                  <a:pt x="1777166" y="943182"/>
                </a:cubicBezTo>
                <a:cubicBezTo>
                  <a:pt x="1654906" y="969288"/>
                  <a:pt x="1435593" y="904789"/>
                  <a:pt x="1297613" y="943182"/>
                </a:cubicBezTo>
                <a:cubicBezTo>
                  <a:pt x="1159633" y="981575"/>
                  <a:pt x="938049" y="884604"/>
                  <a:pt x="705225" y="943182"/>
                </a:cubicBezTo>
                <a:cubicBezTo>
                  <a:pt x="472401" y="1001760"/>
                  <a:pt x="298992" y="865584"/>
                  <a:pt x="0" y="943182"/>
                </a:cubicBezTo>
                <a:cubicBezTo>
                  <a:pt x="-34262" y="756776"/>
                  <a:pt x="34691" y="602199"/>
                  <a:pt x="0" y="452727"/>
                </a:cubicBezTo>
                <a:cubicBezTo>
                  <a:pt x="-34691" y="303255"/>
                  <a:pt x="51241" y="197140"/>
                  <a:pt x="0" y="0"/>
                </a:cubicBezTo>
                <a:close/>
              </a:path>
              <a:path w="2820898" h="943182" stroke="0" extrusionOk="0">
                <a:moveTo>
                  <a:pt x="0" y="0"/>
                </a:moveTo>
                <a:cubicBezTo>
                  <a:pt x="107591" y="-24874"/>
                  <a:pt x="400290" y="53322"/>
                  <a:pt x="535971" y="0"/>
                </a:cubicBezTo>
                <a:cubicBezTo>
                  <a:pt x="671652" y="-53322"/>
                  <a:pt x="895173" y="37475"/>
                  <a:pt x="1015523" y="0"/>
                </a:cubicBezTo>
                <a:cubicBezTo>
                  <a:pt x="1135873" y="-37475"/>
                  <a:pt x="1452154" y="16298"/>
                  <a:pt x="1636121" y="0"/>
                </a:cubicBezTo>
                <a:cubicBezTo>
                  <a:pt x="1820088" y="-16298"/>
                  <a:pt x="2036131" y="13291"/>
                  <a:pt x="2172091" y="0"/>
                </a:cubicBezTo>
                <a:cubicBezTo>
                  <a:pt x="2308051" y="-13291"/>
                  <a:pt x="2581669" y="48016"/>
                  <a:pt x="2820898" y="0"/>
                </a:cubicBezTo>
                <a:cubicBezTo>
                  <a:pt x="2870075" y="197292"/>
                  <a:pt x="2770446" y="368806"/>
                  <a:pt x="2820898" y="490455"/>
                </a:cubicBezTo>
                <a:cubicBezTo>
                  <a:pt x="2871350" y="612105"/>
                  <a:pt x="2806094" y="745711"/>
                  <a:pt x="2820898" y="943182"/>
                </a:cubicBezTo>
                <a:cubicBezTo>
                  <a:pt x="2575192" y="975128"/>
                  <a:pt x="2476915" y="900135"/>
                  <a:pt x="2256718" y="943182"/>
                </a:cubicBezTo>
                <a:cubicBezTo>
                  <a:pt x="2036521" y="986229"/>
                  <a:pt x="1886961" y="916329"/>
                  <a:pt x="1777166" y="943182"/>
                </a:cubicBezTo>
                <a:cubicBezTo>
                  <a:pt x="1667371" y="970035"/>
                  <a:pt x="1465082" y="926877"/>
                  <a:pt x="1212986" y="943182"/>
                </a:cubicBezTo>
                <a:cubicBezTo>
                  <a:pt x="960890" y="959487"/>
                  <a:pt x="868094" y="899607"/>
                  <a:pt x="648807" y="943182"/>
                </a:cubicBezTo>
                <a:cubicBezTo>
                  <a:pt x="429520" y="986757"/>
                  <a:pt x="154307" y="883556"/>
                  <a:pt x="0" y="943182"/>
                </a:cubicBezTo>
                <a:cubicBezTo>
                  <a:pt x="-19020" y="801346"/>
                  <a:pt x="4940" y="688553"/>
                  <a:pt x="0" y="452727"/>
                </a:cubicBezTo>
                <a:cubicBezTo>
                  <a:pt x="-4940" y="216901"/>
                  <a:pt x="26599" y="160745"/>
                  <a:pt x="0" y="0"/>
                </a:cubicBezTo>
                <a:close/>
              </a:path>
            </a:pathLst>
          </a:custGeom>
          <a:ln w="38100" cap="rnd">
            <a:solidFill>
              <a:srgbClr val="000000"/>
            </a:solidFill>
            <a:prstDash val="solid"/>
            <a:round/>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415462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lose-up of blue crate on shelf at distribution warehouse.">
            <a:extLst>
              <a:ext uri="{FF2B5EF4-FFF2-40B4-BE49-F238E27FC236}">
                <a16:creationId xmlns:a16="http://schemas.microsoft.com/office/drawing/2014/main" id="{A5176C1A-D8CA-4552-BEBE-9DAA3438FB3F}"/>
              </a:ext>
            </a:extLst>
          </p:cNvPr>
          <p:cNvPicPr>
            <a:picLocks noGrp="1" noChangeAspect="1"/>
          </p:cNvPicPr>
          <p:nvPr>
            <p:ph sz="half" idx="1"/>
          </p:nvPr>
        </p:nvPicPr>
        <p:blipFill>
          <a:blip r:embed="rId3"/>
          <a:srcRect l="23970" r="10892" b="1"/>
          <a:stretch/>
        </p:blipFill>
        <p:spPr>
          <a:xfrm>
            <a:off x="518660" y="508504"/>
            <a:ext cx="5705047" cy="5846160"/>
          </a:xfrm>
          <a:prstGeom prst="rect">
            <a:avLst/>
          </a:prstGeom>
        </p:spPr>
      </p:pic>
      <p:sp>
        <p:nvSpPr>
          <p:cNvPr id="2" name="Title 1">
            <a:extLst>
              <a:ext uri="{FF2B5EF4-FFF2-40B4-BE49-F238E27FC236}">
                <a16:creationId xmlns:a16="http://schemas.microsoft.com/office/drawing/2014/main" id="{933588F9-E9B0-26D9-9287-E580542F2286}"/>
              </a:ext>
            </a:extLst>
          </p:cNvPr>
          <p:cNvSpPr>
            <a:spLocks noGrp="1"/>
          </p:cNvSpPr>
          <p:nvPr>
            <p:ph type="title"/>
          </p:nvPr>
        </p:nvSpPr>
        <p:spPr>
          <a:xfrm>
            <a:off x="6985183" y="1966168"/>
            <a:ext cx="4822215" cy="1462832"/>
          </a:xfrm>
        </p:spPr>
        <p:txBody>
          <a:bodyPr vert="horz" wrap="square" lIns="91427" tIns="45713" rIns="91427" bIns="45713" rtlCol="0" anchor="t">
            <a:normAutofit/>
          </a:bodyPr>
          <a:lstStyle/>
          <a:p>
            <a:r>
              <a:rPr lang="en-US" sz="4400" dirty="0"/>
              <a:t>Physical Inventory Order</a:t>
            </a:r>
          </a:p>
        </p:txBody>
      </p:sp>
      <p:sp>
        <p:nvSpPr>
          <p:cNvPr id="4" name="Content Placeholder 3">
            <a:extLst>
              <a:ext uri="{FF2B5EF4-FFF2-40B4-BE49-F238E27FC236}">
                <a16:creationId xmlns:a16="http://schemas.microsoft.com/office/drawing/2014/main" id="{48D1679E-4FA6-76B7-5AAA-E7B56C66963F}"/>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665243" y="3022482"/>
            <a:ext cx="4939568" cy="3766794"/>
          </a:xfrm>
        </p:spPr>
        <p:txBody>
          <a:bodyPr>
            <a:normAutofit/>
          </a:bodyPr>
          <a:lstStyle/>
          <a:p>
            <a:pPr marL="0" indent="0">
              <a:spcBef>
                <a:spcPts val="2500"/>
              </a:spcBef>
              <a:buNone/>
            </a:pPr>
            <a:endParaRPr lang="en-US" sz="1400" b="1" dirty="0"/>
          </a:p>
          <a:p>
            <a:pPr marL="0" lvl="1" indent="0">
              <a:buNone/>
            </a:pPr>
            <a:r>
              <a:rPr lang="en-US" sz="2000" dirty="0">
                <a:solidFill>
                  <a:schemeClr val="bg1"/>
                </a:solidFill>
                <a:latin typeface="Arial" panose="020B0604020202020204" pitchFamily="34" charset="0"/>
                <a:cs typeface="Arial" panose="020B0604020202020204" pitchFamily="34" charset="0"/>
              </a:rPr>
              <a:t>Physical Inventory Order is a tool used to record inventory in a warehouse. It allows you to keep track of your stock levels to ensure that you have enough inventory on hand. Physical Inventory Order can be conducted manually or electronically and requires a systematic approach.</a:t>
            </a:r>
          </a:p>
        </p:txBody>
      </p:sp>
      <p:pic>
        <p:nvPicPr>
          <p:cNvPr id="3" name="Picture 2" descr="A logo with blue and black text">
            <a:extLst>
              <a:ext uri="{FF2B5EF4-FFF2-40B4-BE49-F238E27FC236}">
                <a16:creationId xmlns:a16="http://schemas.microsoft.com/office/drawing/2014/main" id="{C1F7D31F-F8FB-DD83-F068-7A56E7E8833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23202" t="30029" r="30703" b="28482"/>
          <a:stretch/>
        </p:blipFill>
        <p:spPr>
          <a:xfrm>
            <a:off x="9281886" y="170029"/>
            <a:ext cx="2835412" cy="948035"/>
          </a:xfrm>
          <a:custGeom>
            <a:avLst/>
            <a:gdLst>
              <a:gd name="connsiteX0" fmla="*/ 0 w 2835412"/>
              <a:gd name="connsiteY0" fmla="*/ 0 h 948035"/>
              <a:gd name="connsiteX1" fmla="*/ 623791 w 2835412"/>
              <a:gd name="connsiteY1" fmla="*/ 0 h 948035"/>
              <a:gd name="connsiteX2" fmla="*/ 1219227 w 2835412"/>
              <a:gd name="connsiteY2" fmla="*/ 0 h 948035"/>
              <a:gd name="connsiteX3" fmla="*/ 1814664 w 2835412"/>
              <a:gd name="connsiteY3" fmla="*/ 0 h 948035"/>
              <a:gd name="connsiteX4" fmla="*/ 2296684 w 2835412"/>
              <a:gd name="connsiteY4" fmla="*/ 0 h 948035"/>
              <a:gd name="connsiteX5" fmla="*/ 2835412 w 2835412"/>
              <a:gd name="connsiteY5" fmla="*/ 0 h 948035"/>
              <a:gd name="connsiteX6" fmla="*/ 2835412 w 2835412"/>
              <a:gd name="connsiteY6" fmla="*/ 483498 h 948035"/>
              <a:gd name="connsiteX7" fmla="*/ 2835412 w 2835412"/>
              <a:gd name="connsiteY7" fmla="*/ 948035 h 948035"/>
              <a:gd name="connsiteX8" fmla="*/ 2268330 w 2835412"/>
              <a:gd name="connsiteY8" fmla="*/ 948035 h 948035"/>
              <a:gd name="connsiteX9" fmla="*/ 1786310 w 2835412"/>
              <a:gd name="connsiteY9" fmla="*/ 948035 h 948035"/>
              <a:gd name="connsiteX10" fmla="*/ 1304290 w 2835412"/>
              <a:gd name="connsiteY10" fmla="*/ 948035 h 948035"/>
              <a:gd name="connsiteX11" fmla="*/ 708853 w 2835412"/>
              <a:gd name="connsiteY11" fmla="*/ 948035 h 948035"/>
              <a:gd name="connsiteX12" fmla="*/ 0 w 2835412"/>
              <a:gd name="connsiteY12" fmla="*/ 948035 h 948035"/>
              <a:gd name="connsiteX13" fmla="*/ 0 w 2835412"/>
              <a:gd name="connsiteY13" fmla="*/ 455057 h 948035"/>
              <a:gd name="connsiteX14" fmla="*/ 0 w 2835412"/>
              <a:gd name="connsiteY14" fmla="*/ 0 h 948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35412" h="948035" fill="none" extrusionOk="0">
                <a:moveTo>
                  <a:pt x="0" y="0"/>
                </a:moveTo>
                <a:cubicBezTo>
                  <a:pt x="182999" y="-18960"/>
                  <a:pt x="457261" y="21023"/>
                  <a:pt x="623791" y="0"/>
                </a:cubicBezTo>
                <a:cubicBezTo>
                  <a:pt x="790321" y="-21023"/>
                  <a:pt x="955636" y="67056"/>
                  <a:pt x="1219227" y="0"/>
                </a:cubicBezTo>
                <a:cubicBezTo>
                  <a:pt x="1482818" y="-67056"/>
                  <a:pt x="1611752" y="67253"/>
                  <a:pt x="1814664" y="0"/>
                </a:cubicBezTo>
                <a:cubicBezTo>
                  <a:pt x="2017576" y="-67253"/>
                  <a:pt x="2128950" y="55933"/>
                  <a:pt x="2296684" y="0"/>
                </a:cubicBezTo>
                <a:cubicBezTo>
                  <a:pt x="2464418" y="-55933"/>
                  <a:pt x="2614024" y="23575"/>
                  <a:pt x="2835412" y="0"/>
                </a:cubicBezTo>
                <a:cubicBezTo>
                  <a:pt x="2880451" y="180661"/>
                  <a:pt x="2808330" y="258771"/>
                  <a:pt x="2835412" y="483498"/>
                </a:cubicBezTo>
                <a:cubicBezTo>
                  <a:pt x="2862494" y="708225"/>
                  <a:pt x="2809444" y="820014"/>
                  <a:pt x="2835412" y="948035"/>
                </a:cubicBezTo>
                <a:cubicBezTo>
                  <a:pt x="2664620" y="993414"/>
                  <a:pt x="2452484" y="943865"/>
                  <a:pt x="2268330" y="948035"/>
                </a:cubicBezTo>
                <a:cubicBezTo>
                  <a:pt x="2084176" y="952205"/>
                  <a:pt x="1945991" y="901300"/>
                  <a:pt x="1786310" y="948035"/>
                </a:cubicBezTo>
                <a:cubicBezTo>
                  <a:pt x="1626629" y="994770"/>
                  <a:pt x="1475655" y="922963"/>
                  <a:pt x="1304290" y="948035"/>
                </a:cubicBezTo>
                <a:cubicBezTo>
                  <a:pt x="1132925" y="973107"/>
                  <a:pt x="982028" y="901379"/>
                  <a:pt x="708853" y="948035"/>
                </a:cubicBezTo>
                <a:cubicBezTo>
                  <a:pt x="435678" y="994691"/>
                  <a:pt x="348856" y="936553"/>
                  <a:pt x="0" y="948035"/>
                </a:cubicBezTo>
                <a:cubicBezTo>
                  <a:pt x="-30512" y="812237"/>
                  <a:pt x="52426" y="696807"/>
                  <a:pt x="0" y="455057"/>
                </a:cubicBezTo>
                <a:cubicBezTo>
                  <a:pt x="-52426" y="213307"/>
                  <a:pt x="9068" y="218543"/>
                  <a:pt x="0" y="0"/>
                </a:cubicBezTo>
                <a:close/>
              </a:path>
              <a:path w="2835412" h="948035" stroke="0" extrusionOk="0">
                <a:moveTo>
                  <a:pt x="0" y="0"/>
                </a:moveTo>
                <a:cubicBezTo>
                  <a:pt x="154623" y="-3820"/>
                  <a:pt x="320324" y="40612"/>
                  <a:pt x="538728" y="0"/>
                </a:cubicBezTo>
                <a:cubicBezTo>
                  <a:pt x="757132" y="-40612"/>
                  <a:pt x="911943" y="5031"/>
                  <a:pt x="1020748" y="0"/>
                </a:cubicBezTo>
                <a:cubicBezTo>
                  <a:pt x="1129553" y="-5031"/>
                  <a:pt x="1443888" y="65234"/>
                  <a:pt x="1644539" y="0"/>
                </a:cubicBezTo>
                <a:cubicBezTo>
                  <a:pt x="1845190" y="-65234"/>
                  <a:pt x="1931774" y="22999"/>
                  <a:pt x="2183267" y="0"/>
                </a:cubicBezTo>
                <a:cubicBezTo>
                  <a:pt x="2434760" y="-22999"/>
                  <a:pt x="2622570" y="30142"/>
                  <a:pt x="2835412" y="0"/>
                </a:cubicBezTo>
                <a:cubicBezTo>
                  <a:pt x="2859653" y="174645"/>
                  <a:pt x="2796370" y="336416"/>
                  <a:pt x="2835412" y="492978"/>
                </a:cubicBezTo>
                <a:cubicBezTo>
                  <a:pt x="2874454" y="649540"/>
                  <a:pt x="2827873" y="837574"/>
                  <a:pt x="2835412" y="948035"/>
                </a:cubicBezTo>
                <a:cubicBezTo>
                  <a:pt x="2687193" y="1010047"/>
                  <a:pt x="2471436" y="901393"/>
                  <a:pt x="2268330" y="948035"/>
                </a:cubicBezTo>
                <a:cubicBezTo>
                  <a:pt x="2065224" y="994677"/>
                  <a:pt x="2020160" y="941383"/>
                  <a:pt x="1786310" y="948035"/>
                </a:cubicBezTo>
                <a:cubicBezTo>
                  <a:pt x="1552460" y="954687"/>
                  <a:pt x="1391508" y="914658"/>
                  <a:pt x="1219227" y="948035"/>
                </a:cubicBezTo>
                <a:cubicBezTo>
                  <a:pt x="1046946" y="981412"/>
                  <a:pt x="880845" y="925048"/>
                  <a:pt x="652145" y="948035"/>
                </a:cubicBezTo>
                <a:cubicBezTo>
                  <a:pt x="423445" y="971022"/>
                  <a:pt x="140631" y="911150"/>
                  <a:pt x="0" y="948035"/>
                </a:cubicBezTo>
                <a:cubicBezTo>
                  <a:pt x="-16380" y="785470"/>
                  <a:pt x="42398" y="596505"/>
                  <a:pt x="0" y="455057"/>
                </a:cubicBezTo>
                <a:cubicBezTo>
                  <a:pt x="-42398" y="313609"/>
                  <a:pt x="12283" y="226005"/>
                  <a:pt x="0" y="0"/>
                </a:cubicBezTo>
                <a:close/>
              </a:path>
            </a:pathLst>
          </a:custGeom>
          <a:ln w="38100" cap="rnd">
            <a:solidFill>
              <a:srgbClr val="000000"/>
            </a:solidFill>
            <a:prstDash val="solid"/>
            <a:round/>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459347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oxes On Rack In Warehouse">
            <a:extLst>
              <a:ext uri="{FF2B5EF4-FFF2-40B4-BE49-F238E27FC236}">
                <a16:creationId xmlns:a16="http://schemas.microsoft.com/office/drawing/2014/main" id="{829F9F91-72F1-406D-AC72-405093A0693D}"/>
              </a:ext>
            </a:extLst>
          </p:cNvPr>
          <p:cNvPicPr>
            <a:picLocks noGrp="1" noChangeAspect="1"/>
          </p:cNvPicPr>
          <p:nvPr>
            <p:ph sz="half" idx="1"/>
          </p:nvPr>
        </p:nvPicPr>
        <p:blipFill>
          <a:blip r:embed="rId3"/>
          <a:srcRect l="31449" r="21953" b="1"/>
          <a:stretch/>
        </p:blipFill>
        <p:spPr>
          <a:xfrm>
            <a:off x="153170" y="329176"/>
            <a:ext cx="3434599" cy="4919898"/>
          </a:xfrm>
          <a:prstGeom prst="rect">
            <a:avLst/>
          </a:prstGeom>
        </p:spPr>
      </p:pic>
      <p:sp>
        <p:nvSpPr>
          <p:cNvPr id="2" name="Title 1">
            <a:extLst>
              <a:ext uri="{FF2B5EF4-FFF2-40B4-BE49-F238E27FC236}">
                <a16:creationId xmlns:a16="http://schemas.microsoft.com/office/drawing/2014/main" id="{F46F990C-085F-B509-A306-AD49561C089B}"/>
              </a:ext>
            </a:extLst>
          </p:cNvPr>
          <p:cNvSpPr>
            <a:spLocks noGrp="1"/>
          </p:cNvSpPr>
          <p:nvPr>
            <p:ph type="title"/>
          </p:nvPr>
        </p:nvSpPr>
        <p:spPr>
          <a:xfrm>
            <a:off x="3587769" y="403961"/>
            <a:ext cx="6390802" cy="1462832"/>
          </a:xfrm>
        </p:spPr>
        <p:txBody>
          <a:bodyPr vert="horz" wrap="square" lIns="91427" tIns="45713" rIns="91427" bIns="45713" rtlCol="0" anchor="t">
            <a:normAutofit fontScale="90000"/>
          </a:bodyPr>
          <a:lstStyle/>
          <a:p>
            <a:r>
              <a:rPr lang="en-US" sz="4400" dirty="0"/>
              <a:t>Introduction to </a:t>
            </a:r>
            <a:br>
              <a:rPr lang="en-US" sz="4400" dirty="0"/>
            </a:br>
            <a:r>
              <a:rPr lang="en-US" sz="4400" dirty="0"/>
              <a:t>Physical Inventory Order</a:t>
            </a:r>
          </a:p>
        </p:txBody>
      </p:sp>
      <p:sp>
        <p:nvSpPr>
          <p:cNvPr id="4" name="Content Placeholder 3">
            <a:extLst>
              <a:ext uri="{FF2B5EF4-FFF2-40B4-BE49-F238E27FC236}">
                <a16:creationId xmlns:a16="http://schemas.microsoft.com/office/drawing/2014/main" id="{82C977BF-D091-76D1-42A7-6C72CEB95323}"/>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940015" y="2577992"/>
            <a:ext cx="6282091" cy="3766794"/>
          </a:xfrm>
        </p:spPr>
        <p:txBody>
          <a:bodyPr>
            <a:noAutofit/>
          </a:bodyPr>
          <a:lstStyle/>
          <a:p>
            <a:pPr marL="0" indent="0">
              <a:spcBef>
                <a:spcPts val="2500"/>
              </a:spcBef>
              <a:buNone/>
            </a:pPr>
            <a:r>
              <a:rPr lang="en-US" sz="1600" b="1" dirty="0">
                <a:solidFill>
                  <a:schemeClr val="bg1"/>
                </a:solidFill>
              </a:rPr>
              <a:t>What is a Physical Inventory Order?</a:t>
            </a:r>
          </a:p>
          <a:p>
            <a:pPr marL="0" lvl="1" indent="0">
              <a:buNone/>
            </a:pPr>
            <a:r>
              <a:rPr lang="en-US" b="1" dirty="0">
                <a:solidFill>
                  <a:schemeClr val="bg1"/>
                </a:solidFill>
              </a:rPr>
              <a:t>A Physical Inventory Order is a document used to record the inventory in your warehouse. It helps you keep track of your stock levels and ensure that you have enough products to meet customer demand.</a:t>
            </a:r>
          </a:p>
          <a:p>
            <a:pPr marL="0" indent="0">
              <a:spcBef>
                <a:spcPts val="2500"/>
              </a:spcBef>
              <a:buNone/>
            </a:pPr>
            <a:r>
              <a:rPr lang="en-US" sz="1600" b="1" dirty="0">
                <a:solidFill>
                  <a:schemeClr val="bg1"/>
                </a:solidFill>
              </a:rPr>
              <a:t>Why is Physical Inventory Important?</a:t>
            </a:r>
          </a:p>
          <a:p>
            <a:pPr marL="0" lvl="1" indent="0">
              <a:buNone/>
            </a:pPr>
            <a:r>
              <a:rPr lang="en-US" b="1" dirty="0">
                <a:solidFill>
                  <a:schemeClr val="bg1"/>
                </a:solidFill>
              </a:rPr>
              <a:t>Physical Inventory is important because it helps you maintain accurate stock levels. This prevents stockouts, which can lead to lost sales and unhappy customers. It also helps you identify slow-moving products and make informed decisions about your purchasing and inventory management.</a:t>
            </a:r>
          </a:p>
          <a:p>
            <a:pPr marL="0" lvl="1" indent="0">
              <a:buNone/>
            </a:pPr>
            <a:endParaRPr lang="en-US" b="1" dirty="0">
              <a:solidFill>
                <a:schemeClr val="bg1"/>
              </a:solidFill>
            </a:endParaRPr>
          </a:p>
          <a:p>
            <a:pPr marL="0" lvl="1" indent="0">
              <a:buNone/>
            </a:pPr>
            <a:r>
              <a:rPr lang="en-US" b="1" dirty="0">
                <a:solidFill>
                  <a:schemeClr val="bg1"/>
                </a:solidFill>
              </a:rPr>
              <a:t>NOTE:  The Physical Inventory Order came from Germany and was incorporated into NAV/BC in 2018</a:t>
            </a:r>
          </a:p>
        </p:txBody>
      </p:sp>
      <p:pic>
        <p:nvPicPr>
          <p:cNvPr id="3" name="Picture 2" descr="A logo with blue and black text">
            <a:extLst>
              <a:ext uri="{FF2B5EF4-FFF2-40B4-BE49-F238E27FC236}">
                <a16:creationId xmlns:a16="http://schemas.microsoft.com/office/drawing/2014/main" id="{253C09DC-4E98-E176-8F6D-CB6590187F7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23202" t="30029" r="30703" b="28482"/>
          <a:stretch/>
        </p:blipFill>
        <p:spPr>
          <a:xfrm>
            <a:off x="9615714" y="170029"/>
            <a:ext cx="2501584" cy="836417"/>
          </a:xfrm>
          <a:custGeom>
            <a:avLst/>
            <a:gdLst>
              <a:gd name="connsiteX0" fmla="*/ 0 w 2501584"/>
              <a:gd name="connsiteY0" fmla="*/ 0 h 836417"/>
              <a:gd name="connsiteX1" fmla="*/ 550348 w 2501584"/>
              <a:gd name="connsiteY1" fmla="*/ 0 h 836417"/>
              <a:gd name="connsiteX2" fmla="*/ 1075681 w 2501584"/>
              <a:gd name="connsiteY2" fmla="*/ 0 h 836417"/>
              <a:gd name="connsiteX3" fmla="*/ 1601014 w 2501584"/>
              <a:gd name="connsiteY3" fmla="*/ 0 h 836417"/>
              <a:gd name="connsiteX4" fmla="*/ 2026283 w 2501584"/>
              <a:gd name="connsiteY4" fmla="*/ 0 h 836417"/>
              <a:gd name="connsiteX5" fmla="*/ 2501584 w 2501584"/>
              <a:gd name="connsiteY5" fmla="*/ 0 h 836417"/>
              <a:gd name="connsiteX6" fmla="*/ 2501584 w 2501584"/>
              <a:gd name="connsiteY6" fmla="*/ 426573 h 836417"/>
              <a:gd name="connsiteX7" fmla="*/ 2501584 w 2501584"/>
              <a:gd name="connsiteY7" fmla="*/ 836417 h 836417"/>
              <a:gd name="connsiteX8" fmla="*/ 2001267 w 2501584"/>
              <a:gd name="connsiteY8" fmla="*/ 836417 h 836417"/>
              <a:gd name="connsiteX9" fmla="*/ 1575998 w 2501584"/>
              <a:gd name="connsiteY9" fmla="*/ 836417 h 836417"/>
              <a:gd name="connsiteX10" fmla="*/ 1150729 w 2501584"/>
              <a:gd name="connsiteY10" fmla="*/ 836417 h 836417"/>
              <a:gd name="connsiteX11" fmla="*/ 625396 w 2501584"/>
              <a:gd name="connsiteY11" fmla="*/ 836417 h 836417"/>
              <a:gd name="connsiteX12" fmla="*/ 0 w 2501584"/>
              <a:gd name="connsiteY12" fmla="*/ 836417 h 836417"/>
              <a:gd name="connsiteX13" fmla="*/ 0 w 2501584"/>
              <a:gd name="connsiteY13" fmla="*/ 401480 h 836417"/>
              <a:gd name="connsiteX14" fmla="*/ 0 w 2501584"/>
              <a:gd name="connsiteY14" fmla="*/ 0 h 83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1584" h="836417" fill="none" extrusionOk="0">
                <a:moveTo>
                  <a:pt x="0" y="0"/>
                </a:moveTo>
                <a:cubicBezTo>
                  <a:pt x="259914" y="-8618"/>
                  <a:pt x="328486" y="38430"/>
                  <a:pt x="550348" y="0"/>
                </a:cubicBezTo>
                <a:cubicBezTo>
                  <a:pt x="772210" y="-38430"/>
                  <a:pt x="822746" y="54725"/>
                  <a:pt x="1075681" y="0"/>
                </a:cubicBezTo>
                <a:cubicBezTo>
                  <a:pt x="1328616" y="-54725"/>
                  <a:pt x="1352483" y="31120"/>
                  <a:pt x="1601014" y="0"/>
                </a:cubicBezTo>
                <a:cubicBezTo>
                  <a:pt x="1849545" y="-31120"/>
                  <a:pt x="1826969" y="29764"/>
                  <a:pt x="2026283" y="0"/>
                </a:cubicBezTo>
                <a:cubicBezTo>
                  <a:pt x="2225597" y="-29764"/>
                  <a:pt x="2365106" y="42753"/>
                  <a:pt x="2501584" y="0"/>
                </a:cubicBezTo>
                <a:cubicBezTo>
                  <a:pt x="2506083" y="111368"/>
                  <a:pt x="2501084" y="322023"/>
                  <a:pt x="2501584" y="426573"/>
                </a:cubicBezTo>
                <a:cubicBezTo>
                  <a:pt x="2502084" y="531123"/>
                  <a:pt x="2467303" y="660945"/>
                  <a:pt x="2501584" y="836417"/>
                </a:cubicBezTo>
                <a:cubicBezTo>
                  <a:pt x="2257414" y="892455"/>
                  <a:pt x="2225720" y="820845"/>
                  <a:pt x="2001267" y="836417"/>
                </a:cubicBezTo>
                <a:cubicBezTo>
                  <a:pt x="1776814" y="851989"/>
                  <a:pt x="1700886" y="808857"/>
                  <a:pt x="1575998" y="836417"/>
                </a:cubicBezTo>
                <a:cubicBezTo>
                  <a:pt x="1451110" y="863977"/>
                  <a:pt x="1249227" y="787593"/>
                  <a:pt x="1150729" y="836417"/>
                </a:cubicBezTo>
                <a:cubicBezTo>
                  <a:pt x="1052231" y="885241"/>
                  <a:pt x="822010" y="794109"/>
                  <a:pt x="625396" y="836417"/>
                </a:cubicBezTo>
                <a:cubicBezTo>
                  <a:pt x="428782" y="878725"/>
                  <a:pt x="211741" y="785712"/>
                  <a:pt x="0" y="836417"/>
                </a:cubicBezTo>
                <a:cubicBezTo>
                  <a:pt x="-18079" y="633523"/>
                  <a:pt x="43933" y="500383"/>
                  <a:pt x="0" y="401480"/>
                </a:cubicBezTo>
                <a:cubicBezTo>
                  <a:pt x="-43933" y="302577"/>
                  <a:pt x="27860" y="146004"/>
                  <a:pt x="0" y="0"/>
                </a:cubicBezTo>
                <a:close/>
              </a:path>
              <a:path w="2501584" h="836417" stroke="0" extrusionOk="0">
                <a:moveTo>
                  <a:pt x="0" y="0"/>
                </a:moveTo>
                <a:cubicBezTo>
                  <a:pt x="169830" y="-20368"/>
                  <a:pt x="314999" y="35644"/>
                  <a:pt x="475301" y="0"/>
                </a:cubicBezTo>
                <a:cubicBezTo>
                  <a:pt x="635603" y="-35644"/>
                  <a:pt x="781789" y="31864"/>
                  <a:pt x="900570" y="0"/>
                </a:cubicBezTo>
                <a:cubicBezTo>
                  <a:pt x="1019351" y="-31864"/>
                  <a:pt x="1196200" y="11538"/>
                  <a:pt x="1450919" y="0"/>
                </a:cubicBezTo>
                <a:cubicBezTo>
                  <a:pt x="1705638" y="-11538"/>
                  <a:pt x="1762362" y="24059"/>
                  <a:pt x="1926220" y="0"/>
                </a:cubicBezTo>
                <a:cubicBezTo>
                  <a:pt x="2090078" y="-24059"/>
                  <a:pt x="2256869" y="44380"/>
                  <a:pt x="2501584" y="0"/>
                </a:cubicBezTo>
                <a:cubicBezTo>
                  <a:pt x="2524737" y="204752"/>
                  <a:pt x="2466829" y="260541"/>
                  <a:pt x="2501584" y="434937"/>
                </a:cubicBezTo>
                <a:cubicBezTo>
                  <a:pt x="2536339" y="609333"/>
                  <a:pt x="2462401" y="665176"/>
                  <a:pt x="2501584" y="836417"/>
                </a:cubicBezTo>
                <a:cubicBezTo>
                  <a:pt x="2317547" y="844404"/>
                  <a:pt x="2210321" y="805438"/>
                  <a:pt x="2001267" y="836417"/>
                </a:cubicBezTo>
                <a:cubicBezTo>
                  <a:pt x="1792213" y="867396"/>
                  <a:pt x="1689819" y="829713"/>
                  <a:pt x="1575998" y="836417"/>
                </a:cubicBezTo>
                <a:cubicBezTo>
                  <a:pt x="1462177" y="843121"/>
                  <a:pt x="1247107" y="813456"/>
                  <a:pt x="1075681" y="836417"/>
                </a:cubicBezTo>
                <a:cubicBezTo>
                  <a:pt x="904255" y="859378"/>
                  <a:pt x="755424" y="821619"/>
                  <a:pt x="575364" y="836417"/>
                </a:cubicBezTo>
                <a:cubicBezTo>
                  <a:pt x="395304" y="851215"/>
                  <a:pt x="234049" y="832759"/>
                  <a:pt x="0" y="836417"/>
                </a:cubicBezTo>
                <a:cubicBezTo>
                  <a:pt x="-36940" y="659309"/>
                  <a:pt x="22776" y="510944"/>
                  <a:pt x="0" y="401480"/>
                </a:cubicBezTo>
                <a:cubicBezTo>
                  <a:pt x="-22776" y="292016"/>
                  <a:pt x="39952" y="152588"/>
                  <a:pt x="0" y="0"/>
                </a:cubicBezTo>
                <a:close/>
              </a:path>
            </a:pathLst>
          </a:custGeom>
          <a:ln w="38100" cap="rnd">
            <a:solidFill>
              <a:srgbClr val="000000"/>
            </a:solidFill>
            <a:prstDash val="solid"/>
            <a:round/>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922053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70FFF7-B32B-A50E-FF21-A0FCB13C5D6E}"/>
              </a:ext>
            </a:extLst>
          </p:cNvPr>
          <p:cNvSpPr>
            <a:spLocks noGrp="1"/>
          </p:cNvSpPr>
          <p:nvPr>
            <p:ph type="title"/>
          </p:nvPr>
        </p:nvSpPr>
        <p:spPr/>
        <p:txBody>
          <a:bodyPr/>
          <a:lstStyle/>
          <a:p>
            <a:r>
              <a:rPr lang="en-US" dirty="0"/>
              <a:t>Summit RoadShow</a:t>
            </a:r>
          </a:p>
        </p:txBody>
      </p:sp>
      <p:pic>
        <p:nvPicPr>
          <p:cNvPr id="1026" name="Picture 2" descr="Community-summit-roadshow-logo">
            <a:extLst>
              <a:ext uri="{FF2B5EF4-FFF2-40B4-BE49-F238E27FC236}">
                <a16:creationId xmlns:a16="http://schemas.microsoft.com/office/drawing/2014/main" id="{8ABA24EE-09DF-492D-9E39-1CD225E0F1C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37758" y="904900"/>
            <a:ext cx="5715000" cy="15430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B3E7E5E-0B6B-D9D9-4DDC-542ECA2DF20A}"/>
              </a:ext>
            </a:extLst>
          </p:cNvPr>
          <p:cNvSpPr txBox="1"/>
          <p:nvPr/>
        </p:nvSpPr>
        <p:spPr>
          <a:xfrm>
            <a:off x="3368719" y="5834960"/>
            <a:ext cx="6166756"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1" dirty="0"/>
              <a:t>https://dynamicscommunities.com/summit-roadshow/</a:t>
            </a:r>
            <a:br>
              <a:rPr lang="en-US" b="1" dirty="0"/>
            </a:br>
            <a:br>
              <a:rPr lang="en-US" sz="600" b="1" dirty="0"/>
            </a:br>
            <a:r>
              <a:rPr lang="en-US" b="1" dirty="0"/>
              <a:t>https://DynamicsCommunities.com </a:t>
            </a:r>
          </a:p>
          <a:p>
            <a:r>
              <a:rPr lang="en-US" b="1" dirty="0"/>
              <a:t>	&gt; Events &gt; Summit Roadshow</a:t>
            </a:r>
          </a:p>
        </p:txBody>
      </p:sp>
      <p:pic>
        <p:nvPicPr>
          <p:cNvPr id="4" name="Picture 3">
            <a:extLst>
              <a:ext uri="{FF2B5EF4-FFF2-40B4-BE49-F238E27FC236}">
                <a16:creationId xmlns:a16="http://schemas.microsoft.com/office/drawing/2014/main" id="{CF62ADB6-3260-CE71-165C-4CB5441FFE9B}"/>
              </a:ext>
            </a:extLst>
          </p:cNvPr>
          <p:cNvPicPr>
            <a:picLocks noChangeAspect="1"/>
          </p:cNvPicPr>
          <p:nvPr/>
        </p:nvPicPr>
        <p:blipFill>
          <a:blip r:embed="rId3"/>
          <a:stretch>
            <a:fillRect/>
          </a:stretch>
        </p:blipFill>
        <p:spPr>
          <a:xfrm>
            <a:off x="1287624" y="2407899"/>
            <a:ext cx="3928188" cy="3427061"/>
          </a:xfrm>
          <a:prstGeom prst="rect">
            <a:avLst/>
          </a:prstGeom>
        </p:spPr>
      </p:pic>
      <p:pic>
        <p:nvPicPr>
          <p:cNvPr id="7" name="Picture 6">
            <a:extLst>
              <a:ext uri="{FF2B5EF4-FFF2-40B4-BE49-F238E27FC236}">
                <a16:creationId xmlns:a16="http://schemas.microsoft.com/office/drawing/2014/main" id="{CBC0B538-E6EA-3D62-7409-73E79747C831}"/>
              </a:ext>
            </a:extLst>
          </p:cNvPr>
          <p:cNvPicPr>
            <a:picLocks noChangeAspect="1"/>
          </p:cNvPicPr>
          <p:nvPr/>
        </p:nvPicPr>
        <p:blipFill>
          <a:blip r:embed="rId4"/>
          <a:stretch>
            <a:fillRect/>
          </a:stretch>
        </p:blipFill>
        <p:spPr>
          <a:xfrm>
            <a:off x="5400048" y="2405962"/>
            <a:ext cx="3850964" cy="2865834"/>
          </a:xfrm>
          <a:prstGeom prst="rect">
            <a:avLst/>
          </a:prstGeom>
        </p:spPr>
      </p:pic>
    </p:spTree>
    <p:extLst>
      <p:ext uri="{BB962C8B-B14F-4D97-AF65-F5344CB8AC3E}">
        <p14:creationId xmlns:p14="http://schemas.microsoft.com/office/powerpoint/2010/main" val="3614711966"/>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6652E-7F20-66EA-3CB8-E8A1A2C2D46E}"/>
              </a:ext>
            </a:extLst>
          </p:cNvPr>
          <p:cNvSpPr>
            <a:spLocks noGrp="1"/>
          </p:cNvSpPr>
          <p:nvPr>
            <p:ph type="title"/>
          </p:nvPr>
        </p:nvSpPr>
        <p:spPr>
          <a:xfrm>
            <a:off x="244712" y="329214"/>
            <a:ext cx="8685568" cy="812948"/>
          </a:xfrm>
        </p:spPr>
        <p:txBody>
          <a:bodyPr vert="horz" wrap="square" lIns="91427" tIns="45713" rIns="91427" bIns="45713" rtlCol="0" anchor="t">
            <a:normAutofit fontScale="90000"/>
          </a:bodyPr>
          <a:lstStyle/>
          <a:p>
            <a:r>
              <a:rPr lang="en-US" sz="4100" dirty="0"/>
              <a:t>Creating a Physical Inventory Order</a:t>
            </a:r>
          </a:p>
        </p:txBody>
      </p:sp>
      <p:sp>
        <p:nvSpPr>
          <p:cNvPr id="4" name="Content Placeholder 3">
            <a:extLst>
              <a:ext uri="{FF2B5EF4-FFF2-40B4-BE49-F238E27FC236}">
                <a16:creationId xmlns:a16="http://schemas.microsoft.com/office/drawing/2014/main" id="{524C0E8C-D48D-F993-DB4C-D7F325C48A5D}"/>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9631179" y="2536209"/>
            <a:ext cx="2455591" cy="2338350"/>
          </a:xfrm>
        </p:spPr>
        <p:txBody>
          <a:bodyPr>
            <a:normAutofit fontScale="92500"/>
          </a:bodyPr>
          <a:lstStyle/>
          <a:p>
            <a:pPr marL="0" indent="0">
              <a:spcBef>
                <a:spcPts val="2500"/>
              </a:spcBef>
              <a:buNone/>
            </a:pPr>
            <a:endParaRPr lang="en-US" sz="1400" b="1" dirty="0"/>
          </a:p>
          <a:p>
            <a:pPr marL="0" lvl="1" indent="0">
              <a:buNone/>
            </a:pPr>
            <a:r>
              <a:rPr lang="en-US" dirty="0">
                <a:solidFill>
                  <a:schemeClr val="bg1"/>
                </a:solidFill>
              </a:rPr>
              <a:t>To create a Physical Inventory Order, you can use the Physical Inventory Worksheet. This worksheet will help you keep track of your inventory and make the process more efficient.</a:t>
            </a:r>
          </a:p>
        </p:txBody>
      </p:sp>
      <p:pic>
        <p:nvPicPr>
          <p:cNvPr id="6" name="Picture 5">
            <a:extLst>
              <a:ext uri="{FF2B5EF4-FFF2-40B4-BE49-F238E27FC236}">
                <a16:creationId xmlns:a16="http://schemas.microsoft.com/office/drawing/2014/main" id="{A9E129A0-D802-7B58-6C33-FBA932183454}"/>
              </a:ext>
            </a:extLst>
          </p:cNvPr>
          <p:cNvPicPr>
            <a:picLocks noChangeAspect="1"/>
          </p:cNvPicPr>
          <p:nvPr/>
        </p:nvPicPr>
        <p:blipFill>
          <a:blip r:embed="rId3"/>
          <a:stretch>
            <a:fillRect/>
          </a:stretch>
        </p:blipFill>
        <p:spPr>
          <a:xfrm>
            <a:off x="105230" y="1142162"/>
            <a:ext cx="9361569" cy="4655206"/>
          </a:xfrm>
          <a:prstGeom prst="rect">
            <a:avLst/>
          </a:prstGeom>
        </p:spPr>
      </p:pic>
      <p:pic>
        <p:nvPicPr>
          <p:cNvPr id="3" name="Picture 2" descr="A logo with blue and black text">
            <a:extLst>
              <a:ext uri="{FF2B5EF4-FFF2-40B4-BE49-F238E27FC236}">
                <a16:creationId xmlns:a16="http://schemas.microsoft.com/office/drawing/2014/main" id="{452016C0-F0F1-B412-EDF5-AF387C5DA47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23202" t="30029" r="30703" b="28482"/>
          <a:stretch/>
        </p:blipFill>
        <p:spPr>
          <a:xfrm>
            <a:off x="9661707" y="170029"/>
            <a:ext cx="2455591" cy="821039"/>
          </a:xfrm>
          <a:custGeom>
            <a:avLst/>
            <a:gdLst>
              <a:gd name="connsiteX0" fmla="*/ 0 w 2455591"/>
              <a:gd name="connsiteY0" fmla="*/ 0 h 821039"/>
              <a:gd name="connsiteX1" fmla="*/ 540230 w 2455591"/>
              <a:gd name="connsiteY1" fmla="*/ 0 h 821039"/>
              <a:gd name="connsiteX2" fmla="*/ 1055904 w 2455591"/>
              <a:gd name="connsiteY2" fmla="*/ 0 h 821039"/>
              <a:gd name="connsiteX3" fmla="*/ 1571578 w 2455591"/>
              <a:gd name="connsiteY3" fmla="*/ 0 h 821039"/>
              <a:gd name="connsiteX4" fmla="*/ 1989029 w 2455591"/>
              <a:gd name="connsiteY4" fmla="*/ 0 h 821039"/>
              <a:gd name="connsiteX5" fmla="*/ 2455591 w 2455591"/>
              <a:gd name="connsiteY5" fmla="*/ 0 h 821039"/>
              <a:gd name="connsiteX6" fmla="*/ 2455591 w 2455591"/>
              <a:gd name="connsiteY6" fmla="*/ 418730 h 821039"/>
              <a:gd name="connsiteX7" fmla="*/ 2455591 w 2455591"/>
              <a:gd name="connsiteY7" fmla="*/ 821039 h 821039"/>
              <a:gd name="connsiteX8" fmla="*/ 1964473 w 2455591"/>
              <a:gd name="connsiteY8" fmla="*/ 821039 h 821039"/>
              <a:gd name="connsiteX9" fmla="*/ 1547022 w 2455591"/>
              <a:gd name="connsiteY9" fmla="*/ 821039 h 821039"/>
              <a:gd name="connsiteX10" fmla="*/ 1129572 w 2455591"/>
              <a:gd name="connsiteY10" fmla="*/ 821039 h 821039"/>
              <a:gd name="connsiteX11" fmla="*/ 613898 w 2455591"/>
              <a:gd name="connsiteY11" fmla="*/ 821039 h 821039"/>
              <a:gd name="connsiteX12" fmla="*/ 0 w 2455591"/>
              <a:gd name="connsiteY12" fmla="*/ 821039 h 821039"/>
              <a:gd name="connsiteX13" fmla="*/ 0 w 2455591"/>
              <a:gd name="connsiteY13" fmla="*/ 394099 h 821039"/>
              <a:gd name="connsiteX14" fmla="*/ 0 w 2455591"/>
              <a:gd name="connsiteY14" fmla="*/ 0 h 82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55591" h="821039" fill="none" extrusionOk="0">
                <a:moveTo>
                  <a:pt x="0" y="0"/>
                </a:moveTo>
                <a:cubicBezTo>
                  <a:pt x="247285" y="-26835"/>
                  <a:pt x="296608" y="44130"/>
                  <a:pt x="540230" y="0"/>
                </a:cubicBezTo>
                <a:cubicBezTo>
                  <a:pt x="783852" y="-44130"/>
                  <a:pt x="822576" y="6937"/>
                  <a:pt x="1055904" y="0"/>
                </a:cubicBezTo>
                <a:cubicBezTo>
                  <a:pt x="1289232" y="-6937"/>
                  <a:pt x="1443532" y="23878"/>
                  <a:pt x="1571578" y="0"/>
                </a:cubicBezTo>
                <a:cubicBezTo>
                  <a:pt x="1699624" y="-23878"/>
                  <a:pt x="1822043" y="17523"/>
                  <a:pt x="1989029" y="0"/>
                </a:cubicBezTo>
                <a:cubicBezTo>
                  <a:pt x="2156015" y="-17523"/>
                  <a:pt x="2242091" y="22526"/>
                  <a:pt x="2455591" y="0"/>
                </a:cubicBezTo>
                <a:cubicBezTo>
                  <a:pt x="2491994" y="136054"/>
                  <a:pt x="2420024" y="250737"/>
                  <a:pt x="2455591" y="418730"/>
                </a:cubicBezTo>
                <a:cubicBezTo>
                  <a:pt x="2491158" y="586723"/>
                  <a:pt x="2420123" y="701028"/>
                  <a:pt x="2455591" y="821039"/>
                </a:cubicBezTo>
                <a:cubicBezTo>
                  <a:pt x="2271431" y="839414"/>
                  <a:pt x="2166998" y="803183"/>
                  <a:pt x="1964473" y="821039"/>
                </a:cubicBezTo>
                <a:cubicBezTo>
                  <a:pt x="1761948" y="838895"/>
                  <a:pt x="1698703" y="782680"/>
                  <a:pt x="1547022" y="821039"/>
                </a:cubicBezTo>
                <a:cubicBezTo>
                  <a:pt x="1395341" y="859398"/>
                  <a:pt x="1253310" y="785196"/>
                  <a:pt x="1129572" y="821039"/>
                </a:cubicBezTo>
                <a:cubicBezTo>
                  <a:pt x="1005834" y="856882"/>
                  <a:pt x="824029" y="760623"/>
                  <a:pt x="613898" y="821039"/>
                </a:cubicBezTo>
                <a:cubicBezTo>
                  <a:pt x="403767" y="881455"/>
                  <a:pt x="235770" y="778863"/>
                  <a:pt x="0" y="821039"/>
                </a:cubicBezTo>
                <a:cubicBezTo>
                  <a:pt x="-30809" y="671706"/>
                  <a:pt x="42180" y="524954"/>
                  <a:pt x="0" y="394099"/>
                </a:cubicBezTo>
                <a:cubicBezTo>
                  <a:pt x="-42180" y="263244"/>
                  <a:pt x="4725" y="132975"/>
                  <a:pt x="0" y="0"/>
                </a:cubicBezTo>
                <a:close/>
              </a:path>
              <a:path w="2455591" h="821039" stroke="0" extrusionOk="0">
                <a:moveTo>
                  <a:pt x="0" y="0"/>
                </a:moveTo>
                <a:cubicBezTo>
                  <a:pt x="152943" y="-39041"/>
                  <a:pt x="250778" y="23777"/>
                  <a:pt x="466562" y="0"/>
                </a:cubicBezTo>
                <a:cubicBezTo>
                  <a:pt x="682346" y="-23777"/>
                  <a:pt x="749475" y="4960"/>
                  <a:pt x="884013" y="0"/>
                </a:cubicBezTo>
                <a:cubicBezTo>
                  <a:pt x="1018551" y="-4960"/>
                  <a:pt x="1280448" y="3837"/>
                  <a:pt x="1424243" y="0"/>
                </a:cubicBezTo>
                <a:cubicBezTo>
                  <a:pt x="1568038" y="-3837"/>
                  <a:pt x="1672338" y="52199"/>
                  <a:pt x="1890805" y="0"/>
                </a:cubicBezTo>
                <a:cubicBezTo>
                  <a:pt x="2109272" y="-52199"/>
                  <a:pt x="2185688" y="37758"/>
                  <a:pt x="2455591" y="0"/>
                </a:cubicBezTo>
                <a:cubicBezTo>
                  <a:pt x="2496290" y="108009"/>
                  <a:pt x="2454686" y="306174"/>
                  <a:pt x="2455591" y="426940"/>
                </a:cubicBezTo>
                <a:cubicBezTo>
                  <a:pt x="2456496" y="547706"/>
                  <a:pt x="2424266" y="689090"/>
                  <a:pt x="2455591" y="821039"/>
                </a:cubicBezTo>
                <a:cubicBezTo>
                  <a:pt x="2242922" y="862748"/>
                  <a:pt x="2207622" y="805303"/>
                  <a:pt x="1964473" y="821039"/>
                </a:cubicBezTo>
                <a:cubicBezTo>
                  <a:pt x="1721324" y="836775"/>
                  <a:pt x="1724681" y="799896"/>
                  <a:pt x="1547022" y="821039"/>
                </a:cubicBezTo>
                <a:cubicBezTo>
                  <a:pt x="1369363" y="842182"/>
                  <a:pt x="1160230" y="787375"/>
                  <a:pt x="1055904" y="821039"/>
                </a:cubicBezTo>
                <a:cubicBezTo>
                  <a:pt x="951578" y="854703"/>
                  <a:pt x="691121" y="769426"/>
                  <a:pt x="564786" y="821039"/>
                </a:cubicBezTo>
                <a:cubicBezTo>
                  <a:pt x="438451" y="872652"/>
                  <a:pt x="187829" y="762883"/>
                  <a:pt x="0" y="821039"/>
                </a:cubicBezTo>
                <a:cubicBezTo>
                  <a:pt x="-21918" y="720051"/>
                  <a:pt x="48154" y="579919"/>
                  <a:pt x="0" y="394099"/>
                </a:cubicBezTo>
                <a:cubicBezTo>
                  <a:pt x="-48154" y="208279"/>
                  <a:pt x="29253" y="114781"/>
                  <a:pt x="0" y="0"/>
                </a:cubicBezTo>
                <a:close/>
              </a:path>
            </a:pathLst>
          </a:custGeom>
          <a:ln w="38100" cap="rnd">
            <a:solidFill>
              <a:srgbClr val="000000"/>
            </a:solidFill>
            <a:prstDash val="solid"/>
            <a:round/>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813180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Worker scanning inventory">
            <a:extLst>
              <a:ext uri="{FF2B5EF4-FFF2-40B4-BE49-F238E27FC236}">
                <a16:creationId xmlns:a16="http://schemas.microsoft.com/office/drawing/2014/main" id="{79D6C9C3-126E-48EE-B37F-B9D20E8721F7}"/>
              </a:ext>
            </a:extLst>
          </p:cNvPr>
          <p:cNvPicPr>
            <a:picLocks noGrp="1" noChangeAspect="1"/>
          </p:cNvPicPr>
          <p:nvPr>
            <p:ph sz="half" idx="1"/>
          </p:nvPr>
        </p:nvPicPr>
        <p:blipFill>
          <a:blip r:embed="rId3"/>
          <a:srcRect l="29088" r="22640" b="1"/>
          <a:stretch/>
        </p:blipFill>
        <p:spPr>
          <a:xfrm>
            <a:off x="388032" y="1850570"/>
            <a:ext cx="3549898" cy="4908681"/>
          </a:xfrm>
          <a:prstGeom prst="rect">
            <a:avLst/>
          </a:prstGeom>
        </p:spPr>
      </p:pic>
      <p:sp>
        <p:nvSpPr>
          <p:cNvPr id="2" name="Title 1">
            <a:extLst>
              <a:ext uri="{FF2B5EF4-FFF2-40B4-BE49-F238E27FC236}">
                <a16:creationId xmlns:a16="http://schemas.microsoft.com/office/drawing/2014/main" id="{92983B38-A8C2-C60B-CE61-E9A2F1F50223}"/>
              </a:ext>
            </a:extLst>
          </p:cNvPr>
          <p:cNvSpPr>
            <a:spLocks noGrp="1"/>
          </p:cNvSpPr>
          <p:nvPr>
            <p:ph type="title"/>
          </p:nvPr>
        </p:nvSpPr>
        <p:spPr>
          <a:xfrm>
            <a:off x="1849562" y="259652"/>
            <a:ext cx="6231426" cy="1462832"/>
          </a:xfrm>
        </p:spPr>
        <p:txBody>
          <a:bodyPr vert="horz" wrap="square" lIns="91427" tIns="45713" rIns="91427" bIns="45713" rtlCol="0" anchor="t">
            <a:normAutofit/>
          </a:bodyPr>
          <a:lstStyle/>
          <a:p>
            <a:r>
              <a:rPr lang="en-US" sz="4400" dirty="0"/>
              <a:t>Physical Inventory Recording</a:t>
            </a:r>
          </a:p>
        </p:txBody>
      </p:sp>
      <p:sp>
        <p:nvSpPr>
          <p:cNvPr id="4" name="Content Placeholder 3">
            <a:extLst>
              <a:ext uri="{FF2B5EF4-FFF2-40B4-BE49-F238E27FC236}">
                <a16:creationId xmlns:a16="http://schemas.microsoft.com/office/drawing/2014/main" id="{0C027A80-80A8-FC79-AC9C-69E3E2172735}"/>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438868" y="2577993"/>
            <a:ext cx="6231426" cy="3767603"/>
          </a:xfrm>
        </p:spPr>
        <p:txBody>
          <a:bodyPr>
            <a:noAutofit/>
          </a:bodyPr>
          <a:lstStyle/>
          <a:p>
            <a:pPr marL="0" indent="0">
              <a:spcBef>
                <a:spcPts val="2500"/>
              </a:spcBef>
              <a:buNone/>
            </a:pPr>
            <a:r>
              <a:rPr lang="en-US" b="1" dirty="0">
                <a:solidFill>
                  <a:schemeClr val="bg1"/>
                </a:solidFill>
              </a:rPr>
              <a:t>What is Physical Inventory Recording?</a:t>
            </a:r>
          </a:p>
          <a:p>
            <a:pPr marL="0" lvl="1" indent="0">
              <a:buNone/>
            </a:pPr>
            <a:r>
              <a:rPr lang="en-US" sz="1800" dirty="0">
                <a:solidFill>
                  <a:schemeClr val="bg1"/>
                </a:solidFill>
              </a:rPr>
              <a:t>Physical Inventory Recording is the process of counting and recording the physical inventory that you have in your warehouse. It is important to keep track of this inventory so that you can make sure you have enough stock on hand and avoid stockouts.</a:t>
            </a:r>
          </a:p>
          <a:p>
            <a:pPr marL="0" indent="0">
              <a:spcBef>
                <a:spcPts val="2500"/>
              </a:spcBef>
              <a:buNone/>
            </a:pPr>
            <a:r>
              <a:rPr lang="en-US" b="1" dirty="0">
                <a:solidFill>
                  <a:schemeClr val="bg1"/>
                </a:solidFill>
              </a:rPr>
              <a:t>Why is Physical Inventory Recording Important?</a:t>
            </a:r>
          </a:p>
          <a:p>
            <a:pPr marL="0" lvl="1" indent="0">
              <a:buNone/>
            </a:pPr>
            <a:r>
              <a:rPr lang="en-US" sz="1800" dirty="0">
                <a:solidFill>
                  <a:schemeClr val="bg1"/>
                </a:solidFill>
              </a:rPr>
              <a:t>Physical Inventory Recording is important because it helps you keep track of your inventory, which in turn helps you make informed decisions about stock levels, ordering, and reordering. It also helps you identify any discrepancies between your physical inventory and your records.</a:t>
            </a:r>
          </a:p>
        </p:txBody>
      </p:sp>
      <p:pic>
        <p:nvPicPr>
          <p:cNvPr id="3" name="Picture 2" descr="A logo with blue and black text">
            <a:extLst>
              <a:ext uri="{FF2B5EF4-FFF2-40B4-BE49-F238E27FC236}">
                <a16:creationId xmlns:a16="http://schemas.microsoft.com/office/drawing/2014/main" id="{6A42988C-2152-D602-060E-2A6BB2237D9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23202" t="30029" r="30703" b="28482"/>
          <a:stretch/>
        </p:blipFill>
        <p:spPr>
          <a:xfrm>
            <a:off x="9661707" y="170029"/>
            <a:ext cx="2455591" cy="821039"/>
          </a:xfrm>
          <a:custGeom>
            <a:avLst/>
            <a:gdLst>
              <a:gd name="connsiteX0" fmla="*/ 0 w 2455591"/>
              <a:gd name="connsiteY0" fmla="*/ 0 h 821039"/>
              <a:gd name="connsiteX1" fmla="*/ 540230 w 2455591"/>
              <a:gd name="connsiteY1" fmla="*/ 0 h 821039"/>
              <a:gd name="connsiteX2" fmla="*/ 1055904 w 2455591"/>
              <a:gd name="connsiteY2" fmla="*/ 0 h 821039"/>
              <a:gd name="connsiteX3" fmla="*/ 1571578 w 2455591"/>
              <a:gd name="connsiteY3" fmla="*/ 0 h 821039"/>
              <a:gd name="connsiteX4" fmla="*/ 1989029 w 2455591"/>
              <a:gd name="connsiteY4" fmla="*/ 0 h 821039"/>
              <a:gd name="connsiteX5" fmla="*/ 2455591 w 2455591"/>
              <a:gd name="connsiteY5" fmla="*/ 0 h 821039"/>
              <a:gd name="connsiteX6" fmla="*/ 2455591 w 2455591"/>
              <a:gd name="connsiteY6" fmla="*/ 418730 h 821039"/>
              <a:gd name="connsiteX7" fmla="*/ 2455591 w 2455591"/>
              <a:gd name="connsiteY7" fmla="*/ 821039 h 821039"/>
              <a:gd name="connsiteX8" fmla="*/ 1964473 w 2455591"/>
              <a:gd name="connsiteY8" fmla="*/ 821039 h 821039"/>
              <a:gd name="connsiteX9" fmla="*/ 1547022 w 2455591"/>
              <a:gd name="connsiteY9" fmla="*/ 821039 h 821039"/>
              <a:gd name="connsiteX10" fmla="*/ 1129572 w 2455591"/>
              <a:gd name="connsiteY10" fmla="*/ 821039 h 821039"/>
              <a:gd name="connsiteX11" fmla="*/ 613898 w 2455591"/>
              <a:gd name="connsiteY11" fmla="*/ 821039 h 821039"/>
              <a:gd name="connsiteX12" fmla="*/ 0 w 2455591"/>
              <a:gd name="connsiteY12" fmla="*/ 821039 h 821039"/>
              <a:gd name="connsiteX13" fmla="*/ 0 w 2455591"/>
              <a:gd name="connsiteY13" fmla="*/ 394099 h 821039"/>
              <a:gd name="connsiteX14" fmla="*/ 0 w 2455591"/>
              <a:gd name="connsiteY14" fmla="*/ 0 h 82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55591" h="821039" fill="none" extrusionOk="0">
                <a:moveTo>
                  <a:pt x="0" y="0"/>
                </a:moveTo>
                <a:cubicBezTo>
                  <a:pt x="247285" y="-26835"/>
                  <a:pt x="296608" y="44130"/>
                  <a:pt x="540230" y="0"/>
                </a:cubicBezTo>
                <a:cubicBezTo>
                  <a:pt x="783852" y="-44130"/>
                  <a:pt x="822576" y="6937"/>
                  <a:pt x="1055904" y="0"/>
                </a:cubicBezTo>
                <a:cubicBezTo>
                  <a:pt x="1289232" y="-6937"/>
                  <a:pt x="1443532" y="23878"/>
                  <a:pt x="1571578" y="0"/>
                </a:cubicBezTo>
                <a:cubicBezTo>
                  <a:pt x="1699624" y="-23878"/>
                  <a:pt x="1822043" y="17523"/>
                  <a:pt x="1989029" y="0"/>
                </a:cubicBezTo>
                <a:cubicBezTo>
                  <a:pt x="2156015" y="-17523"/>
                  <a:pt x="2242091" y="22526"/>
                  <a:pt x="2455591" y="0"/>
                </a:cubicBezTo>
                <a:cubicBezTo>
                  <a:pt x="2491994" y="136054"/>
                  <a:pt x="2420024" y="250737"/>
                  <a:pt x="2455591" y="418730"/>
                </a:cubicBezTo>
                <a:cubicBezTo>
                  <a:pt x="2491158" y="586723"/>
                  <a:pt x="2420123" y="701028"/>
                  <a:pt x="2455591" y="821039"/>
                </a:cubicBezTo>
                <a:cubicBezTo>
                  <a:pt x="2271431" y="839414"/>
                  <a:pt x="2166998" y="803183"/>
                  <a:pt x="1964473" y="821039"/>
                </a:cubicBezTo>
                <a:cubicBezTo>
                  <a:pt x="1761948" y="838895"/>
                  <a:pt x="1698703" y="782680"/>
                  <a:pt x="1547022" y="821039"/>
                </a:cubicBezTo>
                <a:cubicBezTo>
                  <a:pt x="1395341" y="859398"/>
                  <a:pt x="1253310" y="785196"/>
                  <a:pt x="1129572" y="821039"/>
                </a:cubicBezTo>
                <a:cubicBezTo>
                  <a:pt x="1005834" y="856882"/>
                  <a:pt x="824029" y="760623"/>
                  <a:pt x="613898" y="821039"/>
                </a:cubicBezTo>
                <a:cubicBezTo>
                  <a:pt x="403767" y="881455"/>
                  <a:pt x="235770" y="778863"/>
                  <a:pt x="0" y="821039"/>
                </a:cubicBezTo>
                <a:cubicBezTo>
                  <a:pt x="-30809" y="671706"/>
                  <a:pt x="42180" y="524954"/>
                  <a:pt x="0" y="394099"/>
                </a:cubicBezTo>
                <a:cubicBezTo>
                  <a:pt x="-42180" y="263244"/>
                  <a:pt x="4725" y="132975"/>
                  <a:pt x="0" y="0"/>
                </a:cubicBezTo>
                <a:close/>
              </a:path>
              <a:path w="2455591" h="821039" stroke="0" extrusionOk="0">
                <a:moveTo>
                  <a:pt x="0" y="0"/>
                </a:moveTo>
                <a:cubicBezTo>
                  <a:pt x="152943" y="-39041"/>
                  <a:pt x="250778" y="23777"/>
                  <a:pt x="466562" y="0"/>
                </a:cubicBezTo>
                <a:cubicBezTo>
                  <a:pt x="682346" y="-23777"/>
                  <a:pt x="749475" y="4960"/>
                  <a:pt x="884013" y="0"/>
                </a:cubicBezTo>
                <a:cubicBezTo>
                  <a:pt x="1018551" y="-4960"/>
                  <a:pt x="1280448" y="3837"/>
                  <a:pt x="1424243" y="0"/>
                </a:cubicBezTo>
                <a:cubicBezTo>
                  <a:pt x="1568038" y="-3837"/>
                  <a:pt x="1672338" y="52199"/>
                  <a:pt x="1890805" y="0"/>
                </a:cubicBezTo>
                <a:cubicBezTo>
                  <a:pt x="2109272" y="-52199"/>
                  <a:pt x="2185688" y="37758"/>
                  <a:pt x="2455591" y="0"/>
                </a:cubicBezTo>
                <a:cubicBezTo>
                  <a:pt x="2496290" y="108009"/>
                  <a:pt x="2454686" y="306174"/>
                  <a:pt x="2455591" y="426940"/>
                </a:cubicBezTo>
                <a:cubicBezTo>
                  <a:pt x="2456496" y="547706"/>
                  <a:pt x="2424266" y="689090"/>
                  <a:pt x="2455591" y="821039"/>
                </a:cubicBezTo>
                <a:cubicBezTo>
                  <a:pt x="2242922" y="862748"/>
                  <a:pt x="2207622" y="805303"/>
                  <a:pt x="1964473" y="821039"/>
                </a:cubicBezTo>
                <a:cubicBezTo>
                  <a:pt x="1721324" y="836775"/>
                  <a:pt x="1724681" y="799896"/>
                  <a:pt x="1547022" y="821039"/>
                </a:cubicBezTo>
                <a:cubicBezTo>
                  <a:pt x="1369363" y="842182"/>
                  <a:pt x="1160230" y="787375"/>
                  <a:pt x="1055904" y="821039"/>
                </a:cubicBezTo>
                <a:cubicBezTo>
                  <a:pt x="951578" y="854703"/>
                  <a:pt x="691121" y="769426"/>
                  <a:pt x="564786" y="821039"/>
                </a:cubicBezTo>
                <a:cubicBezTo>
                  <a:pt x="438451" y="872652"/>
                  <a:pt x="187829" y="762883"/>
                  <a:pt x="0" y="821039"/>
                </a:cubicBezTo>
                <a:cubicBezTo>
                  <a:pt x="-21918" y="720051"/>
                  <a:pt x="48154" y="579919"/>
                  <a:pt x="0" y="394099"/>
                </a:cubicBezTo>
                <a:cubicBezTo>
                  <a:pt x="-48154" y="208279"/>
                  <a:pt x="29253" y="114781"/>
                  <a:pt x="0" y="0"/>
                </a:cubicBezTo>
                <a:close/>
              </a:path>
            </a:pathLst>
          </a:custGeom>
          <a:ln w="38100" cap="rnd">
            <a:solidFill>
              <a:srgbClr val="000000"/>
            </a:solidFill>
            <a:prstDash val="solid"/>
            <a:round/>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857097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6652E-7F20-66EA-3CB8-E8A1A2C2D46E}"/>
              </a:ext>
            </a:extLst>
          </p:cNvPr>
          <p:cNvSpPr>
            <a:spLocks noGrp="1"/>
          </p:cNvSpPr>
          <p:nvPr>
            <p:ph type="title"/>
          </p:nvPr>
        </p:nvSpPr>
        <p:spPr>
          <a:xfrm>
            <a:off x="170753" y="134232"/>
            <a:ext cx="9511129" cy="812948"/>
          </a:xfrm>
        </p:spPr>
        <p:txBody>
          <a:bodyPr vert="horz" wrap="square" lIns="91427" tIns="45713" rIns="91427" bIns="45713" rtlCol="0" anchor="t">
            <a:normAutofit fontScale="90000"/>
          </a:bodyPr>
          <a:lstStyle/>
          <a:p>
            <a:r>
              <a:rPr lang="en-US" sz="4100" dirty="0"/>
              <a:t>Creating a Physical Inventory Recording</a:t>
            </a:r>
          </a:p>
        </p:txBody>
      </p:sp>
      <p:sp>
        <p:nvSpPr>
          <p:cNvPr id="4" name="Content Placeholder 3">
            <a:extLst>
              <a:ext uri="{FF2B5EF4-FFF2-40B4-BE49-F238E27FC236}">
                <a16:creationId xmlns:a16="http://schemas.microsoft.com/office/drawing/2014/main" id="{524C0E8C-D48D-F993-DB4C-D7F325C48A5D}"/>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9032786" y="2731190"/>
            <a:ext cx="2935096" cy="2647633"/>
          </a:xfrm>
        </p:spPr>
        <p:txBody>
          <a:bodyPr>
            <a:normAutofit fontScale="85000" lnSpcReduction="10000"/>
          </a:bodyPr>
          <a:lstStyle/>
          <a:p>
            <a:pPr marL="0" indent="0">
              <a:spcBef>
                <a:spcPts val="2500"/>
              </a:spcBef>
              <a:buNone/>
            </a:pPr>
            <a:endParaRPr lang="en-US" sz="1400" b="1" dirty="0"/>
          </a:p>
          <a:p>
            <a:pPr marL="0" lvl="1" indent="0">
              <a:buNone/>
            </a:pPr>
            <a:r>
              <a:rPr lang="en-US" sz="2300" dirty="0">
                <a:solidFill>
                  <a:schemeClr val="bg1"/>
                </a:solidFill>
                <a:latin typeface="Arial" panose="020B0604020202020204" pitchFamily="34" charset="0"/>
                <a:cs typeface="Arial" panose="020B0604020202020204" pitchFamily="34" charset="0"/>
              </a:rPr>
              <a:t>From the Physical Inventory Order, you can </a:t>
            </a:r>
            <a:r>
              <a:rPr lang="en-US" sz="2300" b="1" dirty="0">
                <a:solidFill>
                  <a:schemeClr val="bg1"/>
                </a:solidFill>
                <a:latin typeface="Arial" panose="020B0604020202020204" pitchFamily="34" charset="0"/>
                <a:cs typeface="Arial" panose="020B0604020202020204" pitchFamily="34" charset="0"/>
              </a:rPr>
              <a:t>Make New Recording</a:t>
            </a:r>
            <a:r>
              <a:rPr lang="en-US" sz="2300" dirty="0">
                <a:solidFill>
                  <a:schemeClr val="bg1"/>
                </a:solidFill>
                <a:latin typeface="Arial" panose="020B0604020202020204" pitchFamily="34" charset="0"/>
                <a:cs typeface="Arial" panose="020B0604020202020204" pitchFamily="34" charset="0"/>
              </a:rPr>
              <a:t>.</a:t>
            </a:r>
          </a:p>
          <a:p>
            <a:pPr marL="0" lvl="1" indent="0">
              <a:buNone/>
            </a:pPr>
            <a:endParaRPr lang="en-US" sz="2300" dirty="0">
              <a:solidFill>
                <a:schemeClr val="bg1"/>
              </a:solidFill>
              <a:latin typeface="Arial" panose="020B0604020202020204" pitchFamily="34" charset="0"/>
              <a:cs typeface="Arial" panose="020B0604020202020204" pitchFamily="34" charset="0"/>
            </a:endParaRPr>
          </a:p>
          <a:p>
            <a:pPr marL="0" lvl="1" indent="0">
              <a:buNone/>
            </a:pPr>
            <a:r>
              <a:rPr lang="en-US" sz="2300" dirty="0">
                <a:solidFill>
                  <a:schemeClr val="bg1"/>
                </a:solidFill>
                <a:latin typeface="Arial" panose="020B0604020202020204" pitchFamily="34" charset="0"/>
                <a:cs typeface="Arial" panose="020B0604020202020204" pitchFamily="34" charset="0"/>
              </a:rPr>
              <a:t>Then </a:t>
            </a:r>
            <a:r>
              <a:rPr lang="en-US" sz="2300" b="1" dirty="0">
                <a:solidFill>
                  <a:schemeClr val="bg1"/>
                </a:solidFill>
                <a:latin typeface="Arial" panose="020B0604020202020204" pitchFamily="34" charset="0"/>
                <a:cs typeface="Arial" panose="020B0604020202020204" pitchFamily="34" charset="0"/>
              </a:rPr>
              <a:t>Select Related, Other </a:t>
            </a:r>
            <a:r>
              <a:rPr lang="en-US" sz="2300" dirty="0">
                <a:solidFill>
                  <a:schemeClr val="bg1"/>
                </a:solidFill>
                <a:latin typeface="Arial" panose="020B0604020202020204" pitchFamily="34" charset="0"/>
                <a:cs typeface="Arial" panose="020B0604020202020204" pitchFamily="34" charset="0"/>
              </a:rPr>
              <a:t>and </a:t>
            </a:r>
            <a:r>
              <a:rPr lang="en-US" sz="2300" b="1" dirty="0">
                <a:solidFill>
                  <a:schemeClr val="bg1"/>
                </a:solidFill>
                <a:latin typeface="Arial" panose="020B0604020202020204" pitchFamily="34" charset="0"/>
                <a:cs typeface="Arial" panose="020B0604020202020204" pitchFamily="34" charset="0"/>
              </a:rPr>
              <a:t>Recordings</a:t>
            </a:r>
          </a:p>
        </p:txBody>
      </p:sp>
      <p:pic>
        <p:nvPicPr>
          <p:cNvPr id="8" name="Picture 7">
            <a:extLst>
              <a:ext uri="{FF2B5EF4-FFF2-40B4-BE49-F238E27FC236}">
                <a16:creationId xmlns:a16="http://schemas.microsoft.com/office/drawing/2014/main" id="{C5E9B7CE-EECF-A187-DDAC-A092302F7F9B}"/>
              </a:ext>
            </a:extLst>
          </p:cNvPr>
          <p:cNvPicPr>
            <a:picLocks noChangeAspect="1"/>
          </p:cNvPicPr>
          <p:nvPr/>
        </p:nvPicPr>
        <p:blipFill>
          <a:blip r:embed="rId3"/>
          <a:stretch>
            <a:fillRect/>
          </a:stretch>
        </p:blipFill>
        <p:spPr>
          <a:xfrm>
            <a:off x="1007134" y="1333715"/>
            <a:ext cx="7160724" cy="5524285"/>
          </a:xfrm>
          <a:prstGeom prst="rect">
            <a:avLst/>
          </a:prstGeom>
        </p:spPr>
      </p:pic>
      <p:pic>
        <p:nvPicPr>
          <p:cNvPr id="3" name="Picture 2" descr="A logo with blue and black text">
            <a:extLst>
              <a:ext uri="{FF2B5EF4-FFF2-40B4-BE49-F238E27FC236}">
                <a16:creationId xmlns:a16="http://schemas.microsoft.com/office/drawing/2014/main" id="{9F90A9B1-AB5C-2FA7-4982-C2AAD4366DE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23202" t="30029" r="30703" b="28482"/>
          <a:stretch/>
        </p:blipFill>
        <p:spPr>
          <a:xfrm>
            <a:off x="9661707" y="170029"/>
            <a:ext cx="2455591" cy="821039"/>
          </a:xfrm>
          <a:custGeom>
            <a:avLst/>
            <a:gdLst>
              <a:gd name="connsiteX0" fmla="*/ 0 w 2455591"/>
              <a:gd name="connsiteY0" fmla="*/ 0 h 821039"/>
              <a:gd name="connsiteX1" fmla="*/ 540230 w 2455591"/>
              <a:gd name="connsiteY1" fmla="*/ 0 h 821039"/>
              <a:gd name="connsiteX2" fmla="*/ 1055904 w 2455591"/>
              <a:gd name="connsiteY2" fmla="*/ 0 h 821039"/>
              <a:gd name="connsiteX3" fmla="*/ 1571578 w 2455591"/>
              <a:gd name="connsiteY3" fmla="*/ 0 h 821039"/>
              <a:gd name="connsiteX4" fmla="*/ 1989029 w 2455591"/>
              <a:gd name="connsiteY4" fmla="*/ 0 h 821039"/>
              <a:gd name="connsiteX5" fmla="*/ 2455591 w 2455591"/>
              <a:gd name="connsiteY5" fmla="*/ 0 h 821039"/>
              <a:gd name="connsiteX6" fmla="*/ 2455591 w 2455591"/>
              <a:gd name="connsiteY6" fmla="*/ 418730 h 821039"/>
              <a:gd name="connsiteX7" fmla="*/ 2455591 w 2455591"/>
              <a:gd name="connsiteY7" fmla="*/ 821039 h 821039"/>
              <a:gd name="connsiteX8" fmla="*/ 1964473 w 2455591"/>
              <a:gd name="connsiteY8" fmla="*/ 821039 h 821039"/>
              <a:gd name="connsiteX9" fmla="*/ 1547022 w 2455591"/>
              <a:gd name="connsiteY9" fmla="*/ 821039 h 821039"/>
              <a:gd name="connsiteX10" fmla="*/ 1129572 w 2455591"/>
              <a:gd name="connsiteY10" fmla="*/ 821039 h 821039"/>
              <a:gd name="connsiteX11" fmla="*/ 613898 w 2455591"/>
              <a:gd name="connsiteY11" fmla="*/ 821039 h 821039"/>
              <a:gd name="connsiteX12" fmla="*/ 0 w 2455591"/>
              <a:gd name="connsiteY12" fmla="*/ 821039 h 821039"/>
              <a:gd name="connsiteX13" fmla="*/ 0 w 2455591"/>
              <a:gd name="connsiteY13" fmla="*/ 394099 h 821039"/>
              <a:gd name="connsiteX14" fmla="*/ 0 w 2455591"/>
              <a:gd name="connsiteY14" fmla="*/ 0 h 82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55591" h="821039" fill="none" extrusionOk="0">
                <a:moveTo>
                  <a:pt x="0" y="0"/>
                </a:moveTo>
                <a:cubicBezTo>
                  <a:pt x="247285" y="-26835"/>
                  <a:pt x="296608" y="44130"/>
                  <a:pt x="540230" y="0"/>
                </a:cubicBezTo>
                <a:cubicBezTo>
                  <a:pt x="783852" y="-44130"/>
                  <a:pt x="822576" y="6937"/>
                  <a:pt x="1055904" y="0"/>
                </a:cubicBezTo>
                <a:cubicBezTo>
                  <a:pt x="1289232" y="-6937"/>
                  <a:pt x="1443532" y="23878"/>
                  <a:pt x="1571578" y="0"/>
                </a:cubicBezTo>
                <a:cubicBezTo>
                  <a:pt x="1699624" y="-23878"/>
                  <a:pt x="1822043" y="17523"/>
                  <a:pt x="1989029" y="0"/>
                </a:cubicBezTo>
                <a:cubicBezTo>
                  <a:pt x="2156015" y="-17523"/>
                  <a:pt x="2242091" y="22526"/>
                  <a:pt x="2455591" y="0"/>
                </a:cubicBezTo>
                <a:cubicBezTo>
                  <a:pt x="2491994" y="136054"/>
                  <a:pt x="2420024" y="250737"/>
                  <a:pt x="2455591" y="418730"/>
                </a:cubicBezTo>
                <a:cubicBezTo>
                  <a:pt x="2491158" y="586723"/>
                  <a:pt x="2420123" y="701028"/>
                  <a:pt x="2455591" y="821039"/>
                </a:cubicBezTo>
                <a:cubicBezTo>
                  <a:pt x="2271431" y="839414"/>
                  <a:pt x="2166998" y="803183"/>
                  <a:pt x="1964473" y="821039"/>
                </a:cubicBezTo>
                <a:cubicBezTo>
                  <a:pt x="1761948" y="838895"/>
                  <a:pt x="1698703" y="782680"/>
                  <a:pt x="1547022" y="821039"/>
                </a:cubicBezTo>
                <a:cubicBezTo>
                  <a:pt x="1395341" y="859398"/>
                  <a:pt x="1253310" y="785196"/>
                  <a:pt x="1129572" y="821039"/>
                </a:cubicBezTo>
                <a:cubicBezTo>
                  <a:pt x="1005834" y="856882"/>
                  <a:pt x="824029" y="760623"/>
                  <a:pt x="613898" y="821039"/>
                </a:cubicBezTo>
                <a:cubicBezTo>
                  <a:pt x="403767" y="881455"/>
                  <a:pt x="235770" y="778863"/>
                  <a:pt x="0" y="821039"/>
                </a:cubicBezTo>
                <a:cubicBezTo>
                  <a:pt x="-30809" y="671706"/>
                  <a:pt x="42180" y="524954"/>
                  <a:pt x="0" y="394099"/>
                </a:cubicBezTo>
                <a:cubicBezTo>
                  <a:pt x="-42180" y="263244"/>
                  <a:pt x="4725" y="132975"/>
                  <a:pt x="0" y="0"/>
                </a:cubicBezTo>
                <a:close/>
              </a:path>
              <a:path w="2455591" h="821039" stroke="0" extrusionOk="0">
                <a:moveTo>
                  <a:pt x="0" y="0"/>
                </a:moveTo>
                <a:cubicBezTo>
                  <a:pt x="152943" y="-39041"/>
                  <a:pt x="250778" y="23777"/>
                  <a:pt x="466562" y="0"/>
                </a:cubicBezTo>
                <a:cubicBezTo>
                  <a:pt x="682346" y="-23777"/>
                  <a:pt x="749475" y="4960"/>
                  <a:pt x="884013" y="0"/>
                </a:cubicBezTo>
                <a:cubicBezTo>
                  <a:pt x="1018551" y="-4960"/>
                  <a:pt x="1280448" y="3837"/>
                  <a:pt x="1424243" y="0"/>
                </a:cubicBezTo>
                <a:cubicBezTo>
                  <a:pt x="1568038" y="-3837"/>
                  <a:pt x="1672338" y="52199"/>
                  <a:pt x="1890805" y="0"/>
                </a:cubicBezTo>
                <a:cubicBezTo>
                  <a:pt x="2109272" y="-52199"/>
                  <a:pt x="2185688" y="37758"/>
                  <a:pt x="2455591" y="0"/>
                </a:cubicBezTo>
                <a:cubicBezTo>
                  <a:pt x="2496290" y="108009"/>
                  <a:pt x="2454686" y="306174"/>
                  <a:pt x="2455591" y="426940"/>
                </a:cubicBezTo>
                <a:cubicBezTo>
                  <a:pt x="2456496" y="547706"/>
                  <a:pt x="2424266" y="689090"/>
                  <a:pt x="2455591" y="821039"/>
                </a:cubicBezTo>
                <a:cubicBezTo>
                  <a:pt x="2242922" y="862748"/>
                  <a:pt x="2207622" y="805303"/>
                  <a:pt x="1964473" y="821039"/>
                </a:cubicBezTo>
                <a:cubicBezTo>
                  <a:pt x="1721324" y="836775"/>
                  <a:pt x="1724681" y="799896"/>
                  <a:pt x="1547022" y="821039"/>
                </a:cubicBezTo>
                <a:cubicBezTo>
                  <a:pt x="1369363" y="842182"/>
                  <a:pt x="1160230" y="787375"/>
                  <a:pt x="1055904" y="821039"/>
                </a:cubicBezTo>
                <a:cubicBezTo>
                  <a:pt x="951578" y="854703"/>
                  <a:pt x="691121" y="769426"/>
                  <a:pt x="564786" y="821039"/>
                </a:cubicBezTo>
                <a:cubicBezTo>
                  <a:pt x="438451" y="872652"/>
                  <a:pt x="187829" y="762883"/>
                  <a:pt x="0" y="821039"/>
                </a:cubicBezTo>
                <a:cubicBezTo>
                  <a:pt x="-21918" y="720051"/>
                  <a:pt x="48154" y="579919"/>
                  <a:pt x="0" y="394099"/>
                </a:cubicBezTo>
                <a:cubicBezTo>
                  <a:pt x="-48154" y="208279"/>
                  <a:pt x="29253" y="114781"/>
                  <a:pt x="0" y="0"/>
                </a:cubicBezTo>
                <a:close/>
              </a:path>
            </a:pathLst>
          </a:custGeom>
          <a:ln w="38100" cap="rnd">
            <a:solidFill>
              <a:srgbClr val="000000"/>
            </a:solidFill>
            <a:prstDash val="solid"/>
            <a:round/>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296982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6652E-7F20-66EA-3CB8-E8A1A2C2D46E}"/>
              </a:ext>
            </a:extLst>
          </p:cNvPr>
          <p:cNvSpPr>
            <a:spLocks noGrp="1"/>
          </p:cNvSpPr>
          <p:nvPr>
            <p:ph type="title"/>
          </p:nvPr>
        </p:nvSpPr>
        <p:spPr>
          <a:xfrm>
            <a:off x="244712" y="329214"/>
            <a:ext cx="8685568" cy="812948"/>
          </a:xfrm>
        </p:spPr>
        <p:txBody>
          <a:bodyPr vert="horz" wrap="square" lIns="91427" tIns="45713" rIns="91427" bIns="45713" rtlCol="0" anchor="t">
            <a:normAutofit fontScale="90000"/>
          </a:bodyPr>
          <a:lstStyle/>
          <a:p>
            <a:r>
              <a:rPr lang="en-US" sz="4100" dirty="0"/>
              <a:t>Creating a Physical Inventory Recording</a:t>
            </a:r>
          </a:p>
        </p:txBody>
      </p:sp>
      <p:sp>
        <p:nvSpPr>
          <p:cNvPr id="4" name="Content Placeholder 3">
            <a:extLst>
              <a:ext uri="{FF2B5EF4-FFF2-40B4-BE49-F238E27FC236}">
                <a16:creationId xmlns:a16="http://schemas.microsoft.com/office/drawing/2014/main" id="{524C0E8C-D48D-F993-DB4C-D7F325C48A5D}"/>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781926" y="1765989"/>
            <a:ext cx="3410075" cy="2936639"/>
          </a:xfrm>
        </p:spPr>
        <p:txBody>
          <a:bodyPr>
            <a:normAutofit/>
          </a:bodyPr>
          <a:lstStyle/>
          <a:p>
            <a:pPr marL="0" indent="0">
              <a:spcBef>
                <a:spcPts val="2500"/>
              </a:spcBef>
              <a:buNone/>
            </a:pPr>
            <a:endParaRPr lang="en-US" sz="1400" b="1" dirty="0"/>
          </a:p>
          <a:p>
            <a:pPr marL="0" lvl="1" indent="0">
              <a:buNone/>
            </a:pPr>
            <a:r>
              <a:rPr lang="en-US" sz="2000" dirty="0">
                <a:solidFill>
                  <a:schemeClr val="bg1"/>
                </a:solidFill>
              </a:rPr>
              <a:t>From the Physical Inventory Recording List, </a:t>
            </a:r>
            <a:r>
              <a:rPr lang="en-US" sz="2000" b="1" dirty="0">
                <a:solidFill>
                  <a:schemeClr val="bg1"/>
                </a:solidFill>
              </a:rPr>
              <a:t>Select an OPEN Recording</a:t>
            </a:r>
            <a:r>
              <a:rPr lang="en-US" sz="2000" dirty="0">
                <a:solidFill>
                  <a:schemeClr val="bg1"/>
                </a:solidFill>
              </a:rPr>
              <a:t>.</a:t>
            </a:r>
          </a:p>
          <a:p>
            <a:pPr marL="0" lvl="1" indent="0">
              <a:buNone/>
            </a:pPr>
            <a:endParaRPr lang="en-US" sz="2000" dirty="0">
              <a:solidFill>
                <a:schemeClr val="bg1"/>
              </a:solidFill>
            </a:endParaRPr>
          </a:p>
          <a:p>
            <a:pPr marL="0" lvl="1" indent="0">
              <a:buNone/>
            </a:pPr>
            <a:r>
              <a:rPr lang="en-US" sz="2000" dirty="0">
                <a:solidFill>
                  <a:schemeClr val="bg1"/>
                </a:solidFill>
              </a:rPr>
              <a:t>Then </a:t>
            </a:r>
            <a:r>
              <a:rPr lang="en-US" sz="2000" b="1" dirty="0">
                <a:solidFill>
                  <a:schemeClr val="bg1"/>
                </a:solidFill>
              </a:rPr>
              <a:t>Select Related, Other </a:t>
            </a:r>
            <a:r>
              <a:rPr lang="en-US" sz="2000" dirty="0">
                <a:solidFill>
                  <a:schemeClr val="bg1"/>
                </a:solidFill>
              </a:rPr>
              <a:t>and </a:t>
            </a:r>
            <a:r>
              <a:rPr lang="en-US" sz="2000" b="1" dirty="0">
                <a:solidFill>
                  <a:schemeClr val="bg1"/>
                </a:solidFill>
              </a:rPr>
              <a:t>Recordings</a:t>
            </a:r>
          </a:p>
        </p:txBody>
      </p:sp>
      <p:pic>
        <p:nvPicPr>
          <p:cNvPr id="5" name="Picture 4">
            <a:extLst>
              <a:ext uri="{FF2B5EF4-FFF2-40B4-BE49-F238E27FC236}">
                <a16:creationId xmlns:a16="http://schemas.microsoft.com/office/drawing/2014/main" id="{FEAE3F70-B6F0-8A49-4580-92320A2C3EC4}"/>
              </a:ext>
            </a:extLst>
          </p:cNvPr>
          <p:cNvPicPr>
            <a:picLocks noChangeAspect="1"/>
          </p:cNvPicPr>
          <p:nvPr/>
        </p:nvPicPr>
        <p:blipFill>
          <a:blip r:embed="rId3"/>
          <a:stretch>
            <a:fillRect/>
          </a:stretch>
        </p:blipFill>
        <p:spPr>
          <a:xfrm>
            <a:off x="101599" y="1925462"/>
            <a:ext cx="8556172" cy="4818656"/>
          </a:xfrm>
          <a:prstGeom prst="rect">
            <a:avLst/>
          </a:prstGeom>
        </p:spPr>
      </p:pic>
      <p:pic>
        <p:nvPicPr>
          <p:cNvPr id="3" name="Picture 2" descr="A logo with blue and black text">
            <a:extLst>
              <a:ext uri="{FF2B5EF4-FFF2-40B4-BE49-F238E27FC236}">
                <a16:creationId xmlns:a16="http://schemas.microsoft.com/office/drawing/2014/main" id="{A28B7CFB-D95B-934B-067F-C44A8B291FB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23202" t="30029" r="30703" b="28482"/>
          <a:stretch/>
        </p:blipFill>
        <p:spPr>
          <a:xfrm>
            <a:off x="9661707" y="170029"/>
            <a:ext cx="2455591" cy="821039"/>
          </a:xfrm>
          <a:custGeom>
            <a:avLst/>
            <a:gdLst>
              <a:gd name="connsiteX0" fmla="*/ 0 w 2455591"/>
              <a:gd name="connsiteY0" fmla="*/ 0 h 821039"/>
              <a:gd name="connsiteX1" fmla="*/ 540230 w 2455591"/>
              <a:gd name="connsiteY1" fmla="*/ 0 h 821039"/>
              <a:gd name="connsiteX2" fmla="*/ 1055904 w 2455591"/>
              <a:gd name="connsiteY2" fmla="*/ 0 h 821039"/>
              <a:gd name="connsiteX3" fmla="*/ 1571578 w 2455591"/>
              <a:gd name="connsiteY3" fmla="*/ 0 h 821039"/>
              <a:gd name="connsiteX4" fmla="*/ 1989029 w 2455591"/>
              <a:gd name="connsiteY4" fmla="*/ 0 h 821039"/>
              <a:gd name="connsiteX5" fmla="*/ 2455591 w 2455591"/>
              <a:gd name="connsiteY5" fmla="*/ 0 h 821039"/>
              <a:gd name="connsiteX6" fmla="*/ 2455591 w 2455591"/>
              <a:gd name="connsiteY6" fmla="*/ 418730 h 821039"/>
              <a:gd name="connsiteX7" fmla="*/ 2455591 w 2455591"/>
              <a:gd name="connsiteY7" fmla="*/ 821039 h 821039"/>
              <a:gd name="connsiteX8" fmla="*/ 1964473 w 2455591"/>
              <a:gd name="connsiteY8" fmla="*/ 821039 h 821039"/>
              <a:gd name="connsiteX9" fmla="*/ 1547022 w 2455591"/>
              <a:gd name="connsiteY9" fmla="*/ 821039 h 821039"/>
              <a:gd name="connsiteX10" fmla="*/ 1129572 w 2455591"/>
              <a:gd name="connsiteY10" fmla="*/ 821039 h 821039"/>
              <a:gd name="connsiteX11" fmla="*/ 613898 w 2455591"/>
              <a:gd name="connsiteY11" fmla="*/ 821039 h 821039"/>
              <a:gd name="connsiteX12" fmla="*/ 0 w 2455591"/>
              <a:gd name="connsiteY12" fmla="*/ 821039 h 821039"/>
              <a:gd name="connsiteX13" fmla="*/ 0 w 2455591"/>
              <a:gd name="connsiteY13" fmla="*/ 394099 h 821039"/>
              <a:gd name="connsiteX14" fmla="*/ 0 w 2455591"/>
              <a:gd name="connsiteY14" fmla="*/ 0 h 82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55591" h="821039" fill="none" extrusionOk="0">
                <a:moveTo>
                  <a:pt x="0" y="0"/>
                </a:moveTo>
                <a:cubicBezTo>
                  <a:pt x="247285" y="-26835"/>
                  <a:pt x="296608" y="44130"/>
                  <a:pt x="540230" y="0"/>
                </a:cubicBezTo>
                <a:cubicBezTo>
                  <a:pt x="783852" y="-44130"/>
                  <a:pt x="822576" y="6937"/>
                  <a:pt x="1055904" y="0"/>
                </a:cubicBezTo>
                <a:cubicBezTo>
                  <a:pt x="1289232" y="-6937"/>
                  <a:pt x="1443532" y="23878"/>
                  <a:pt x="1571578" y="0"/>
                </a:cubicBezTo>
                <a:cubicBezTo>
                  <a:pt x="1699624" y="-23878"/>
                  <a:pt x="1822043" y="17523"/>
                  <a:pt x="1989029" y="0"/>
                </a:cubicBezTo>
                <a:cubicBezTo>
                  <a:pt x="2156015" y="-17523"/>
                  <a:pt x="2242091" y="22526"/>
                  <a:pt x="2455591" y="0"/>
                </a:cubicBezTo>
                <a:cubicBezTo>
                  <a:pt x="2491994" y="136054"/>
                  <a:pt x="2420024" y="250737"/>
                  <a:pt x="2455591" y="418730"/>
                </a:cubicBezTo>
                <a:cubicBezTo>
                  <a:pt x="2491158" y="586723"/>
                  <a:pt x="2420123" y="701028"/>
                  <a:pt x="2455591" y="821039"/>
                </a:cubicBezTo>
                <a:cubicBezTo>
                  <a:pt x="2271431" y="839414"/>
                  <a:pt x="2166998" y="803183"/>
                  <a:pt x="1964473" y="821039"/>
                </a:cubicBezTo>
                <a:cubicBezTo>
                  <a:pt x="1761948" y="838895"/>
                  <a:pt x="1698703" y="782680"/>
                  <a:pt x="1547022" y="821039"/>
                </a:cubicBezTo>
                <a:cubicBezTo>
                  <a:pt x="1395341" y="859398"/>
                  <a:pt x="1253310" y="785196"/>
                  <a:pt x="1129572" y="821039"/>
                </a:cubicBezTo>
                <a:cubicBezTo>
                  <a:pt x="1005834" y="856882"/>
                  <a:pt x="824029" y="760623"/>
                  <a:pt x="613898" y="821039"/>
                </a:cubicBezTo>
                <a:cubicBezTo>
                  <a:pt x="403767" y="881455"/>
                  <a:pt x="235770" y="778863"/>
                  <a:pt x="0" y="821039"/>
                </a:cubicBezTo>
                <a:cubicBezTo>
                  <a:pt x="-30809" y="671706"/>
                  <a:pt x="42180" y="524954"/>
                  <a:pt x="0" y="394099"/>
                </a:cubicBezTo>
                <a:cubicBezTo>
                  <a:pt x="-42180" y="263244"/>
                  <a:pt x="4725" y="132975"/>
                  <a:pt x="0" y="0"/>
                </a:cubicBezTo>
                <a:close/>
              </a:path>
              <a:path w="2455591" h="821039" stroke="0" extrusionOk="0">
                <a:moveTo>
                  <a:pt x="0" y="0"/>
                </a:moveTo>
                <a:cubicBezTo>
                  <a:pt x="152943" y="-39041"/>
                  <a:pt x="250778" y="23777"/>
                  <a:pt x="466562" y="0"/>
                </a:cubicBezTo>
                <a:cubicBezTo>
                  <a:pt x="682346" y="-23777"/>
                  <a:pt x="749475" y="4960"/>
                  <a:pt x="884013" y="0"/>
                </a:cubicBezTo>
                <a:cubicBezTo>
                  <a:pt x="1018551" y="-4960"/>
                  <a:pt x="1280448" y="3837"/>
                  <a:pt x="1424243" y="0"/>
                </a:cubicBezTo>
                <a:cubicBezTo>
                  <a:pt x="1568038" y="-3837"/>
                  <a:pt x="1672338" y="52199"/>
                  <a:pt x="1890805" y="0"/>
                </a:cubicBezTo>
                <a:cubicBezTo>
                  <a:pt x="2109272" y="-52199"/>
                  <a:pt x="2185688" y="37758"/>
                  <a:pt x="2455591" y="0"/>
                </a:cubicBezTo>
                <a:cubicBezTo>
                  <a:pt x="2496290" y="108009"/>
                  <a:pt x="2454686" y="306174"/>
                  <a:pt x="2455591" y="426940"/>
                </a:cubicBezTo>
                <a:cubicBezTo>
                  <a:pt x="2456496" y="547706"/>
                  <a:pt x="2424266" y="689090"/>
                  <a:pt x="2455591" y="821039"/>
                </a:cubicBezTo>
                <a:cubicBezTo>
                  <a:pt x="2242922" y="862748"/>
                  <a:pt x="2207622" y="805303"/>
                  <a:pt x="1964473" y="821039"/>
                </a:cubicBezTo>
                <a:cubicBezTo>
                  <a:pt x="1721324" y="836775"/>
                  <a:pt x="1724681" y="799896"/>
                  <a:pt x="1547022" y="821039"/>
                </a:cubicBezTo>
                <a:cubicBezTo>
                  <a:pt x="1369363" y="842182"/>
                  <a:pt x="1160230" y="787375"/>
                  <a:pt x="1055904" y="821039"/>
                </a:cubicBezTo>
                <a:cubicBezTo>
                  <a:pt x="951578" y="854703"/>
                  <a:pt x="691121" y="769426"/>
                  <a:pt x="564786" y="821039"/>
                </a:cubicBezTo>
                <a:cubicBezTo>
                  <a:pt x="438451" y="872652"/>
                  <a:pt x="187829" y="762883"/>
                  <a:pt x="0" y="821039"/>
                </a:cubicBezTo>
                <a:cubicBezTo>
                  <a:pt x="-21918" y="720051"/>
                  <a:pt x="48154" y="579919"/>
                  <a:pt x="0" y="394099"/>
                </a:cubicBezTo>
                <a:cubicBezTo>
                  <a:pt x="-48154" y="208279"/>
                  <a:pt x="29253" y="114781"/>
                  <a:pt x="0" y="0"/>
                </a:cubicBezTo>
                <a:close/>
              </a:path>
            </a:pathLst>
          </a:custGeom>
          <a:ln w="38100" cap="rnd">
            <a:solidFill>
              <a:srgbClr val="000000"/>
            </a:solidFill>
            <a:prstDash val="solid"/>
            <a:round/>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424600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6652E-7F20-66EA-3CB8-E8A1A2C2D46E}"/>
              </a:ext>
            </a:extLst>
          </p:cNvPr>
          <p:cNvSpPr>
            <a:spLocks noGrp="1"/>
          </p:cNvSpPr>
          <p:nvPr>
            <p:ph type="title"/>
          </p:nvPr>
        </p:nvSpPr>
        <p:spPr>
          <a:xfrm>
            <a:off x="104891" y="152832"/>
            <a:ext cx="9459223" cy="812948"/>
          </a:xfrm>
        </p:spPr>
        <p:txBody>
          <a:bodyPr vert="horz" wrap="square" lIns="91427" tIns="45713" rIns="91427" bIns="45713" rtlCol="0" anchor="t">
            <a:normAutofit fontScale="90000"/>
          </a:bodyPr>
          <a:lstStyle/>
          <a:p>
            <a:r>
              <a:rPr lang="en-US" sz="4100" dirty="0"/>
              <a:t>Creating a Physical Inventory Recording</a:t>
            </a:r>
          </a:p>
        </p:txBody>
      </p:sp>
      <p:sp>
        <p:nvSpPr>
          <p:cNvPr id="4" name="Content Placeholder 3">
            <a:extLst>
              <a:ext uri="{FF2B5EF4-FFF2-40B4-BE49-F238E27FC236}">
                <a16:creationId xmlns:a16="http://schemas.microsoft.com/office/drawing/2014/main" id="{524C0E8C-D48D-F993-DB4C-D7F325C48A5D}"/>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923120" y="2488515"/>
            <a:ext cx="3410075" cy="1880970"/>
          </a:xfrm>
        </p:spPr>
        <p:txBody>
          <a:bodyPr>
            <a:normAutofit fontScale="92500" lnSpcReduction="20000"/>
          </a:bodyPr>
          <a:lstStyle/>
          <a:p>
            <a:pPr marL="0" indent="0">
              <a:spcBef>
                <a:spcPts val="2500"/>
              </a:spcBef>
              <a:buNone/>
            </a:pPr>
            <a:endParaRPr lang="en-US" sz="1400" b="1" dirty="0"/>
          </a:p>
          <a:p>
            <a:pPr marL="0" lvl="1" indent="0">
              <a:buNone/>
            </a:pPr>
            <a:r>
              <a:rPr lang="en-US" sz="1800" dirty="0">
                <a:solidFill>
                  <a:schemeClr val="bg1"/>
                </a:solidFill>
                <a:latin typeface="Arial" panose="020B0604020202020204" pitchFamily="34" charset="0"/>
                <a:cs typeface="Arial" panose="020B0604020202020204" pitchFamily="34" charset="0"/>
              </a:rPr>
              <a:t>From the Physical Inventory Recording List, </a:t>
            </a:r>
            <a:r>
              <a:rPr lang="en-US" sz="1800" b="1" dirty="0">
                <a:solidFill>
                  <a:schemeClr val="bg1"/>
                </a:solidFill>
                <a:latin typeface="Arial" panose="020B0604020202020204" pitchFamily="34" charset="0"/>
                <a:cs typeface="Arial" panose="020B0604020202020204" pitchFamily="34" charset="0"/>
              </a:rPr>
              <a:t>Select an OPEN Recording</a:t>
            </a:r>
            <a:r>
              <a:rPr lang="en-US" sz="1800" dirty="0">
                <a:solidFill>
                  <a:schemeClr val="bg1"/>
                </a:solidFill>
                <a:latin typeface="Arial" panose="020B0604020202020204" pitchFamily="34" charset="0"/>
                <a:cs typeface="Arial" panose="020B0604020202020204" pitchFamily="34" charset="0"/>
              </a:rPr>
              <a:t>.</a:t>
            </a:r>
          </a:p>
          <a:p>
            <a:pPr marL="0" lvl="1" indent="0">
              <a:buNone/>
            </a:pPr>
            <a:endParaRPr lang="en-US" sz="1800" dirty="0">
              <a:solidFill>
                <a:schemeClr val="bg1"/>
              </a:solidFill>
              <a:latin typeface="Arial" panose="020B0604020202020204" pitchFamily="34" charset="0"/>
              <a:cs typeface="Arial" panose="020B0604020202020204" pitchFamily="34" charset="0"/>
            </a:endParaRPr>
          </a:p>
          <a:p>
            <a:pPr marL="0" lvl="1" indent="0">
              <a:buNone/>
            </a:pPr>
            <a:r>
              <a:rPr lang="en-US" sz="1800" dirty="0">
                <a:solidFill>
                  <a:schemeClr val="bg1"/>
                </a:solidFill>
                <a:latin typeface="Arial" panose="020B0604020202020204" pitchFamily="34" charset="0"/>
                <a:cs typeface="Arial" panose="020B0604020202020204" pitchFamily="34" charset="0"/>
              </a:rPr>
              <a:t>Then </a:t>
            </a:r>
            <a:r>
              <a:rPr lang="en-US" sz="1800" b="1" dirty="0">
                <a:solidFill>
                  <a:schemeClr val="bg1"/>
                </a:solidFill>
                <a:latin typeface="Arial" panose="020B0604020202020204" pitchFamily="34" charset="0"/>
                <a:cs typeface="Arial" panose="020B0604020202020204" pitchFamily="34" charset="0"/>
              </a:rPr>
              <a:t>Select Print and Print for each Warehouse Employee.</a:t>
            </a:r>
          </a:p>
        </p:txBody>
      </p:sp>
      <p:pic>
        <p:nvPicPr>
          <p:cNvPr id="6" name="Picture 5">
            <a:extLst>
              <a:ext uri="{FF2B5EF4-FFF2-40B4-BE49-F238E27FC236}">
                <a16:creationId xmlns:a16="http://schemas.microsoft.com/office/drawing/2014/main" id="{DCA87408-9824-765F-DFC6-6941E3AEA1EF}"/>
              </a:ext>
            </a:extLst>
          </p:cNvPr>
          <p:cNvPicPr>
            <a:picLocks noChangeAspect="1"/>
          </p:cNvPicPr>
          <p:nvPr/>
        </p:nvPicPr>
        <p:blipFill>
          <a:blip r:embed="rId3"/>
          <a:stretch>
            <a:fillRect/>
          </a:stretch>
        </p:blipFill>
        <p:spPr>
          <a:xfrm>
            <a:off x="104891" y="1086833"/>
            <a:ext cx="8745227" cy="5322469"/>
          </a:xfrm>
          <a:prstGeom prst="rect">
            <a:avLst/>
          </a:prstGeom>
        </p:spPr>
      </p:pic>
      <p:pic>
        <p:nvPicPr>
          <p:cNvPr id="3" name="Picture 2" descr="A logo with blue and black text">
            <a:extLst>
              <a:ext uri="{FF2B5EF4-FFF2-40B4-BE49-F238E27FC236}">
                <a16:creationId xmlns:a16="http://schemas.microsoft.com/office/drawing/2014/main" id="{AC2ED9A0-342F-8C32-1ACF-9B91BEB4158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23202" t="30029" r="30703" b="28482"/>
          <a:stretch/>
        </p:blipFill>
        <p:spPr>
          <a:xfrm>
            <a:off x="9661707" y="170029"/>
            <a:ext cx="2455591" cy="821039"/>
          </a:xfrm>
          <a:custGeom>
            <a:avLst/>
            <a:gdLst>
              <a:gd name="connsiteX0" fmla="*/ 0 w 2455591"/>
              <a:gd name="connsiteY0" fmla="*/ 0 h 821039"/>
              <a:gd name="connsiteX1" fmla="*/ 540230 w 2455591"/>
              <a:gd name="connsiteY1" fmla="*/ 0 h 821039"/>
              <a:gd name="connsiteX2" fmla="*/ 1055904 w 2455591"/>
              <a:gd name="connsiteY2" fmla="*/ 0 h 821039"/>
              <a:gd name="connsiteX3" fmla="*/ 1571578 w 2455591"/>
              <a:gd name="connsiteY3" fmla="*/ 0 h 821039"/>
              <a:gd name="connsiteX4" fmla="*/ 1989029 w 2455591"/>
              <a:gd name="connsiteY4" fmla="*/ 0 h 821039"/>
              <a:gd name="connsiteX5" fmla="*/ 2455591 w 2455591"/>
              <a:gd name="connsiteY5" fmla="*/ 0 h 821039"/>
              <a:gd name="connsiteX6" fmla="*/ 2455591 w 2455591"/>
              <a:gd name="connsiteY6" fmla="*/ 418730 h 821039"/>
              <a:gd name="connsiteX7" fmla="*/ 2455591 w 2455591"/>
              <a:gd name="connsiteY7" fmla="*/ 821039 h 821039"/>
              <a:gd name="connsiteX8" fmla="*/ 1964473 w 2455591"/>
              <a:gd name="connsiteY8" fmla="*/ 821039 h 821039"/>
              <a:gd name="connsiteX9" fmla="*/ 1547022 w 2455591"/>
              <a:gd name="connsiteY9" fmla="*/ 821039 h 821039"/>
              <a:gd name="connsiteX10" fmla="*/ 1129572 w 2455591"/>
              <a:gd name="connsiteY10" fmla="*/ 821039 h 821039"/>
              <a:gd name="connsiteX11" fmla="*/ 613898 w 2455591"/>
              <a:gd name="connsiteY11" fmla="*/ 821039 h 821039"/>
              <a:gd name="connsiteX12" fmla="*/ 0 w 2455591"/>
              <a:gd name="connsiteY12" fmla="*/ 821039 h 821039"/>
              <a:gd name="connsiteX13" fmla="*/ 0 w 2455591"/>
              <a:gd name="connsiteY13" fmla="*/ 394099 h 821039"/>
              <a:gd name="connsiteX14" fmla="*/ 0 w 2455591"/>
              <a:gd name="connsiteY14" fmla="*/ 0 h 82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55591" h="821039" fill="none" extrusionOk="0">
                <a:moveTo>
                  <a:pt x="0" y="0"/>
                </a:moveTo>
                <a:cubicBezTo>
                  <a:pt x="247285" y="-26835"/>
                  <a:pt x="296608" y="44130"/>
                  <a:pt x="540230" y="0"/>
                </a:cubicBezTo>
                <a:cubicBezTo>
                  <a:pt x="783852" y="-44130"/>
                  <a:pt x="822576" y="6937"/>
                  <a:pt x="1055904" y="0"/>
                </a:cubicBezTo>
                <a:cubicBezTo>
                  <a:pt x="1289232" y="-6937"/>
                  <a:pt x="1443532" y="23878"/>
                  <a:pt x="1571578" y="0"/>
                </a:cubicBezTo>
                <a:cubicBezTo>
                  <a:pt x="1699624" y="-23878"/>
                  <a:pt x="1822043" y="17523"/>
                  <a:pt x="1989029" y="0"/>
                </a:cubicBezTo>
                <a:cubicBezTo>
                  <a:pt x="2156015" y="-17523"/>
                  <a:pt x="2242091" y="22526"/>
                  <a:pt x="2455591" y="0"/>
                </a:cubicBezTo>
                <a:cubicBezTo>
                  <a:pt x="2491994" y="136054"/>
                  <a:pt x="2420024" y="250737"/>
                  <a:pt x="2455591" y="418730"/>
                </a:cubicBezTo>
                <a:cubicBezTo>
                  <a:pt x="2491158" y="586723"/>
                  <a:pt x="2420123" y="701028"/>
                  <a:pt x="2455591" y="821039"/>
                </a:cubicBezTo>
                <a:cubicBezTo>
                  <a:pt x="2271431" y="839414"/>
                  <a:pt x="2166998" y="803183"/>
                  <a:pt x="1964473" y="821039"/>
                </a:cubicBezTo>
                <a:cubicBezTo>
                  <a:pt x="1761948" y="838895"/>
                  <a:pt x="1698703" y="782680"/>
                  <a:pt x="1547022" y="821039"/>
                </a:cubicBezTo>
                <a:cubicBezTo>
                  <a:pt x="1395341" y="859398"/>
                  <a:pt x="1253310" y="785196"/>
                  <a:pt x="1129572" y="821039"/>
                </a:cubicBezTo>
                <a:cubicBezTo>
                  <a:pt x="1005834" y="856882"/>
                  <a:pt x="824029" y="760623"/>
                  <a:pt x="613898" y="821039"/>
                </a:cubicBezTo>
                <a:cubicBezTo>
                  <a:pt x="403767" y="881455"/>
                  <a:pt x="235770" y="778863"/>
                  <a:pt x="0" y="821039"/>
                </a:cubicBezTo>
                <a:cubicBezTo>
                  <a:pt x="-30809" y="671706"/>
                  <a:pt x="42180" y="524954"/>
                  <a:pt x="0" y="394099"/>
                </a:cubicBezTo>
                <a:cubicBezTo>
                  <a:pt x="-42180" y="263244"/>
                  <a:pt x="4725" y="132975"/>
                  <a:pt x="0" y="0"/>
                </a:cubicBezTo>
                <a:close/>
              </a:path>
              <a:path w="2455591" h="821039" stroke="0" extrusionOk="0">
                <a:moveTo>
                  <a:pt x="0" y="0"/>
                </a:moveTo>
                <a:cubicBezTo>
                  <a:pt x="152943" y="-39041"/>
                  <a:pt x="250778" y="23777"/>
                  <a:pt x="466562" y="0"/>
                </a:cubicBezTo>
                <a:cubicBezTo>
                  <a:pt x="682346" y="-23777"/>
                  <a:pt x="749475" y="4960"/>
                  <a:pt x="884013" y="0"/>
                </a:cubicBezTo>
                <a:cubicBezTo>
                  <a:pt x="1018551" y="-4960"/>
                  <a:pt x="1280448" y="3837"/>
                  <a:pt x="1424243" y="0"/>
                </a:cubicBezTo>
                <a:cubicBezTo>
                  <a:pt x="1568038" y="-3837"/>
                  <a:pt x="1672338" y="52199"/>
                  <a:pt x="1890805" y="0"/>
                </a:cubicBezTo>
                <a:cubicBezTo>
                  <a:pt x="2109272" y="-52199"/>
                  <a:pt x="2185688" y="37758"/>
                  <a:pt x="2455591" y="0"/>
                </a:cubicBezTo>
                <a:cubicBezTo>
                  <a:pt x="2496290" y="108009"/>
                  <a:pt x="2454686" y="306174"/>
                  <a:pt x="2455591" y="426940"/>
                </a:cubicBezTo>
                <a:cubicBezTo>
                  <a:pt x="2456496" y="547706"/>
                  <a:pt x="2424266" y="689090"/>
                  <a:pt x="2455591" y="821039"/>
                </a:cubicBezTo>
                <a:cubicBezTo>
                  <a:pt x="2242922" y="862748"/>
                  <a:pt x="2207622" y="805303"/>
                  <a:pt x="1964473" y="821039"/>
                </a:cubicBezTo>
                <a:cubicBezTo>
                  <a:pt x="1721324" y="836775"/>
                  <a:pt x="1724681" y="799896"/>
                  <a:pt x="1547022" y="821039"/>
                </a:cubicBezTo>
                <a:cubicBezTo>
                  <a:pt x="1369363" y="842182"/>
                  <a:pt x="1160230" y="787375"/>
                  <a:pt x="1055904" y="821039"/>
                </a:cubicBezTo>
                <a:cubicBezTo>
                  <a:pt x="951578" y="854703"/>
                  <a:pt x="691121" y="769426"/>
                  <a:pt x="564786" y="821039"/>
                </a:cubicBezTo>
                <a:cubicBezTo>
                  <a:pt x="438451" y="872652"/>
                  <a:pt x="187829" y="762883"/>
                  <a:pt x="0" y="821039"/>
                </a:cubicBezTo>
                <a:cubicBezTo>
                  <a:pt x="-21918" y="720051"/>
                  <a:pt x="48154" y="579919"/>
                  <a:pt x="0" y="394099"/>
                </a:cubicBezTo>
                <a:cubicBezTo>
                  <a:pt x="-48154" y="208279"/>
                  <a:pt x="29253" y="114781"/>
                  <a:pt x="0" y="0"/>
                </a:cubicBezTo>
                <a:close/>
              </a:path>
            </a:pathLst>
          </a:custGeom>
          <a:ln w="38100" cap="rnd">
            <a:solidFill>
              <a:srgbClr val="000000"/>
            </a:solidFill>
            <a:prstDash val="solid"/>
            <a:round/>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964918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6652E-7F20-66EA-3CB8-E8A1A2C2D46E}"/>
              </a:ext>
            </a:extLst>
          </p:cNvPr>
          <p:cNvSpPr>
            <a:spLocks noGrp="1"/>
          </p:cNvSpPr>
          <p:nvPr>
            <p:ph type="title"/>
          </p:nvPr>
        </p:nvSpPr>
        <p:spPr>
          <a:xfrm>
            <a:off x="224542" y="154402"/>
            <a:ext cx="9638876" cy="812948"/>
          </a:xfrm>
        </p:spPr>
        <p:txBody>
          <a:bodyPr vert="horz" wrap="square" lIns="91427" tIns="45713" rIns="91427" bIns="45713" rtlCol="0" anchor="t">
            <a:normAutofit fontScale="90000"/>
          </a:bodyPr>
          <a:lstStyle/>
          <a:p>
            <a:r>
              <a:rPr lang="en-US" sz="4100" dirty="0"/>
              <a:t>Creating a Physical Inventory Recording</a:t>
            </a:r>
          </a:p>
        </p:txBody>
      </p:sp>
      <p:sp>
        <p:nvSpPr>
          <p:cNvPr id="4" name="Content Placeholder 3">
            <a:extLst>
              <a:ext uri="{FF2B5EF4-FFF2-40B4-BE49-F238E27FC236}">
                <a16:creationId xmlns:a16="http://schemas.microsoft.com/office/drawing/2014/main" id="{524C0E8C-D48D-F993-DB4C-D7F325C48A5D}"/>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54217" y="4977030"/>
            <a:ext cx="6624515" cy="1880970"/>
          </a:xfrm>
        </p:spPr>
        <p:txBody>
          <a:bodyPr>
            <a:normAutofit fontScale="92500"/>
          </a:bodyPr>
          <a:lstStyle/>
          <a:p>
            <a:pPr marL="0" indent="0">
              <a:spcBef>
                <a:spcPts val="2500"/>
              </a:spcBef>
              <a:buNone/>
            </a:pPr>
            <a:endParaRPr lang="en-US" sz="1400" b="1" dirty="0"/>
          </a:p>
          <a:p>
            <a:pPr marL="0" lvl="1" indent="0">
              <a:buNone/>
            </a:pPr>
            <a:r>
              <a:rPr lang="en-US" sz="1765" b="1" dirty="0">
                <a:solidFill>
                  <a:schemeClr val="bg1"/>
                </a:solidFill>
              </a:rPr>
              <a:t>Warehouse Employee Records </a:t>
            </a:r>
            <a:r>
              <a:rPr lang="en-US" sz="1765" dirty="0">
                <a:solidFill>
                  <a:schemeClr val="bg1"/>
                </a:solidFill>
              </a:rPr>
              <a:t>Item and Bin Inventory </a:t>
            </a:r>
            <a:r>
              <a:rPr lang="en-US" sz="1765" b="1" dirty="0">
                <a:solidFill>
                  <a:schemeClr val="bg1"/>
                </a:solidFill>
              </a:rPr>
              <a:t>Quantity.</a:t>
            </a:r>
          </a:p>
          <a:p>
            <a:pPr marL="0" lvl="1" indent="0">
              <a:buNone/>
            </a:pPr>
            <a:endParaRPr lang="en-US" sz="1765" dirty="0">
              <a:solidFill>
                <a:schemeClr val="bg1"/>
              </a:solidFill>
            </a:endParaRPr>
          </a:p>
          <a:p>
            <a:pPr marL="0" lvl="1" indent="0">
              <a:buNone/>
            </a:pPr>
            <a:r>
              <a:rPr lang="en-US" sz="1765" dirty="0">
                <a:solidFill>
                  <a:schemeClr val="bg1"/>
                </a:solidFill>
              </a:rPr>
              <a:t>Then Return to the Warehouse office to get </a:t>
            </a:r>
            <a:r>
              <a:rPr lang="en-US" sz="1765" b="1" dirty="0">
                <a:solidFill>
                  <a:schemeClr val="bg1"/>
                </a:solidFill>
              </a:rPr>
              <a:t>entered in to Physical Inventory Recording</a:t>
            </a:r>
            <a:r>
              <a:rPr lang="en-US" sz="1765" dirty="0">
                <a:solidFill>
                  <a:schemeClr val="bg1"/>
                </a:solidFill>
              </a:rPr>
              <a:t>.</a:t>
            </a:r>
            <a:endParaRPr lang="en-US" sz="1765" b="1" dirty="0">
              <a:solidFill>
                <a:schemeClr val="bg1"/>
              </a:solidFill>
            </a:endParaRPr>
          </a:p>
        </p:txBody>
      </p:sp>
      <p:pic>
        <p:nvPicPr>
          <p:cNvPr id="8" name="Picture 7">
            <a:extLst>
              <a:ext uri="{FF2B5EF4-FFF2-40B4-BE49-F238E27FC236}">
                <a16:creationId xmlns:a16="http://schemas.microsoft.com/office/drawing/2014/main" id="{5D9D518F-4583-33F1-5134-4A3B45B493FD}"/>
              </a:ext>
            </a:extLst>
          </p:cNvPr>
          <p:cNvPicPr>
            <a:picLocks noChangeAspect="1"/>
          </p:cNvPicPr>
          <p:nvPr/>
        </p:nvPicPr>
        <p:blipFill>
          <a:blip r:embed="rId3"/>
          <a:stretch>
            <a:fillRect/>
          </a:stretch>
        </p:blipFill>
        <p:spPr>
          <a:xfrm>
            <a:off x="1" y="1035806"/>
            <a:ext cx="10491209" cy="4231538"/>
          </a:xfrm>
          <a:prstGeom prst="rect">
            <a:avLst/>
          </a:prstGeom>
        </p:spPr>
      </p:pic>
      <p:pic>
        <p:nvPicPr>
          <p:cNvPr id="3" name="Picture 2" descr="A logo with blue and black text">
            <a:extLst>
              <a:ext uri="{FF2B5EF4-FFF2-40B4-BE49-F238E27FC236}">
                <a16:creationId xmlns:a16="http://schemas.microsoft.com/office/drawing/2014/main" id="{D45E5C0A-4F41-5F19-D93D-F13032076B1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23202" t="30029" r="30703" b="28482"/>
          <a:stretch/>
        </p:blipFill>
        <p:spPr>
          <a:xfrm>
            <a:off x="10029371" y="170029"/>
            <a:ext cx="2087927" cy="698109"/>
          </a:xfrm>
          <a:custGeom>
            <a:avLst/>
            <a:gdLst>
              <a:gd name="connsiteX0" fmla="*/ 0 w 2087927"/>
              <a:gd name="connsiteY0" fmla="*/ 0 h 698109"/>
              <a:gd name="connsiteX1" fmla="*/ 501102 w 2087927"/>
              <a:gd name="connsiteY1" fmla="*/ 0 h 698109"/>
              <a:gd name="connsiteX2" fmla="*/ 1023084 w 2087927"/>
              <a:gd name="connsiteY2" fmla="*/ 0 h 698109"/>
              <a:gd name="connsiteX3" fmla="*/ 1565945 w 2087927"/>
              <a:gd name="connsiteY3" fmla="*/ 0 h 698109"/>
              <a:gd name="connsiteX4" fmla="*/ 2087927 w 2087927"/>
              <a:gd name="connsiteY4" fmla="*/ 0 h 698109"/>
              <a:gd name="connsiteX5" fmla="*/ 2087927 w 2087927"/>
              <a:gd name="connsiteY5" fmla="*/ 356036 h 698109"/>
              <a:gd name="connsiteX6" fmla="*/ 2087927 w 2087927"/>
              <a:gd name="connsiteY6" fmla="*/ 698109 h 698109"/>
              <a:gd name="connsiteX7" fmla="*/ 1524187 w 2087927"/>
              <a:gd name="connsiteY7" fmla="*/ 698109 h 698109"/>
              <a:gd name="connsiteX8" fmla="*/ 960446 w 2087927"/>
              <a:gd name="connsiteY8" fmla="*/ 698109 h 698109"/>
              <a:gd name="connsiteX9" fmla="*/ 0 w 2087927"/>
              <a:gd name="connsiteY9" fmla="*/ 698109 h 698109"/>
              <a:gd name="connsiteX10" fmla="*/ 0 w 2087927"/>
              <a:gd name="connsiteY10" fmla="*/ 356036 h 698109"/>
              <a:gd name="connsiteX11" fmla="*/ 0 w 2087927"/>
              <a:gd name="connsiteY11" fmla="*/ 0 h 698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7927" h="698109" fill="none" extrusionOk="0">
                <a:moveTo>
                  <a:pt x="0" y="0"/>
                </a:moveTo>
                <a:cubicBezTo>
                  <a:pt x="184617" y="-5606"/>
                  <a:pt x="356022" y="59378"/>
                  <a:pt x="501102" y="0"/>
                </a:cubicBezTo>
                <a:cubicBezTo>
                  <a:pt x="646182" y="-59378"/>
                  <a:pt x="797097" y="56236"/>
                  <a:pt x="1023084" y="0"/>
                </a:cubicBezTo>
                <a:cubicBezTo>
                  <a:pt x="1249071" y="-56236"/>
                  <a:pt x="1406299" y="9705"/>
                  <a:pt x="1565945" y="0"/>
                </a:cubicBezTo>
                <a:cubicBezTo>
                  <a:pt x="1725591" y="-9705"/>
                  <a:pt x="1923776" y="18383"/>
                  <a:pt x="2087927" y="0"/>
                </a:cubicBezTo>
                <a:cubicBezTo>
                  <a:pt x="2105564" y="170181"/>
                  <a:pt x="2045866" y="266414"/>
                  <a:pt x="2087927" y="356036"/>
                </a:cubicBezTo>
                <a:cubicBezTo>
                  <a:pt x="2129988" y="445658"/>
                  <a:pt x="2069104" y="585463"/>
                  <a:pt x="2087927" y="698109"/>
                </a:cubicBezTo>
                <a:cubicBezTo>
                  <a:pt x="1923502" y="734267"/>
                  <a:pt x="1779659" y="672359"/>
                  <a:pt x="1524187" y="698109"/>
                </a:cubicBezTo>
                <a:cubicBezTo>
                  <a:pt x="1268715" y="723859"/>
                  <a:pt x="1220330" y="671364"/>
                  <a:pt x="960446" y="698109"/>
                </a:cubicBezTo>
                <a:cubicBezTo>
                  <a:pt x="700562" y="724854"/>
                  <a:pt x="241533" y="628865"/>
                  <a:pt x="0" y="698109"/>
                </a:cubicBezTo>
                <a:cubicBezTo>
                  <a:pt x="-15548" y="568490"/>
                  <a:pt x="12886" y="520896"/>
                  <a:pt x="0" y="356036"/>
                </a:cubicBezTo>
                <a:cubicBezTo>
                  <a:pt x="-12886" y="191176"/>
                  <a:pt x="36514" y="133409"/>
                  <a:pt x="0" y="0"/>
                </a:cubicBezTo>
                <a:close/>
              </a:path>
              <a:path w="2087927" h="698109" stroke="0" extrusionOk="0">
                <a:moveTo>
                  <a:pt x="0" y="0"/>
                </a:moveTo>
                <a:cubicBezTo>
                  <a:pt x="246917" y="-23124"/>
                  <a:pt x="276889" y="8663"/>
                  <a:pt x="501102" y="0"/>
                </a:cubicBezTo>
                <a:cubicBezTo>
                  <a:pt x="725315" y="-8663"/>
                  <a:pt x="816164" y="16046"/>
                  <a:pt x="960446" y="0"/>
                </a:cubicBezTo>
                <a:cubicBezTo>
                  <a:pt x="1104728" y="-16046"/>
                  <a:pt x="1391852" y="67020"/>
                  <a:pt x="1524187" y="0"/>
                </a:cubicBezTo>
                <a:cubicBezTo>
                  <a:pt x="1656522" y="-67020"/>
                  <a:pt x="1973034" y="1303"/>
                  <a:pt x="2087927" y="0"/>
                </a:cubicBezTo>
                <a:cubicBezTo>
                  <a:pt x="2102026" y="142834"/>
                  <a:pt x="2076626" y="265817"/>
                  <a:pt x="2087927" y="342073"/>
                </a:cubicBezTo>
                <a:cubicBezTo>
                  <a:pt x="2099228" y="418329"/>
                  <a:pt x="2062097" y="539607"/>
                  <a:pt x="2087927" y="698109"/>
                </a:cubicBezTo>
                <a:cubicBezTo>
                  <a:pt x="1867059" y="747438"/>
                  <a:pt x="1818458" y="679816"/>
                  <a:pt x="1565945" y="698109"/>
                </a:cubicBezTo>
                <a:cubicBezTo>
                  <a:pt x="1313432" y="716402"/>
                  <a:pt x="1256626" y="647720"/>
                  <a:pt x="1002205" y="698109"/>
                </a:cubicBezTo>
                <a:cubicBezTo>
                  <a:pt x="747784" y="748498"/>
                  <a:pt x="730288" y="697520"/>
                  <a:pt x="542861" y="698109"/>
                </a:cubicBezTo>
                <a:cubicBezTo>
                  <a:pt x="355434" y="698698"/>
                  <a:pt x="165753" y="650439"/>
                  <a:pt x="0" y="698109"/>
                </a:cubicBezTo>
                <a:cubicBezTo>
                  <a:pt x="-30564" y="535315"/>
                  <a:pt x="11602" y="453896"/>
                  <a:pt x="0" y="349055"/>
                </a:cubicBezTo>
                <a:cubicBezTo>
                  <a:pt x="-11602" y="244214"/>
                  <a:pt x="34049" y="146081"/>
                  <a:pt x="0" y="0"/>
                </a:cubicBezTo>
                <a:close/>
              </a:path>
            </a:pathLst>
          </a:custGeom>
          <a:ln w="38100" cap="rnd">
            <a:solidFill>
              <a:srgbClr val="000000"/>
            </a:solidFill>
            <a:prstDash val="solid"/>
            <a:round/>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150777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6652E-7F20-66EA-3CB8-E8A1A2C2D46E}"/>
              </a:ext>
            </a:extLst>
          </p:cNvPr>
          <p:cNvSpPr>
            <a:spLocks noGrp="1"/>
          </p:cNvSpPr>
          <p:nvPr>
            <p:ph type="title"/>
          </p:nvPr>
        </p:nvSpPr>
        <p:spPr>
          <a:xfrm>
            <a:off x="142410" y="106754"/>
            <a:ext cx="9458789" cy="812948"/>
          </a:xfrm>
        </p:spPr>
        <p:txBody>
          <a:bodyPr vert="horz" wrap="square" lIns="91427" tIns="45713" rIns="91427" bIns="45713" rtlCol="0" anchor="t">
            <a:normAutofit fontScale="90000"/>
          </a:bodyPr>
          <a:lstStyle/>
          <a:p>
            <a:r>
              <a:rPr lang="en-US" sz="4100" dirty="0"/>
              <a:t>Creating a Physical Inventory Recording</a:t>
            </a:r>
          </a:p>
        </p:txBody>
      </p:sp>
      <p:sp>
        <p:nvSpPr>
          <p:cNvPr id="4" name="Content Placeholder 3">
            <a:extLst>
              <a:ext uri="{FF2B5EF4-FFF2-40B4-BE49-F238E27FC236}">
                <a16:creationId xmlns:a16="http://schemas.microsoft.com/office/drawing/2014/main" id="{524C0E8C-D48D-F993-DB4C-D7F325C48A5D}"/>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18854" y="5029583"/>
            <a:ext cx="8609126" cy="1535101"/>
          </a:xfrm>
        </p:spPr>
        <p:txBody>
          <a:bodyPr>
            <a:normAutofit fontScale="92500" lnSpcReduction="10000"/>
          </a:bodyPr>
          <a:lstStyle/>
          <a:p>
            <a:pPr marL="0" indent="0">
              <a:spcBef>
                <a:spcPts val="2500"/>
              </a:spcBef>
              <a:buNone/>
            </a:pPr>
            <a:endParaRPr lang="en-US" sz="1400" b="1" dirty="0"/>
          </a:p>
          <a:p>
            <a:pPr marL="0" lvl="1" indent="0">
              <a:buNone/>
            </a:pPr>
            <a:r>
              <a:rPr lang="en-US" sz="1765" dirty="0">
                <a:solidFill>
                  <a:schemeClr val="bg1"/>
                </a:solidFill>
              </a:rPr>
              <a:t>From the Physical Inventory Recording List, </a:t>
            </a:r>
            <a:r>
              <a:rPr lang="en-US" sz="1765" b="1" dirty="0">
                <a:solidFill>
                  <a:schemeClr val="bg1"/>
                </a:solidFill>
              </a:rPr>
              <a:t>User enters results from Physical Inventory Recording Paper Document</a:t>
            </a:r>
            <a:r>
              <a:rPr lang="en-US" sz="1765" dirty="0">
                <a:solidFill>
                  <a:schemeClr val="bg1"/>
                </a:solidFill>
              </a:rPr>
              <a:t>, </a:t>
            </a:r>
            <a:r>
              <a:rPr lang="en-US" sz="1765" b="1" dirty="0">
                <a:solidFill>
                  <a:schemeClr val="bg1"/>
                </a:solidFill>
              </a:rPr>
              <a:t>entering Person Responsible, Date and Time.</a:t>
            </a:r>
          </a:p>
          <a:p>
            <a:pPr marL="0" lvl="1" indent="0">
              <a:buNone/>
            </a:pPr>
            <a:endParaRPr lang="en-US" sz="1765" dirty="0">
              <a:solidFill>
                <a:schemeClr val="bg1"/>
              </a:solidFill>
            </a:endParaRPr>
          </a:p>
          <a:p>
            <a:pPr marL="0" lvl="1" indent="0">
              <a:buNone/>
            </a:pPr>
            <a:r>
              <a:rPr lang="en-US" sz="1765" dirty="0">
                <a:solidFill>
                  <a:schemeClr val="bg1"/>
                </a:solidFill>
              </a:rPr>
              <a:t>Then </a:t>
            </a:r>
            <a:r>
              <a:rPr lang="en-US" sz="1765" b="1" dirty="0">
                <a:solidFill>
                  <a:schemeClr val="bg1"/>
                </a:solidFill>
              </a:rPr>
              <a:t>Select FINISH.</a:t>
            </a:r>
          </a:p>
        </p:txBody>
      </p:sp>
      <p:pic>
        <p:nvPicPr>
          <p:cNvPr id="8" name="Picture 7">
            <a:extLst>
              <a:ext uri="{FF2B5EF4-FFF2-40B4-BE49-F238E27FC236}">
                <a16:creationId xmlns:a16="http://schemas.microsoft.com/office/drawing/2014/main" id="{CB624D03-D8E6-6BFB-6D5A-96C22E3A02A4}"/>
              </a:ext>
            </a:extLst>
          </p:cNvPr>
          <p:cNvPicPr>
            <a:picLocks noChangeAspect="1"/>
          </p:cNvPicPr>
          <p:nvPr/>
        </p:nvPicPr>
        <p:blipFill>
          <a:blip r:embed="rId3"/>
          <a:stretch>
            <a:fillRect/>
          </a:stretch>
        </p:blipFill>
        <p:spPr>
          <a:xfrm>
            <a:off x="218854" y="824712"/>
            <a:ext cx="9539800" cy="4204871"/>
          </a:xfrm>
          <a:prstGeom prst="rect">
            <a:avLst/>
          </a:prstGeom>
        </p:spPr>
      </p:pic>
      <p:pic>
        <p:nvPicPr>
          <p:cNvPr id="3" name="Picture 2" descr="A logo with blue and black text">
            <a:extLst>
              <a:ext uri="{FF2B5EF4-FFF2-40B4-BE49-F238E27FC236}">
                <a16:creationId xmlns:a16="http://schemas.microsoft.com/office/drawing/2014/main" id="{B563D4D3-1329-962F-C8C1-37E8DF4852B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23202" t="30029" r="30703" b="28482"/>
          <a:stretch/>
        </p:blipFill>
        <p:spPr>
          <a:xfrm>
            <a:off x="9875151" y="170029"/>
            <a:ext cx="2242147" cy="749673"/>
          </a:xfrm>
          <a:custGeom>
            <a:avLst/>
            <a:gdLst>
              <a:gd name="connsiteX0" fmla="*/ 0 w 2242147"/>
              <a:gd name="connsiteY0" fmla="*/ 0 h 749673"/>
              <a:gd name="connsiteX1" fmla="*/ 538115 w 2242147"/>
              <a:gd name="connsiteY1" fmla="*/ 0 h 749673"/>
              <a:gd name="connsiteX2" fmla="*/ 1098652 w 2242147"/>
              <a:gd name="connsiteY2" fmla="*/ 0 h 749673"/>
              <a:gd name="connsiteX3" fmla="*/ 1681610 w 2242147"/>
              <a:gd name="connsiteY3" fmla="*/ 0 h 749673"/>
              <a:gd name="connsiteX4" fmla="*/ 2242147 w 2242147"/>
              <a:gd name="connsiteY4" fmla="*/ 0 h 749673"/>
              <a:gd name="connsiteX5" fmla="*/ 2242147 w 2242147"/>
              <a:gd name="connsiteY5" fmla="*/ 382333 h 749673"/>
              <a:gd name="connsiteX6" fmla="*/ 2242147 w 2242147"/>
              <a:gd name="connsiteY6" fmla="*/ 749673 h 749673"/>
              <a:gd name="connsiteX7" fmla="*/ 1636767 w 2242147"/>
              <a:gd name="connsiteY7" fmla="*/ 749673 h 749673"/>
              <a:gd name="connsiteX8" fmla="*/ 1031388 w 2242147"/>
              <a:gd name="connsiteY8" fmla="*/ 749673 h 749673"/>
              <a:gd name="connsiteX9" fmla="*/ 0 w 2242147"/>
              <a:gd name="connsiteY9" fmla="*/ 749673 h 749673"/>
              <a:gd name="connsiteX10" fmla="*/ 0 w 2242147"/>
              <a:gd name="connsiteY10" fmla="*/ 382333 h 749673"/>
              <a:gd name="connsiteX11" fmla="*/ 0 w 2242147"/>
              <a:gd name="connsiteY11" fmla="*/ 0 h 749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42147" h="749673" fill="none" extrusionOk="0">
                <a:moveTo>
                  <a:pt x="0" y="0"/>
                </a:moveTo>
                <a:cubicBezTo>
                  <a:pt x="212943" y="-31645"/>
                  <a:pt x="338298" y="17559"/>
                  <a:pt x="538115" y="0"/>
                </a:cubicBezTo>
                <a:cubicBezTo>
                  <a:pt x="737932" y="-17559"/>
                  <a:pt x="920643" y="51175"/>
                  <a:pt x="1098652" y="0"/>
                </a:cubicBezTo>
                <a:cubicBezTo>
                  <a:pt x="1276661" y="-51175"/>
                  <a:pt x="1505378" y="50815"/>
                  <a:pt x="1681610" y="0"/>
                </a:cubicBezTo>
                <a:cubicBezTo>
                  <a:pt x="1857842" y="-50815"/>
                  <a:pt x="2055168" y="24057"/>
                  <a:pt x="2242147" y="0"/>
                </a:cubicBezTo>
                <a:cubicBezTo>
                  <a:pt x="2263436" y="183571"/>
                  <a:pt x="2234172" y="286055"/>
                  <a:pt x="2242147" y="382333"/>
                </a:cubicBezTo>
                <a:cubicBezTo>
                  <a:pt x="2250122" y="478611"/>
                  <a:pt x="2224488" y="669878"/>
                  <a:pt x="2242147" y="749673"/>
                </a:cubicBezTo>
                <a:cubicBezTo>
                  <a:pt x="1984185" y="765479"/>
                  <a:pt x="1842035" y="687836"/>
                  <a:pt x="1636767" y="749673"/>
                </a:cubicBezTo>
                <a:cubicBezTo>
                  <a:pt x="1431499" y="811510"/>
                  <a:pt x="1267928" y="730005"/>
                  <a:pt x="1031388" y="749673"/>
                </a:cubicBezTo>
                <a:cubicBezTo>
                  <a:pt x="794848" y="769341"/>
                  <a:pt x="253875" y="659448"/>
                  <a:pt x="0" y="749673"/>
                </a:cubicBezTo>
                <a:cubicBezTo>
                  <a:pt x="-21259" y="656386"/>
                  <a:pt x="36379" y="522491"/>
                  <a:pt x="0" y="382333"/>
                </a:cubicBezTo>
                <a:cubicBezTo>
                  <a:pt x="-36379" y="242175"/>
                  <a:pt x="45068" y="136703"/>
                  <a:pt x="0" y="0"/>
                </a:cubicBezTo>
                <a:close/>
              </a:path>
              <a:path w="2242147" h="749673" stroke="0" extrusionOk="0">
                <a:moveTo>
                  <a:pt x="0" y="0"/>
                </a:moveTo>
                <a:cubicBezTo>
                  <a:pt x="121289" y="-64554"/>
                  <a:pt x="385618" y="40141"/>
                  <a:pt x="538115" y="0"/>
                </a:cubicBezTo>
                <a:cubicBezTo>
                  <a:pt x="690613" y="-40141"/>
                  <a:pt x="926150" y="55690"/>
                  <a:pt x="1031388" y="0"/>
                </a:cubicBezTo>
                <a:cubicBezTo>
                  <a:pt x="1136626" y="-55690"/>
                  <a:pt x="1400786" y="19204"/>
                  <a:pt x="1636767" y="0"/>
                </a:cubicBezTo>
                <a:cubicBezTo>
                  <a:pt x="1872748" y="-19204"/>
                  <a:pt x="1955883" y="10910"/>
                  <a:pt x="2242147" y="0"/>
                </a:cubicBezTo>
                <a:cubicBezTo>
                  <a:pt x="2251012" y="89584"/>
                  <a:pt x="2222785" y="284287"/>
                  <a:pt x="2242147" y="367340"/>
                </a:cubicBezTo>
                <a:cubicBezTo>
                  <a:pt x="2261509" y="450393"/>
                  <a:pt x="2235720" y="640655"/>
                  <a:pt x="2242147" y="749673"/>
                </a:cubicBezTo>
                <a:cubicBezTo>
                  <a:pt x="2074647" y="763077"/>
                  <a:pt x="1847472" y="706298"/>
                  <a:pt x="1681610" y="749673"/>
                </a:cubicBezTo>
                <a:cubicBezTo>
                  <a:pt x="1515748" y="793048"/>
                  <a:pt x="1320143" y="705307"/>
                  <a:pt x="1076231" y="749673"/>
                </a:cubicBezTo>
                <a:cubicBezTo>
                  <a:pt x="832319" y="794039"/>
                  <a:pt x="779860" y="695891"/>
                  <a:pt x="582958" y="749673"/>
                </a:cubicBezTo>
                <a:cubicBezTo>
                  <a:pt x="386056" y="803455"/>
                  <a:pt x="241768" y="726643"/>
                  <a:pt x="0" y="749673"/>
                </a:cubicBezTo>
                <a:cubicBezTo>
                  <a:pt x="-37654" y="602173"/>
                  <a:pt x="13374" y="535836"/>
                  <a:pt x="0" y="374837"/>
                </a:cubicBezTo>
                <a:cubicBezTo>
                  <a:pt x="-13374" y="213838"/>
                  <a:pt x="28656" y="93911"/>
                  <a:pt x="0" y="0"/>
                </a:cubicBezTo>
                <a:close/>
              </a:path>
            </a:pathLst>
          </a:custGeom>
          <a:ln w="38100" cap="rnd">
            <a:solidFill>
              <a:srgbClr val="000000"/>
            </a:solidFill>
            <a:prstDash val="solid"/>
            <a:round/>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709503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6652E-7F20-66EA-3CB8-E8A1A2C2D46E}"/>
              </a:ext>
            </a:extLst>
          </p:cNvPr>
          <p:cNvSpPr>
            <a:spLocks noGrp="1"/>
          </p:cNvSpPr>
          <p:nvPr>
            <p:ph type="title"/>
          </p:nvPr>
        </p:nvSpPr>
        <p:spPr>
          <a:xfrm>
            <a:off x="142411" y="106754"/>
            <a:ext cx="8685568" cy="812948"/>
          </a:xfrm>
        </p:spPr>
        <p:txBody>
          <a:bodyPr vert="horz" wrap="square" lIns="91427" tIns="45713" rIns="91427" bIns="45713" rtlCol="0" anchor="t">
            <a:normAutofit fontScale="90000"/>
          </a:bodyPr>
          <a:lstStyle/>
          <a:p>
            <a:r>
              <a:rPr lang="en-US" sz="4100" dirty="0"/>
              <a:t>Creating a Physical Inventory Order</a:t>
            </a:r>
          </a:p>
        </p:txBody>
      </p:sp>
      <p:sp>
        <p:nvSpPr>
          <p:cNvPr id="4" name="Content Placeholder 3">
            <a:extLst>
              <a:ext uri="{FF2B5EF4-FFF2-40B4-BE49-F238E27FC236}">
                <a16:creationId xmlns:a16="http://schemas.microsoft.com/office/drawing/2014/main" id="{524C0E8C-D48D-F993-DB4C-D7F325C48A5D}"/>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42411" y="5322414"/>
            <a:ext cx="8609126" cy="1535101"/>
          </a:xfrm>
        </p:spPr>
        <p:txBody>
          <a:bodyPr>
            <a:normAutofit fontScale="92500"/>
          </a:bodyPr>
          <a:lstStyle/>
          <a:p>
            <a:pPr marL="0" indent="0">
              <a:spcBef>
                <a:spcPts val="2500"/>
              </a:spcBef>
              <a:buNone/>
            </a:pPr>
            <a:endParaRPr lang="en-US" sz="1400" b="1" dirty="0"/>
          </a:p>
          <a:p>
            <a:pPr marL="0" lvl="1" indent="0">
              <a:buNone/>
            </a:pPr>
            <a:r>
              <a:rPr lang="en-US" sz="1765" dirty="0">
                <a:solidFill>
                  <a:schemeClr val="bg1"/>
                </a:solidFill>
              </a:rPr>
              <a:t>From the Physical Inventory Order, </a:t>
            </a:r>
            <a:r>
              <a:rPr lang="en-US" sz="1765" b="1" dirty="0">
                <a:solidFill>
                  <a:schemeClr val="bg1"/>
                </a:solidFill>
              </a:rPr>
              <a:t>User reviews the Items updated from Recording. </a:t>
            </a:r>
          </a:p>
          <a:p>
            <a:pPr marL="0" lvl="1" indent="0">
              <a:buNone/>
            </a:pPr>
            <a:endParaRPr lang="en-US" sz="1765" dirty="0">
              <a:solidFill>
                <a:schemeClr val="bg1"/>
              </a:solidFill>
            </a:endParaRPr>
          </a:p>
          <a:p>
            <a:pPr marL="0" lvl="1" indent="0">
              <a:buNone/>
            </a:pPr>
            <a:r>
              <a:rPr lang="en-US" sz="1765" dirty="0">
                <a:solidFill>
                  <a:schemeClr val="bg1"/>
                </a:solidFill>
              </a:rPr>
              <a:t>Then the User </a:t>
            </a:r>
            <a:r>
              <a:rPr lang="en-US" sz="1765" b="1" dirty="0">
                <a:solidFill>
                  <a:schemeClr val="bg1"/>
                </a:solidFill>
              </a:rPr>
              <a:t>Select FINISH.</a:t>
            </a:r>
          </a:p>
        </p:txBody>
      </p:sp>
      <p:pic>
        <p:nvPicPr>
          <p:cNvPr id="5" name="Picture 4">
            <a:extLst>
              <a:ext uri="{FF2B5EF4-FFF2-40B4-BE49-F238E27FC236}">
                <a16:creationId xmlns:a16="http://schemas.microsoft.com/office/drawing/2014/main" id="{44D0A711-345B-D379-A9AA-FA37319BC48B}"/>
              </a:ext>
            </a:extLst>
          </p:cNvPr>
          <p:cNvPicPr>
            <a:picLocks noChangeAspect="1"/>
          </p:cNvPicPr>
          <p:nvPr/>
        </p:nvPicPr>
        <p:blipFill>
          <a:blip r:embed="rId3"/>
          <a:stretch>
            <a:fillRect/>
          </a:stretch>
        </p:blipFill>
        <p:spPr>
          <a:xfrm>
            <a:off x="296277" y="670737"/>
            <a:ext cx="9647065" cy="4900641"/>
          </a:xfrm>
          <a:prstGeom prst="rect">
            <a:avLst/>
          </a:prstGeom>
        </p:spPr>
      </p:pic>
      <p:pic>
        <p:nvPicPr>
          <p:cNvPr id="3" name="Picture 2" descr="A logo with blue and black text">
            <a:extLst>
              <a:ext uri="{FF2B5EF4-FFF2-40B4-BE49-F238E27FC236}">
                <a16:creationId xmlns:a16="http://schemas.microsoft.com/office/drawing/2014/main" id="{9BA7A8A6-B9BD-4E50-5E08-43C6343DCB0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23202" t="30029" r="30703" b="28482"/>
          <a:stretch/>
        </p:blipFill>
        <p:spPr>
          <a:xfrm>
            <a:off x="10097208" y="170029"/>
            <a:ext cx="2020090" cy="675427"/>
          </a:xfrm>
          <a:custGeom>
            <a:avLst/>
            <a:gdLst>
              <a:gd name="connsiteX0" fmla="*/ 0 w 2020090"/>
              <a:gd name="connsiteY0" fmla="*/ 0 h 675427"/>
              <a:gd name="connsiteX1" fmla="*/ 484822 w 2020090"/>
              <a:gd name="connsiteY1" fmla="*/ 0 h 675427"/>
              <a:gd name="connsiteX2" fmla="*/ 989844 w 2020090"/>
              <a:gd name="connsiteY2" fmla="*/ 0 h 675427"/>
              <a:gd name="connsiteX3" fmla="*/ 1515068 w 2020090"/>
              <a:gd name="connsiteY3" fmla="*/ 0 h 675427"/>
              <a:gd name="connsiteX4" fmla="*/ 2020090 w 2020090"/>
              <a:gd name="connsiteY4" fmla="*/ 0 h 675427"/>
              <a:gd name="connsiteX5" fmla="*/ 2020090 w 2020090"/>
              <a:gd name="connsiteY5" fmla="*/ 344468 h 675427"/>
              <a:gd name="connsiteX6" fmla="*/ 2020090 w 2020090"/>
              <a:gd name="connsiteY6" fmla="*/ 675427 h 675427"/>
              <a:gd name="connsiteX7" fmla="*/ 1474666 w 2020090"/>
              <a:gd name="connsiteY7" fmla="*/ 675427 h 675427"/>
              <a:gd name="connsiteX8" fmla="*/ 929241 w 2020090"/>
              <a:gd name="connsiteY8" fmla="*/ 675427 h 675427"/>
              <a:gd name="connsiteX9" fmla="*/ 0 w 2020090"/>
              <a:gd name="connsiteY9" fmla="*/ 675427 h 675427"/>
              <a:gd name="connsiteX10" fmla="*/ 0 w 2020090"/>
              <a:gd name="connsiteY10" fmla="*/ 344468 h 675427"/>
              <a:gd name="connsiteX11" fmla="*/ 0 w 2020090"/>
              <a:gd name="connsiteY11" fmla="*/ 0 h 67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0090" h="675427" fill="none" extrusionOk="0">
                <a:moveTo>
                  <a:pt x="0" y="0"/>
                </a:moveTo>
                <a:cubicBezTo>
                  <a:pt x="112319" y="-24718"/>
                  <a:pt x="272398" y="25906"/>
                  <a:pt x="484822" y="0"/>
                </a:cubicBezTo>
                <a:cubicBezTo>
                  <a:pt x="697246" y="-25906"/>
                  <a:pt x="883855" y="45195"/>
                  <a:pt x="989844" y="0"/>
                </a:cubicBezTo>
                <a:cubicBezTo>
                  <a:pt x="1095833" y="-45195"/>
                  <a:pt x="1378923" y="49052"/>
                  <a:pt x="1515068" y="0"/>
                </a:cubicBezTo>
                <a:cubicBezTo>
                  <a:pt x="1651213" y="-49052"/>
                  <a:pt x="1784084" y="52421"/>
                  <a:pt x="2020090" y="0"/>
                </a:cubicBezTo>
                <a:cubicBezTo>
                  <a:pt x="2057577" y="85914"/>
                  <a:pt x="1999807" y="191006"/>
                  <a:pt x="2020090" y="344468"/>
                </a:cubicBezTo>
                <a:cubicBezTo>
                  <a:pt x="2040373" y="497930"/>
                  <a:pt x="1982958" y="573992"/>
                  <a:pt x="2020090" y="675427"/>
                </a:cubicBezTo>
                <a:cubicBezTo>
                  <a:pt x="1843493" y="736827"/>
                  <a:pt x="1618318" y="654272"/>
                  <a:pt x="1474666" y="675427"/>
                </a:cubicBezTo>
                <a:cubicBezTo>
                  <a:pt x="1331014" y="696582"/>
                  <a:pt x="1152161" y="649404"/>
                  <a:pt x="929241" y="675427"/>
                </a:cubicBezTo>
                <a:cubicBezTo>
                  <a:pt x="706322" y="701450"/>
                  <a:pt x="282877" y="615617"/>
                  <a:pt x="0" y="675427"/>
                </a:cubicBezTo>
                <a:cubicBezTo>
                  <a:pt x="-26701" y="526069"/>
                  <a:pt x="5360" y="441625"/>
                  <a:pt x="0" y="344468"/>
                </a:cubicBezTo>
                <a:cubicBezTo>
                  <a:pt x="-5360" y="247311"/>
                  <a:pt x="29862" y="72395"/>
                  <a:pt x="0" y="0"/>
                </a:cubicBezTo>
                <a:close/>
              </a:path>
              <a:path w="2020090" h="675427" stroke="0" extrusionOk="0">
                <a:moveTo>
                  <a:pt x="0" y="0"/>
                </a:moveTo>
                <a:cubicBezTo>
                  <a:pt x="196097" y="-31842"/>
                  <a:pt x="338425" y="22828"/>
                  <a:pt x="484822" y="0"/>
                </a:cubicBezTo>
                <a:cubicBezTo>
                  <a:pt x="631219" y="-22828"/>
                  <a:pt x="796488" y="44762"/>
                  <a:pt x="929241" y="0"/>
                </a:cubicBezTo>
                <a:cubicBezTo>
                  <a:pt x="1061994" y="-44762"/>
                  <a:pt x="1336365" y="17051"/>
                  <a:pt x="1474666" y="0"/>
                </a:cubicBezTo>
                <a:cubicBezTo>
                  <a:pt x="1612968" y="-17051"/>
                  <a:pt x="1756552" y="21320"/>
                  <a:pt x="2020090" y="0"/>
                </a:cubicBezTo>
                <a:cubicBezTo>
                  <a:pt x="2030100" y="160144"/>
                  <a:pt x="1987931" y="241544"/>
                  <a:pt x="2020090" y="330959"/>
                </a:cubicBezTo>
                <a:cubicBezTo>
                  <a:pt x="2052249" y="420374"/>
                  <a:pt x="1987736" y="585073"/>
                  <a:pt x="2020090" y="675427"/>
                </a:cubicBezTo>
                <a:cubicBezTo>
                  <a:pt x="1888576" y="685331"/>
                  <a:pt x="1760218" y="641391"/>
                  <a:pt x="1515068" y="675427"/>
                </a:cubicBezTo>
                <a:cubicBezTo>
                  <a:pt x="1269918" y="709463"/>
                  <a:pt x="1139126" y="664231"/>
                  <a:pt x="969643" y="675427"/>
                </a:cubicBezTo>
                <a:cubicBezTo>
                  <a:pt x="800160" y="686623"/>
                  <a:pt x="639455" y="669054"/>
                  <a:pt x="525223" y="675427"/>
                </a:cubicBezTo>
                <a:cubicBezTo>
                  <a:pt x="410991" y="681800"/>
                  <a:pt x="187826" y="663971"/>
                  <a:pt x="0" y="675427"/>
                </a:cubicBezTo>
                <a:cubicBezTo>
                  <a:pt x="-37568" y="541719"/>
                  <a:pt x="20006" y="452144"/>
                  <a:pt x="0" y="337714"/>
                </a:cubicBezTo>
                <a:cubicBezTo>
                  <a:pt x="-20006" y="223284"/>
                  <a:pt x="17228" y="153715"/>
                  <a:pt x="0" y="0"/>
                </a:cubicBezTo>
                <a:close/>
              </a:path>
            </a:pathLst>
          </a:custGeom>
          <a:ln w="38100" cap="rnd">
            <a:solidFill>
              <a:srgbClr val="000000"/>
            </a:solidFill>
            <a:prstDash val="solid"/>
            <a:round/>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510388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6652E-7F20-66EA-3CB8-E8A1A2C2D46E}"/>
              </a:ext>
            </a:extLst>
          </p:cNvPr>
          <p:cNvSpPr>
            <a:spLocks noGrp="1"/>
          </p:cNvSpPr>
          <p:nvPr>
            <p:ph type="title"/>
          </p:nvPr>
        </p:nvSpPr>
        <p:spPr>
          <a:xfrm>
            <a:off x="142410" y="106754"/>
            <a:ext cx="8920907" cy="812948"/>
          </a:xfrm>
        </p:spPr>
        <p:txBody>
          <a:bodyPr vert="horz" wrap="square" lIns="91427" tIns="45713" rIns="91427" bIns="45713" rtlCol="0" anchor="t">
            <a:normAutofit fontScale="90000"/>
          </a:bodyPr>
          <a:lstStyle/>
          <a:p>
            <a:r>
              <a:rPr lang="en-US" sz="4100" dirty="0"/>
              <a:t>Creating a Physical Inventory Order</a:t>
            </a:r>
          </a:p>
        </p:txBody>
      </p:sp>
      <p:sp>
        <p:nvSpPr>
          <p:cNvPr id="4" name="Content Placeholder 3">
            <a:extLst>
              <a:ext uri="{FF2B5EF4-FFF2-40B4-BE49-F238E27FC236}">
                <a16:creationId xmlns:a16="http://schemas.microsoft.com/office/drawing/2014/main" id="{524C0E8C-D48D-F993-DB4C-D7F325C48A5D}"/>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42411" y="5462601"/>
            <a:ext cx="8609126" cy="1394913"/>
          </a:xfrm>
        </p:spPr>
        <p:txBody>
          <a:bodyPr>
            <a:normAutofit/>
          </a:bodyPr>
          <a:lstStyle/>
          <a:p>
            <a:pPr marL="0" indent="0">
              <a:spcBef>
                <a:spcPts val="2500"/>
              </a:spcBef>
              <a:buNone/>
            </a:pPr>
            <a:endParaRPr lang="en-US" sz="1400" b="1" dirty="0"/>
          </a:p>
          <a:p>
            <a:pPr marL="0" lvl="1" indent="0">
              <a:buNone/>
            </a:pPr>
            <a:r>
              <a:rPr lang="en-US" sz="1765" dirty="0">
                <a:solidFill>
                  <a:schemeClr val="bg1"/>
                </a:solidFill>
              </a:rPr>
              <a:t>From the Physical Inventory Order, </a:t>
            </a:r>
            <a:r>
              <a:rPr lang="en-US" sz="1765" b="1" dirty="0">
                <a:solidFill>
                  <a:schemeClr val="bg1"/>
                </a:solidFill>
              </a:rPr>
              <a:t>User Selects Post, then Yes on Sub-Menu</a:t>
            </a:r>
          </a:p>
          <a:p>
            <a:pPr marL="0" lvl="1" indent="0">
              <a:buNone/>
            </a:pPr>
            <a:endParaRPr lang="en-US" sz="1765" dirty="0">
              <a:solidFill>
                <a:schemeClr val="bg1"/>
              </a:solidFill>
            </a:endParaRPr>
          </a:p>
          <a:p>
            <a:pPr marL="0" lvl="1" indent="0">
              <a:buNone/>
            </a:pPr>
            <a:endParaRPr lang="en-US" sz="1765" b="1" dirty="0"/>
          </a:p>
        </p:txBody>
      </p:sp>
      <p:pic>
        <p:nvPicPr>
          <p:cNvPr id="6" name="Picture 5">
            <a:extLst>
              <a:ext uri="{FF2B5EF4-FFF2-40B4-BE49-F238E27FC236}">
                <a16:creationId xmlns:a16="http://schemas.microsoft.com/office/drawing/2014/main" id="{C8EC5F76-08EE-BB1D-A2CC-B23586C9A069}"/>
              </a:ext>
            </a:extLst>
          </p:cNvPr>
          <p:cNvPicPr>
            <a:picLocks noChangeAspect="1"/>
          </p:cNvPicPr>
          <p:nvPr/>
        </p:nvPicPr>
        <p:blipFill>
          <a:blip r:embed="rId3"/>
          <a:stretch>
            <a:fillRect/>
          </a:stretch>
        </p:blipFill>
        <p:spPr>
          <a:xfrm>
            <a:off x="142411" y="700468"/>
            <a:ext cx="9153272" cy="5007581"/>
          </a:xfrm>
          <a:prstGeom prst="rect">
            <a:avLst/>
          </a:prstGeom>
        </p:spPr>
      </p:pic>
      <p:pic>
        <p:nvPicPr>
          <p:cNvPr id="3" name="Picture 2" descr="A logo with blue and black text">
            <a:extLst>
              <a:ext uri="{FF2B5EF4-FFF2-40B4-BE49-F238E27FC236}">
                <a16:creationId xmlns:a16="http://schemas.microsoft.com/office/drawing/2014/main" id="{50C67A9D-F2C8-64EA-5916-AE51D413B0B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23202" t="30029" r="30703" b="28482"/>
          <a:stretch/>
        </p:blipFill>
        <p:spPr>
          <a:xfrm>
            <a:off x="9661707" y="170029"/>
            <a:ext cx="2455591" cy="821039"/>
          </a:xfrm>
          <a:custGeom>
            <a:avLst/>
            <a:gdLst>
              <a:gd name="connsiteX0" fmla="*/ 0 w 2455591"/>
              <a:gd name="connsiteY0" fmla="*/ 0 h 821039"/>
              <a:gd name="connsiteX1" fmla="*/ 540230 w 2455591"/>
              <a:gd name="connsiteY1" fmla="*/ 0 h 821039"/>
              <a:gd name="connsiteX2" fmla="*/ 1055904 w 2455591"/>
              <a:gd name="connsiteY2" fmla="*/ 0 h 821039"/>
              <a:gd name="connsiteX3" fmla="*/ 1571578 w 2455591"/>
              <a:gd name="connsiteY3" fmla="*/ 0 h 821039"/>
              <a:gd name="connsiteX4" fmla="*/ 1989029 w 2455591"/>
              <a:gd name="connsiteY4" fmla="*/ 0 h 821039"/>
              <a:gd name="connsiteX5" fmla="*/ 2455591 w 2455591"/>
              <a:gd name="connsiteY5" fmla="*/ 0 h 821039"/>
              <a:gd name="connsiteX6" fmla="*/ 2455591 w 2455591"/>
              <a:gd name="connsiteY6" fmla="*/ 418730 h 821039"/>
              <a:gd name="connsiteX7" fmla="*/ 2455591 w 2455591"/>
              <a:gd name="connsiteY7" fmla="*/ 821039 h 821039"/>
              <a:gd name="connsiteX8" fmla="*/ 1964473 w 2455591"/>
              <a:gd name="connsiteY8" fmla="*/ 821039 h 821039"/>
              <a:gd name="connsiteX9" fmla="*/ 1547022 w 2455591"/>
              <a:gd name="connsiteY9" fmla="*/ 821039 h 821039"/>
              <a:gd name="connsiteX10" fmla="*/ 1129572 w 2455591"/>
              <a:gd name="connsiteY10" fmla="*/ 821039 h 821039"/>
              <a:gd name="connsiteX11" fmla="*/ 613898 w 2455591"/>
              <a:gd name="connsiteY11" fmla="*/ 821039 h 821039"/>
              <a:gd name="connsiteX12" fmla="*/ 0 w 2455591"/>
              <a:gd name="connsiteY12" fmla="*/ 821039 h 821039"/>
              <a:gd name="connsiteX13" fmla="*/ 0 w 2455591"/>
              <a:gd name="connsiteY13" fmla="*/ 394099 h 821039"/>
              <a:gd name="connsiteX14" fmla="*/ 0 w 2455591"/>
              <a:gd name="connsiteY14" fmla="*/ 0 h 82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55591" h="821039" fill="none" extrusionOk="0">
                <a:moveTo>
                  <a:pt x="0" y="0"/>
                </a:moveTo>
                <a:cubicBezTo>
                  <a:pt x="247285" y="-26835"/>
                  <a:pt x="296608" y="44130"/>
                  <a:pt x="540230" y="0"/>
                </a:cubicBezTo>
                <a:cubicBezTo>
                  <a:pt x="783852" y="-44130"/>
                  <a:pt x="822576" y="6937"/>
                  <a:pt x="1055904" y="0"/>
                </a:cubicBezTo>
                <a:cubicBezTo>
                  <a:pt x="1289232" y="-6937"/>
                  <a:pt x="1443532" y="23878"/>
                  <a:pt x="1571578" y="0"/>
                </a:cubicBezTo>
                <a:cubicBezTo>
                  <a:pt x="1699624" y="-23878"/>
                  <a:pt x="1822043" y="17523"/>
                  <a:pt x="1989029" y="0"/>
                </a:cubicBezTo>
                <a:cubicBezTo>
                  <a:pt x="2156015" y="-17523"/>
                  <a:pt x="2242091" y="22526"/>
                  <a:pt x="2455591" y="0"/>
                </a:cubicBezTo>
                <a:cubicBezTo>
                  <a:pt x="2491994" y="136054"/>
                  <a:pt x="2420024" y="250737"/>
                  <a:pt x="2455591" y="418730"/>
                </a:cubicBezTo>
                <a:cubicBezTo>
                  <a:pt x="2491158" y="586723"/>
                  <a:pt x="2420123" y="701028"/>
                  <a:pt x="2455591" y="821039"/>
                </a:cubicBezTo>
                <a:cubicBezTo>
                  <a:pt x="2271431" y="839414"/>
                  <a:pt x="2166998" y="803183"/>
                  <a:pt x="1964473" y="821039"/>
                </a:cubicBezTo>
                <a:cubicBezTo>
                  <a:pt x="1761948" y="838895"/>
                  <a:pt x="1698703" y="782680"/>
                  <a:pt x="1547022" y="821039"/>
                </a:cubicBezTo>
                <a:cubicBezTo>
                  <a:pt x="1395341" y="859398"/>
                  <a:pt x="1253310" y="785196"/>
                  <a:pt x="1129572" y="821039"/>
                </a:cubicBezTo>
                <a:cubicBezTo>
                  <a:pt x="1005834" y="856882"/>
                  <a:pt x="824029" y="760623"/>
                  <a:pt x="613898" y="821039"/>
                </a:cubicBezTo>
                <a:cubicBezTo>
                  <a:pt x="403767" y="881455"/>
                  <a:pt x="235770" y="778863"/>
                  <a:pt x="0" y="821039"/>
                </a:cubicBezTo>
                <a:cubicBezTo>
                  <a:pt x="-30809" y="671706"/>
                  <a:pt x="42180" y="524954"/>
                  <a:pt x="0" y="394099"/>
                </a:cubicBezTo>
                <a:cubicBezTo>
                  <a:pt x="-42180" y="263244"/>
                  <a:pt x="4725" y="132975"/>
                  <a:pt x="0" y="0"/>
                </a:cubicBezTo>
                <a:close/>
              </a:path>
              <a:path w="2455591" h="821039" stroke="0" extrusionOk="0">
                <a:moveTo>
                  <a:pt x="0" y="0"/>
                </a:moveTo>
                <a:cubicBezTo>
                  <a:pt x="152943" y="-39041"/>
                  <a:pt x="250778" y="23777"/>
                  <a:pt x="466562" y="0"/>
                </a:cubicBezTo>
                <a:cubicBezTo>
                  <a:pt x="682346" y="-23777"/>
                  <a:pt x="749475" y="4960"/>
                  <a:pt x="884013" y="0"/>
                </a:cubicBezTo>
                <a:cubicBezTo>
                  <a:pt x="1018551" y="-4960"/>
                  <a:pt x="1280448" y="3837"/>
                  <a:pt x="1424243" y="0"/>
                </a:cubicBezTo>
                <a:cubicBezTo>
                  <a:pt x="1568038" y="-3837"/>
                  <a:pt x="1672338" y="52199"/>
                  <a:pt x="1890805" y="0"/>
                </a:cubicBezTo>
                <a:cubicBezTo>
                  <a:pt x="2109272" y="-52199"/>
                  <a:pt x="2185688" y="37758"/>
                  <a:pt x="2455591" y="0"/>
                </a:cubicBezTo>
                <a:cubicBezTo>
                  <a:pt x="2496290" y="108009"/>
                  <a:pt x="2454686" y="306174"/>
                  <a:pt x="2455591" y="426940"/>
                </a:cubicBezTo>
                <a:cubicBezTo>
                  <a:pt x="2456496" y="547706"/>
                  <a:pt x="2424266" y="689090"/>
                  <a:pt x="2455591" y="821039"/>
                </a:cubicBezTo>
                <a:cubicBezTo>
                  <a:pt x="2242922" y="862748"/>
                  <a:pt x="2207622" y="805303"/>
                  <a:pt x="1964473" y="821039"/>
                </a:cubicBezTo>
                <a:cubicBezTo>
                  <a:pt x="1721324" y="836775"/>
                  <a:pt x="1724681" y="799896"/>
                  <a:pt x="1547022" y="821039"/>
                </a:cubicBezTo>
                <a:cubicBezTo>
                  <a:pt x="1369363" y="842182"/>
                  <a:pt x="1160230" y="787375"/>
                  <a:pt x="1055904" y="821039"/>
                </a:cubicBezTo>
                <a:cubicBezTo>
                  <a:pt x="951578" y="854703"/>
                  <a:pt x="691121" y="769426"/>
                  <a:pt x="564786" y="821039"/>
                </a:cubicBezTo>
                <a:cubicBezTo>
                  <a:pt x="438451" y="872652"/>
                  <a:pt x="187829" y="762883"/>
                  <a:pt x="0" y="821039"/>
                </a:cubicBezTo>
                <a:cubicBezTo>
                  <a:pt x="-21918" y="720051"/>
                  <a:pt x="48154" y="579919"/>
                  <a:pt x="0" y="394099"/>
                </a:cubicBezTo>
                <a:cubicBezTo>
                  <a:pt x="-48154" y="208279"/>
                  <a:pt x="29253" y="114781"/>
                  <a:pt x="0" y="0"/>
                </a:cubicBezTo>
                <a:close/>
              </a:path>
            </a:pathLst>
          </a:custGeom>
          <a:ln w="38100" cap="rnd">
            <a:solidFill>
              <a:srgbClr val="000000"/>
            </a:solidFill>
            <a:prstDash val="solid"/>
            <a:round/>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724392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6652E-7F20-66EA-3CB8-E8A1A2C2D46E}"/>
              </a:ext>
            </a:extLst>
          </p:cNvPr>
          <p:cNvSpPr>
            <a:spLocks noGrp="1"/>
          </p:cNvSpPr>
          <p:nvPr>
            <p:ph type="title"/>
          </p:nvPr>
        </p:nvSpPr>
        <p:spPr>
          <a:xfrm>
            <a:off x="142411" y="106754"/>
            <a:ext cx="8685568" cy="812948"/>
          </a:xfrm>
        </p:spPr>
        <p:txBody>
          <a:bodyPr vert="horz" wrap="square" lIns="91427" tIns="45713" rIns="91427" bIns="45713" rtlCol="0" anchor="t">
            <a:normAutofit fontScale="90000"/>
          </a:bodyPr>
          <a:lstStyle/>
          <a:p>
            <a:r>
              <a:rPr lang="en-US" sz="4100" dirty="0"/>
              <a:t>Reviewing a Physical Inventory Order</a:t>
            </a:r>
            <a:br>
              <a:rPr lang="en-US" sz="4100" dirty="0"/>
            </a:br>
            <a:r>
              <a:rPr lang="en-US" sz="4100" dirty="0"/>
              <a:t>thru Item Ledger Entries</a:t>
            </a:r>
          </a:p>
        </p:txBody>
      </p:sp>
      <p:sp>
        <p:nvSpPr>
          <p:cNvPr id="4" name="Content Placeholder 3">
            <a:extLst>
              <a:ext uri="{FF2B5EF4-FFF2-40B4-BE49-F238E27FC236}">
                <a16:creationId xmlns:a16="http://schemas.microsoft.com/office/drawing/2014/main" id="{524C0E8C-D48D-F993-DB4C-D7F325C48A5D}"/>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42411" y="5462601"/>
            <a:ext cx="8609126" cy="1394913"/>
          </a:xfrm>
        </p:spPr>
        <p:txBody>
          <a:bodyPr>
            <a:normAutofit/>
          </a:bodyPr>
          <a:lstStyle/>
          <a:p>
            <a:pPr marL="0" indent="0">
              <a:spcBef>
                <a:spcPts val="2500"/>
              </a:spcBef>
              <a:buNone/>
            </a:pPr>
            <a:endParaRPr lang="en-US" sz="1400" b="1" dirty="0"/>
          </a:p>
          <a:p>
            <a:pPr marL="0" lvl="1" indent="0">
              <a:buNone/>
            </a:pPr>
            <a:endParaRPr lang="en-US" sz="1765" dirty="0"/>
          </a:p>
          <a:p>
            <a:pPr marL="0" lvl="1" indent="0">
              <a:buNone/>
            </a:pPr>
            <a:endParaRPr lang="en-US" sz="1765" b="1" dirty="0"/>
          </a:p>
        </p:txBody>
      </p:sp>
      <p:pic>
        <p:nvPicPr>
          <p:cNvPr id="5" name="Picture 4">
            <a:extLst>
              <a:ext uri="{FF2B5EF4-FFF2-40B4-BE49-F238E27FC236}">
                <a16:creationId xmlns:a16="http://schemas.microsoft.com/office/drawing/2014/main" id="{6D00DF9D-4030-B7AB-BAF1-2001018BF296}"/>
              </a:ext>
            </a:extLst>
          </p:cNvPr>
          <p:cNvPicPr>
            <a:picLocks noChangeAspect="1"/>
          </p:cNvPicPr>
          <p:nvPr/>
        </p:nvPicPr>
        <p:blipFill>
          <a:blip r:embed="rId3"/>
          <a:stretch>
            <a:fillRect/>
          </a:stretch>
        </p:blipFill>
        <p:spPr>
          <a:xfrm>
            <a:off x="-151935" y="1273538"/>
            <a:ext cx="12192000" cy="3049540"/>
          </a:xfrm>
          <a:prstGeom prst="rect">
            <a:avLst/>
          </a:prstGeom>
        </p:spPr>
      </p:pic>
      <p:pic>
        <p:nvPicPr>
          <p:cNvPr id="3" name="Picture 2" descr="A logo with blue and black text">
            <a:extLst>
              <a:ext uri="{FF2B5EF4-FFF2-40B4-BE49-F238E27FC236}">
                <a16:creationId xmlns:a16="http://schemas.microsoft.com/office/drawing/2014/main" id="{03AD2446-30D7-7B4C-D782-78734E550A8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23202" t="30029" r="30703" b="28482"/>
          <a:stretch/>
        </p:blipFill>
        <p:spPr>
          <a:xfrm>
            <a:off x="9661707" y="170029"/>
            <a:ext cx="2455591" cy="821039"/>
          </a:xfrm>
          <a:custGeom>
            <a:avLst/>
            <a:gdLst>
              <a:gd name="connsiteX0" fmla="*/ 0 w 2455591"/>
              <a:gd name="connsiteY0" fmla="*/ 0 h 821039"/>
              <a:gd name="connsiteX1" fmla="*/ 540230 w 2455591"/>
              <a:gd name="connsiteY1" fmla="*/ 0 h 821039"/>
              <a:gd name="connsiteX2" fmla="*/ 1055904 w 2455591"/>
              <a:gd name="connsiteY2" fmla="*/ 0 h 821039"/>
              <a:gd name="connsiteX3" fmla="*/ 1571578 w 2455591"/>
              <a:gd name="connsiteY3" fmla="*/ 0 h 821039"/>
              <a:gd name="connsiteX4" fmla="*/ 1989029 w 2455591"/>
              <a:gd name="connsiteY4" fmla="*/ 0 h 821039"/>
              <a:gd name="connsiteX5" fmla="*/ 2455591 w 2455591"/>
              <a:gd name="connsiteY5" fmla="*/ 0 h 821039"/>
              <a:gd name="connsiteX6" fmla="*/ 2455591 w 2455591"/>
              <a:gd name="connsiteY6" fmla="*/ 418730 h 821039"/>
              <a:gd name="connsiteX7" fmla="*/ 2455591 w 2455591"/>
              <a:gd name="connsiteY7" fmla="*/ 821039 h 821039"/>
              <a:gd name="connsiteX8" fmla="*/ 1964473 w 2455591"/>
              <a:gd name="connsiteY8" fmla="*/ 821039 h 821039"/>
              <a:gd name="connsiteX9" fmla="*/ 1547022 w 2455591"/>
              <a:gd name="connsiteY9" fmla="*/ 821039 h 821039"/>
              <a:gd name="connsiteX10" fmla="*/ 1129572 w 2455591"/>
              <a:gd name="connsiteY10" fmla="*/ 821039 h 821039"/>
              <a:gd name="connsiteX11" fmla="*/ 613898 w 2455591"/>
              <a:gd name="connsiteY11" fmla="*/ 821039 h 821039"/>
              <a:gd name="connsiteX12" fmla="*/ 0 w 2455591"/>
              <a:gd name="connsiteY12" fmla="*/ 821039 h 821039"/>
              <a:gd name="connsiteX13" fmla="*/ 0 w 2455591"/>
              <a:gd name="connsiteY13" fmla="*/ 394099 h 821039"/>
              <a:gd name="connsiteX14" fmla="*/ 0 w 2455591"/>
              <a:gd name="connsiteY14" fmla="*/ 0 h 82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55591" h="821039" fill="none" extrusionOk="0">
                <a:moveTo>
                  <a:pt x="0" y="0"/>
                </a:moveTo>
                <a:cubicBezTo>
                  <a:pt x="247285" y="-26835"/>
                  <a:pt x="296608" y="44130"/>
                  <a:pt x="540230" y="0"/>
                </a:cubicBezTo>
                <a:cubicBezTo>
                  <a:pt x="783852" y="-44130"/>
                  <a:pt x="822576" y="6937"/>
                  <a:pt x="1055904" y="0"/>
                </a:cubicBezTo>
                <a:cubicBezTo>
                  <a:pt x="1289232" y="-6937"/>
                  <a:pt x="1443532" y="23878"/>
                  <a:pt x="1571578" y="0"/>
                </a:cubicBezTo>
                <a:cubicBezTo>
                  <a:pt x="1699624" y="-23878"/>
                  <a:pt x="1822043" y="17523"/>
                  <a:pt x="1989029" y="0"/>
                </a:cubicBezTo>
                <a:cubicBezTo>
                  <a:pt x="2156015" y="-17523"/>
                  <a:pt x="2242091" y="22526"/>
                  <a:pt x="2455591" y="0"/>
                </a:cubicBezTo>
                <a:cubicBezTo>
                  <a:pt x="2491994" y="136054"/>
                  <a:pt x="2420024" y="250737"/>
                  <a:pt x="2455591" y="418730"/>
                </a:cubicBezTo>
                <a:cubicBezTo>
                  <a:pt x="2491158" y="586723"/>
                  <a:pt x="2420123" y="701028"/>
                  <a:pt x="2455591" y="821039"/>
                </a:cubicBezTo>
                <a:cubicBezTo>
                  <a:pt x="2271431" y="839414"/>
                  <a:pt x="2166998" y="803183"/>
                  <a:pt x="1964473" y="821039"/>
                </a:cubicBezTo>
                <a:cubicBezTo>
                  <a:pt x="1761948" y="838895"/>
                  <a:pt x="1698703" y="782680"/>
                  <a:pt x="1547022" y="821039"/>
                </a:cubicBezTo>
                <a:cubicBezTo>
                  <a:pt x="1395341" y="859398"/>
                  <a:pt x="1253310" y="785196"/>
                  <a:pt x="1129572" y="821039"/>
                </a:cubicBezTo>
                <a:cubicBezTo>
                  <a:pt x="1005834" y="856882"/>
                  <a:pt x="824029" y="760623"/>
                  <a:pt x="613898" y="821039"/>
                </a:cubicBezTo>
                <a:cubicBezTo>
                  <a:pt x="403767" y="881455"/>
                  <a:pt x="235770" y="778863"/>
                  <a:pt x="0" y="821039"/>
                </a:cubicBezTo>
                <a:cubicBezTo>
                  <a:pt x="-30809" y="671706"/>
                  <a:pt x="42180" y="524954"/>
                  <a:pt x="0" y="394099"/>
                </a:cubicBezTo>
                <a:cubicBezTo>
                  <a:pt x="-42180" y="263244"/>
                  <a:pt x="4725" y="132975"/>
                  <a:pt x="0" y="0"/>
                </a:cubicBezTo>
                <a:close/>
              </a:path>
              <a:path w="2455591" h="821039" stroke="0" extrusionOk="0">
                <a:moveTo>
                  <a:pt x="0" y="0"/>
                </a:moveTo>
                <a:cubicBezTo>
                  <a:pt x="152943" y="-39041"/>
                  <a:pt x="250778" y="23777"/>
                  <a:pt x="466562" y="0"/>
                </a:cubicBezTo>
                <a:cubicBezTo>
                  <a:pt x="682346" y="-23777"/>
                  <a:pt x="749475" y="4960"/>
                  <a:pt x="884013" y="0"/>
                </a:cubicBezTo>
                <a:cubicBezTo>
                  <a:pt x="1018551" y="-4960"/>
                  <a:pt x="1280448" y="3837"/>
                  <a:pt x="1424243" y="0"/>
                </a:cubicBezTo>
                <a:cubicBezTo>
                  <a:pt x="1568038" y="-3837"/>
                  <a:pt x="1672338" y="52199"/>
                  <a:pt x="1890805" y="0"/>
                </a:cubicBezTo>
                <a:cubicBezTo>
                  <a:pt x="2109272" y="-52199"/>
                  <a:pt x="2185688" y="37758"/>
                  <a:pt x="2455591" y="0"/>
                </a:cubicBezTo>
                <a:cubicBezTo>
                  <a:pt x="2496290" y="108009"/>
                  <a:pt x="2454686" y="306174"/>
                  <a:pt x="2455591" y="426940"/>
                </a:cubicBezTo>
                <a:cubicBezTo>
                  <a:pt x="2456496" y="547706"/>
                  <a:pt x="2424266" y="689090"/>
                  <a:pt x="2455591" y="821039"/>
                </a:cubicBezTo>
                <a:cubicBezTo>
                  <a:pt x="2242922" y="862748"/>
                  <a:pt x="2207622" y="805303"/>
                  <a:pt x="1964473" y="821039"/>
                </a:cubicBezTo>
                <a:cubicBezTo>
                  <a:pt x="1721324" y="836775"/>
                  <a:pt x="1724681" y="799896"/>
                  <a:pt x="1547022" y="821039"/>
                </a:cubicBezTo>
                <a:cubicBezTo>
                  <a:pt x="1369363" y="842182"/>
                  <a:pt x="1160230" y="787375"/>
                  <a:pt x="1055904" y="821039"/>
                </a:cubicBezTo>
                <a:cubicBezTo>
                  <a:pt x="951578" y="854703"/>
                  <a:pt x="691121" y="769426"/>
                  <a:pt x="564786" y="821039"/>
                </a:cubicBezTo>
                <a:cubicBezTo>
                  <a:pt x="438451" y="872652"/>
                  <a:pt x="187829" y="762883"/>
                  <a:pt x="0" y="821039"/>
                </a:cubicBezTo>
                <a:cubicBezTo>
                  <a:pt x="-21918" y="720051"/>
                  <a:pt x="48154" y="579919"/>
                  <a:pt x="0" y="394099"/>
                </a:cubicBezTo>
                <a:cubicBezTo>
                  <a:pt x="-48154" y="208279"/>
                  <a:pt x="29253" y="114781"/>
                  <a:pt x="0" y="0"/>
                </a:cubicBezTo>
                <a:close/>
              </a:path>
            </a:pathLst>
          </a:custGeom>
          <a:ln w="38100" cap="rnd">
            <a:solidFill>
              <a:srgbClr val="000000"/>
            </a:solidFill>
            <a:prstDash val="solid"/>
            <a:round/>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108940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250"/>
                                  </p:stCondLst>
                                  <p:endCondLst>
                                    <p:cond evt="begin" delay="0">
                                      <p:tn val="5"/>
                                    </p:cond>
                                  </p:end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5F7AB29-E568-2254-42A1-282C14309F63}"/>
              </a:ext>
            </a:extLst>
          </p:cNvPr>
          <p:cNvSpPr txBox="1"/>
          <p:nvPr/>
        </p:nvSpPr>
        <p:spPr>
          <a:xfrm>
            <a:off x="2384298" y="909898"/>
            <a:ext cx="10506456" cy="1197864"/>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400" b="1" dirty="0">
                <a:solidFill>
                  <a:schemeClr val="bg1"/>
                </a:solidFill>
                <a:latin typeface="+mj-lt"/>
                <a:ea typeface="+mj-ea"/>
                <a:cs typeface="+mj-cs"/>
              </a:rPr>
              <a:t>2023 SPONSOR KIT</a:t>
            </a:r>
          </a:p>
        </p:txBody>
      </p:sp>
      <p:sp>
        <p:nvSpPr>
          <p:cNvPr id="7" name="Rectangle 6">
            <a:extLst>
              <a:ext uri="{FF2B5EF4-FFF2-40B4-BE49-F238E27FC236}">
                <a16:creationId xmlns:a16="http://schemas.microsoft.com/office/drawing/2014/main" id="{C61FE417-3E47-FCE4-9005-F0FE79710418}"/>
              </a:ext>
            </a:extLst>
          </p:cNvPr>
          <p:cNvSpPr/>
          <p:nvPr/>
        </p:nvSpPr>
        <p:spPr>
          <a:xfrm>
            <a:off x="0" y="6665845"/>
            <a:ext cx="12192000" cy="192156"/>
          </a:xfrm>
          <a:prstGeom prst="rect">
            <a:avLst/>
          </a:prstGeom>
          <a:solidFill>
            <a:srgbClr val="F7941D"/>
          </a:solidFill>
          <a:ln>
            <a:solidFill>
              <a:srgbClr val="7EBE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8F24660-07AB-E0F6-7571-00A91669CDAD}"/>
              </a:ext>
            </a:extLst>
          </p:cNvPr>
          <p:cNvSpPr/>
          <p:nvPr/>
        </p:nvSpPr>
        <p:spPr>
          <a:xfrm>
            <a:off x="0" y="4271749"/>
            <a:ext cx="12192000" cy="2394095"/>
          </a:xfrm>
          <a:prstGeom prst="rect">
            <a:avLst/>
          </a:prstGeom>
          <a:solidFill>
            <a:srgbClr val="1C44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A36A47C-C673-9F23-999E-D681B82BC8E3}"/>
              </a:ext>
            </a:extLst>
          </p:cNvPr>
          <p:cNvSpPr txBox="1"/>
          <p:nvPr/>
        </p:nvSpPr>
        <p:spPr>
          <a:xfrm>
            <a:off x="378432" y="4718332"/>
            <a:ext cx="11435136" cy="1323439"/>
          </a:xfrm>
          <a:prstGeom prst="rect">
            <a:avLst/>
          </a:prstGeom>
          <a:noFill/>
        </p:spPr>
        <p:txBody>
          <a:bodyPr wrap="square" lIns="91440" tIns="45720" rIns="91440" bIns="45720" rtlCol="0" anchor="t">
            <a:spAutoFit/>
          </a:bodyPr>
          <a:lstStyle/>
          <a:p>
            <a:pPr algn="ctr"/>
            <a:r>
              <a:rPr lang="en-US" sz="4000" b="1" dirty="0">
                <a:solidFill>
                  <a:schemeClr val="bg1"/>
                </a:solidFill>
              </a:rPr>
              <a:t>You’re invited to the largest independent gathering of the Microsoft Business Applications ecosystem!</a:t>
            </a:r>
            <a:endParaRPr lang="en-US" sz="4000" b="1" i="1" dirty="0">
              <a:solidFill>
                <a:schemeClr val="bg1"/>
              </a:solidFill>
              <a:cs typeface="Calibri"/>
            </a:endParaRPr>
          </a:p>
        </p:txBody>
      </p:sp>
      <p:sp>
        <p:nvSpPr>
          <p:cNvPr id="3" name="Footer Placeholder 2">
            <a:extLst>
              <a:ext uri="{FF2B5EF4-FFF2-40B4-BE49-F238E27FC236}">
                <a16:creationId xmlns:a16="http://schemas.microsoft.com/office/drawing/2014/main" id="{87E233EB-FCE9-B2F6-9E83-0D82EA9776BC}"/>
              </a:ext>
            </a:extLst>
          </p:cNvPr>
          <p:cNvSpPr>
            <a:spLocks noGrp="1"/>
          </p:cNvSpPr>
          <p:nvPr>
            <p:ph type="ftr" sz="quarter" idx="11"/>
          </p:nvPr>
        </p:nvSpPr>
        <p:spPr/>
        <p:txBody>
          <a:bodyPr/>
          <a:lstStyle/>
          <a:p>
            <a:r>
              <a:rPr lang="en-US" dirty="0"/>
              <a:t>© 2023 Dynamic Communities, Inc 	</a:t>
            </a:r>
            <a:endParaRPr lang="en-US" sz="1800" b="1" dirty="0"/>
          </a:p>
          <a:p>
            <a:endParaRPr lang="en-US" dirty="0"/>
          </a:p>
        </p:txBody>
      </p:sp>
      <p:sp>
        <p:nvSpPr>
          <p:cNvPr id="2" name="TextBox 1">
            <a:extLst>
              <a:ext uri="{FF2B5EF4-FFF2-40B4-BE49-F238E27FC236}">
                <a16:creationId xmlns:a16="http://schemas.microsoft.com/office/drawing/2014/main" id="{42DEEA82-ACA6-62E7-B5E8-B5CF96711516}"/>
              </a:ext>
            </a:extLst>
          </p:cNvPr>
          <p:cNvSpPr txBox="1"/>
          <p:nvPr/>
        </p:nvSpPr>
        <p:spPr>
          <a:xfrm>
            <a:off x="4146814" y="5903581"/>
            <a:ext cx="4850781"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FFFF00"/>
                </a:solidFill>
                <a:effectLst/>
                <a:uFillTx/>
                <a:latin typeface="Calibri"/>
                <a:ea typeface="Calibri"/>
                <a:cs typeface="Calibri"/>
                <a:sym typeface="Calibri"/>
              </a:rPr>
              <a:t>www.summitna.com</a:t>
            </a:r>
            <a:endParaRPr kumimoji="0" lang="en-US" sz="2400" b="0" i="0" u="none" strike="noStrike" cap="none" spc="0" normalizeH="0" baseline="0" dirty="0">
              <a:ln>
                <a:noFill/>
              </a:ln>
              <a:solidFill>
                <a:srgbClr val="FFFF00"/>
              </a:solidFill>
              <a:effectLst/>
              <a:uFillTx/>
              <a:latin typeface="Calibri"/>
              <a:ea typeface="Calibri"/>
              <a:cs typeface="Calibri"/>
              <a:sym typeface="Calibri"/>
            </a:endParaRPr>
          </a:p>
        </p:txBody>
      </p:sp>
      <p:pic>
        <p:nvPicPr>
          <p:cNvPr id="1026" name="Picture 2">
            <a:extLst>
              <a:ext uri="{FF2B5EF4-FFF2-40B4-BE49-F238E27FC236}">
                <a16:creationId xmlns:a16="http://schemas.microsoft.com/office/drawing/2014/main" id="{FCB3E606-A7FA-8851-1992-87176592BA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756"/>
            <a:ext cx="12192000" cy="42229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2765265-002A-3B16-F420-EE95C7B7C59A}"/>
              </a:ext>
            </a:extLst>
          </p:cNvPr>
          <p:cNvPicPr>
            <a:picLocks noChangeAspect="1"/>
          </p:cNvPicPr>
          <p:nvPr/>
        </p:nvPicPr>
        <p:blipFill>
          <a:blip r:embed="rId4"/>
          <a:stretch>
            <a:fillRect/>
          </a:stretch>
        </p:blipFill>
        <p:spPr>
          <a:xfrm>
            <a:off x="7919209" y="48755"/>
            <a:ext cx="4272792" cy="4222994"/>
          </a:xfrm>
          <a:prstGeom prst="rect">
            <a:avLst/>
          </a:prstGeom>
        </p:spPr>
      </p:pic>
    </p:spTree>
    <p:extLst>
      <p:ext uri="{BB962C8B-B14F-4D97-AF65-F5344CB8AC3E}">
        <p14:creationId xmlns:p14="http://schemas.microsoft.com/office/powerpoint/2010/main" val="42195824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Packages on conveyor belt">
            <a:extLst>
              <a:ext uri="{FF2B5EF4-FFF2-40B4-BE49-F238E27FC236}">
                <a16:creationId xmlns:a16="http://schemas.microsoft.com/office/drawing/2014/main" id="{25DBDD31-0BEC-4729-A901-0947E0D673DD}"/>
              </a:ext>
            </a:extLst>
          </p:cNvPr>
          <p:cNvPicPr>
            <a:picLocks noGrp="1" noChangeAspect="1"/>
          </p:cNvPicPr>
          <p:nvPr>
            <p:ph sz="half" idx="1"/>
          </p:nvPr>
        </p:nvPicPr>
        <p:blipFill>
          <a:blip r:embed="rId3"/>
          <a:srcRect t="11181" r="1" b="11520"/>
          <a:stretch/>
        </p:blipFill>
        <p:spPr>
          <a:xfrm>
            <a:off x="116024" y="1392852"/>
            <a:ext cx="8685864" cy="4481735"/>
          </a:xfrm>
          <a:prstGeom prst="rect">
            <a:avLst/>
          </a:prstGeom>
        </p:spPr>
      </p:pic>
      <p:sp>
        <p:nvSpPr>
          <p:cNvPr id="2" name="Title 1">
            <a:extLst>
              <a:ext uri="{FF2B5EF4-FFF2-40B4-BE49-F238E27FC236}">
                <a16:creationId xmlns:a16="http://schemas.microsoft.com/office/drawing/2014/main" id="{8073DF61-E11E-165D-CB6E-410D4384A207}"/>
              </a:ext>
            </a:extLst>
          </p:cNvPr>
          <p:cNvSpPr>
            <a:spLocks noGrp="1"/>
          </p:cNvSpPr>
          <p:nvPr>
            <p:ph type="title"/>
          </p:nvPr>
        </p:nvSpPr>
        <p:spPr>
          <a:xfrm>
            <a:off x="245175" y="105937"/>
            <a:ext cx="8685568" cy="812948"/>
          </a:xfrm>
        </p:spPr>
        <p:txBody>
          <a:bodyPr vert="horz" wrap="square" lIns="91427" tIns="45713" rIns="91427" bIns="45713" rtlCol="0" anchor="t">
            <a:normAutofit fontScale="90000"/>
          </a:bodyPr>
          <a:lstStyle/>
          <a:p>
            <a:r>
              <a:rPr lang="en-US" sz="4400" dirty="0"/>
              <a:t>Physical Inventory Order &amp; Recording - Conclusion</a:t>
            </a:r>
          </a:p>
        </p:txBody>
      </p:sp>
      <p:sp>
        <p:nvSpPr>
          <p:cNvPr id="4" name="Content Placeholder 3">
            <a:extLst>
              <a:ext uri="{FF2B5EF4-FFF2-40B4-BE49-F238E27FC236}">
                <a16:creationId xmlns:a16="http://schemas.microsoft.com/office/drawing/2014/main" id="{B581ABA1-FDA7-CC84-5C12-202F7E1DE5BE}"/>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854888" y="1773010"/>
            <a:ext cx="3262410" cy="4635818"/>
          </a:xfrm>
        </p:spPr>
        <p:txBody>
          <a:bodyPr>
            <a:normAutofit/>
          </a:bodyPr>
          <a:lstStyle/>
          <a:p>
            <a:pPr marL="0" indent="0">
              <a:spcBef>
                <a:spcPts val="2500"/>
              </a:spcBef>
              <a:buNone/>
            </a:pPr>
            <a:endParaRPr lang="en-US" sz="1400" b="1" dirty="0"/>
          </a:p>
          <a:p>
            <a:pPr marL="0" lvl="1" indent="0">
              <a:buNone/>
            </a:pPr>
            <a:r>
              <a:rPr lang="en-US" sz="1765" dirty="0">
                <a:solidFill>
                  <a:schemeClr val="bg1"/>
                </a:solidFill>
              </a:rPr>
              <a:t>Physical Inventory Order and Physical Inventory Recording are essential processes in Business Central that help you keep track of your inventory and avoid running out of stock. We hope that this presentation has been helpful in understanding the basics of these processes.</a:t>
            </a:r>
          </a:p>
        </p:txBody>
      </p:sp>
      <p:pic>
        <p:nvPicPr>
          <p:cNvPr id="3" name="Picture 2" descr="A logo with blue and black text">
            <a:extLst>
              <a:ext uri="{FF2B5EF4-FFF2-40B4-BE49-F238E27FC236}">
                <a16:creationId xmlns:a16="http://schemas.microsoft.com/office/drawing/2014/main" id="{4C57A2ED-191B-C8FB-92B2-9F0F64ABEE9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23202" t="30029" r="30703" b="28482"/>
          <a:stretch/>
        </p:blipFill>
        <p:spPr>
          <a:xfrm>
            <a:off x="9661707" y="170029"/>
            <a:ext cx="2455591" cy="821039"/>
          </a:xfrm>
          <a:custGeom>
            <a:avLst/>
            <a:gdLst>
              <a:gd name="connsiteX0" fmla="*/ 0 w 2455591"/>
              <a:gd name="connsiteY0" fmla="*/ 0 h 821039"/>
              <a:gd name="connsiteX1" fmla="*/ 540230 w 2455591"/>
              <a:gd name="connsiteY1" fmla="*/ 0 h 821039"/>
              <a:gd name="connsiteX2" fmla="*/ 1055904 w 2455591"/>
              <a:gd name="connsiteY2" fmla="*/ 0 h 821039"/>
              <a:gd name="connsiteX3" fmla="*/ 1571578 w 2455591"/>
              <a:gd name="connsiteY3" fmla="*/ 0 h 821039"/>
              <a:gd name="connsiteX4" fmla="*/ 1989029 w 2455591"/>
              <a:gd name="connsiteY4" fmla="*/ 0 h 821039"/>
              <a:gd name="connsiteX5" fmla="*/ 2455591 w 2455591"/>
              <a:gd name="connsiteY5" fmla="*/ 0 h 821039"/>
              <a:gd name="connsiteX6" fmla="*/ 2455591 w 2455591"/>
              <a:gd name="connsiteY6" fmla="*/ 418730 h 821039"/>
              <a:gd name="connsiteX7" fmla="*/ 2455591 w 2455591"/>
              <a:gd name="connsiteY7" fmla="*/ 821039 h 821039"/>
              <a:gd name="connsiteX8" fmla="*/ 1964473 w 2455591"/>
              <a:gd name="connsiteY8" fmla="*/ 821039 h 821039"/>
              <a:gd name="connsiteX9" fmla="*/ 1547022 w 2455591"/>
              <a:gd name="connsiteY9" fmla="*/ 821039 h 821039"/>
              <a:gd name="connsiteX10" fmla="*/ 1129572 w 2455591"/>
              <a:gd name="connsiteY10" fmla="*/ 821039 h 821039"/>
              <a:gd name="connsiteX11" fmla="*/ 613898 w 2455591"/>
              <a:gd name="connsiteY11" fmla="*/ 821039 h 821039"/>
              <a:gd name="connsiteX12" fmla="*/ 0 w 2455591"/>
              <a:gd name="connsiteY12" fmla="*/ 821039 h 821039"/>
              <a:gd name="connsiteX13" fmla="*/ 0 w 2455591"/>
              <a:gd name="connsiteY13" fmla="*/ 394099 h 821039"/>
              <a:gd name="connsiteX14" fmla="*/ 0 w 2455591"/>
              <a:gd name="connsiteY14" fmla="*/ 0 h 82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55591" h="821039" fill="none" extrusionOk="0">
                <a:moveTo>
                  <a:pt x="0" y="0"/>
                </a:moveTo>
                <a:cubicBezTo>
                  <a:pt x="247285" y="-26835"/>
                  <a:pt x="296608" y="44130"/>
                  <a:pt x="540230" y="0"/>
                </a:cubicBezTo>
                <a:cubicBezTo>
                  <a:pt x="783852" y="-44130"/>
                  <a:pt x="822576" y="6937"/>
                  <a:pt x="1055904" y="0"/>
                </a:cubicBezTo>
                <a:cubicBezTo>
                  <a:pt x="1289232" y="-6937"/>
                  <a:pt x="1443532" y="23878"/>
                  <a:pt x="1571578" y="0"/>
                </a:cubicBezTo>
                <a:cubicBezTo>
                  <a:pt x="1699624" y="-23878"/>
                  <a:pt x="1822043" y="17523"/>
                  <a:pt x="1989029" y="0"/>
                </a:cubicBezTo>
                <a:cubicBezTo>
                  <a:pt x="2156015" y="-17523"/>
                  <a:pt x="2242091" y="22526"/>
                  <a:pt x="2455591" y="0"/>
                </a:cubicBezTo>
                <a:cubicBezTo>
                  <a:pt x="2491994" y="136054"/>
                  <a:pt x="2420024" y="250737"/>
                  <a:pt x="2455591" y="418730"/>
                </a:cubicBezTo>
                <a:cubicBezTo>
                  <a:pt x="2491158" y="586723"/>
                  <a:pt x="2420123" y="701028"/>
                  <a:pt x="2455591" y="821039"/>
                </a:cubicBezTo>
                <a:cubicBezTo>
                  <a:pt x="2271431" y="839414"/>
                  <a:pt x="2166998" y="803183"/>
                  <a:pt x="1964473" y="821039"/>
                </a:cubicBezTo>
                <a:cubicBezTo>
                  <a:pt x="1761948" y="838895"/>
                  <a:pt x="1698703" y="782680"/>
                  <a:pt x="1547022" y="821039"/>
                </a:cubicBezTo>
                <a:cubicBezTo>
                  <a:pt x="1395341" y="859398"/>
                  <a:pt x="1253310" y="785196"/>
                  <a:pt x="1129572" y="821039"/>
                </a:cubicBezTo>
                <a:cubicBezTo>
                  <a:pt x="1005834" y="856882"/>
                  <a:pt x="824029" y="760623"/>
                  <a:pt x="613898" y="821039"/>
                </a:cubicBezTo>
                <a:cubicBezTo>
                  <a:pt x="403767" y="881455"/>
                  <a:pt x="235770" y="778863"/>
                  <a:pt x="0" y="821039"/>
                </a:cubicBezTo>
                <a:cubicBezTo>
                  <a:pt x="-30809" y="671706"/>
                  <a:pt x="42180" y="524954"/>
                  <a:pt x="0" y="394099"/>
                </a:cubicBezTo>
                <a:cubicBezTo>
                  <a:pt x="-42180" y="263244"/>
                  <a:pt x="4725" y="132975"/>
                  <a:pt x="0" y="0"/>
                </a:cubicBezTo>
                <a:close/>
              </a:path>
              <a:path w="2455591" h="821039" stroke="0" extrusionOk="0">
                <a:moveTo>
                  <a:pt x="0" y="0"/>
                </a:moveTo>
                <a:cubicBezTo>
                  <a:pt x="152943" y="-39041"/>
                  <a:pt x="250778" y="23777"/>
                  <a:pt x="466562" y="0"/>
                </a:cubicBezTo>
                <a:cubicBezTo>
                  <a:pt x="682346" y="-23777"/>
                  <a:pt x="749475" y="4960"/>
                  <a:pt x="884013" y="0"/>
                </a:cubicBezTo>
                <a:cubicBezTo>
                  <a:pt x="1018551" y="-4960"/>
                  <a:pt x="1280448" y="3837"/>
                  <a:pt x="1424243" y="0"/>
                </a:cubicBezTo>
                <a:cubicBezTo>
                  <a:pt x="1568038" y="-3837"/>
                  <a:pt x="1672338" y="52199"/>
                  <a:pt x="1890805" y="0"/>
                </a:cubicBezTo>
                <a:cubicBezTo>
                  <a:pt x="2109272" y="-52199"/>
                  <a:pt x="2185688" y="37758"/>
                  <a:pt x="2455591" y="0"/>
                </a:cubicBezTo>
                <a:cubicBezTo>
                  <a:pt x="2496290" y="108009"/>
                  <a:pt x="2454686" y="306174"/>
                  <a:pt x="2455591" y="426940"/>
                </a:cubicBezTo>
                <a:cubicBezTo>
                  <a:pt x="2456496" y="547706"/>
                  <a:pt x="2424266" y="689090"/>
                  <a:pt x="2455591" y="821039"/>
                </a:cubicBezTo>
                <a:cubicBezTo>
                  <a:pt x="2242922" y="862748"/>
                  <a:pt x="2207622" y="805303"/>
                  <a:pt x="1964473" y="821039"/>
                </a:cubicBezTo>
                <a:cubicBezTo>
                  <a:pt x="1721324" y="836775"/>
                  <a:pt x="1724681" y="799896"/>
                  <a:pt x="1547022" y="821039"/>
                </a:cubicBezTo>
                <a:cubicBezTo>
                  <a:pt x="1369363" y="842182"/>
                  <a:pt x="1160230" y="787375"/>
                  <a:pt x="1055904" y="821039"/>
                </a:cubicBezTo>
                <a:cubicBezTo>
                  <a:pt x="951578" y="854703"/>
                  <a:pt x="691121" y="769426"/>
                  <a:pt x="564786" y="821039"/>
                </a:cubicBezTo>
                <a:cubicBezTo>
                  <a:pt x="438451" y="872652"/>
                  <a:pt x="187829" y="762883"/>
                  <a:pt x="0" y="821039"/>
                </a:cubicBezTo>
                <a:cubicBezTo>
                  <a:pt x="-21918" y="720051"/>
                  <a:pt x="48154" y="579919"/>
                  <a:pt x="0" y="394099"/>
                </a:cubicBezTo>
                <a:cubicBezTo>
                  <a:pt x="-48154" y="208279"/>
                  <a:pt x="29253" y="114781"/>
                  <a:pt x="0" y="0"/>
                </a:cubicBezTo>
                <a:close/>
              </a:path>
            </a:pathLst>
          </a:custGeom>
          <a:ln w="38100" cap="rnd">
            <a:solidFill>
              <a:srgbClr val="000000"/>
            </a:solidFill>
            <a:prstDash val="solid"/>
            <a:round/>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193052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oxes On Rack In Warehouse">
            <a:extLst>
              <a:ext uri="{FF2B5EF4-FFF2-40B4-BE49-F238E27FC236}">
                <a16:creationId xmlns:a16="http://schemas.microsoft.com/office/drawing/2014/main" id="{1E37D3D7-86C7-498F-88D2-DECDF8136C45}"/>
              </a:ext>
            </a:extLst>
          </p:cNvPr>
          <p:cNvPicPr>
            <a:picLocks noChangeAspect="1"/>
          </p:cNvPicPr>
          <p:nvPr/>
        </p:nvPicPr>
        <p:blipFill>
          <a:blip r:embed="rId3"/>
          <a:srcRect l="22903" r="13407" b="1"/>
          <a:stretch/>
        </p:blipFill>
        <p:spPr>
          <a:xfrm>
            <a:off x="526454" y="508506"/>
            <a:ext cx="5569546" cy="5837085"/>
          </a:xfrm>
          <a:prstGeom prst="rect">
            <a:avLst/>
          </a:prstGeom>
        </p:spPr>
      </p:pic>
      <p:sp>
        <p:nvSpPr>
          <p:cNvPr id="2" name="Title 1">
            <a:extLst>
              <a:ext uri="{FF2B5EF4-FFF2-40B4-BE49-F238E27FC236}">
                <a16:creationId xmlns:a16="http://schemas.microsoft.com/office/drawing/2014/main" id="{D9755C6A-6240-FE3F-C34A-CFE608C86284}"/>
              </a:ext>
            </a:extLst>
          </p:cNvPr>
          <p:cNvSpPr>
            <a:spLocks noGrp="1"/>
          </p:cNvSpPr>
          <p:nvPr>
            <p:ph type="ctrTitle"/>
          </p:nvPr>
        </p:nvSpPr>
        <p:spPr>
          <a:xfrm>
            <a:off x="6327540" y="644494"/>
            <a:ext cx="4982773" cy="3975816"/>
          </a:xfrm>
        </p:spPr>
        <p:txBody>
          <a:bodyPr anchor="t">
            <a:normAutofit fontScale="90000"/>
          </a:bodyPr>
          <a:lstStyle/>
          <a:p>
            <a:pPr>
              <a:lnSpc>
                <a:spcPct val="90000"/>
              </a:lnSpc>
            </a:pPr>
            <a:r>
              <a:rPr lang="en-US" sz="5598" dirty="0"/>
              <a:t>Business Central's New Inventory Cost Adjustment Feature</a:t>
            </a:r>
          </a:p>
        </p:txBody>
      </p:sp>
      <p:sp>
        <p:nvSpPr>
          <p:cNvPr id="3" name="Subtitle 2">
            <a:extLst>
              <a:ext uri="{FF2B5EF4-FFF2-40B4-BE49-F238E27FC236}">
                <a16:creationId xmlns:a16="http://schemas.microsoft.com/office/drawing/2014/main" id="{7C5F92BD-F150-95CA-E1C4-CD6C6AC82B36}"/>
              </a:ext>
            </a:extLst>
          </p:cNvPr>
          <p:cNvSpPr>
            <a:spLocks noGrp="1"/>
          </p:cNvSpPr>
          <p:nvPr>
            <p:ph type="subTitle" idx="1"/>
          </p:nvPr>
        </p:nvSpPr>
        <p:spPr>
          <a:xfrm>
            <a:off x="6327540" y="4620310"/>
            <a:ext cx="5409548" cy="1070025"/>
          </a:xfrm>
        </p:spPr>
        <p:txBody>
          <a:bodyPr anchor="t">
            <a:noAutofit/>
          </a:bodyPr>
          <a:lstStyle/>
          <a:p>
            <a:endParaRPr lang="en-US" sz="3137" b="1" dirty="0"/>
          </a:p>
          <a:p>
            <a:r>
              <a:rPr lang="en-US" sz="3137" b="1" dirty="0"/>
              <a:t>LP4 - Inventory Cost Adjustment Process</a:t>
            </a:r>
          </a:p>
        </p:txBody>
      </p:sp>
      <p:pic>
        <p:nvPicPr>
          <p:cNvPr id="5" name="Picture 4" descr="A logo with blue and black text">
            <a:extLst>
              <a:ext uri="{FF2B5EF4-FFF2-40B4-BE49-F238E27FC236}">
                <a16:creationId xmlns:a16="http://schemas.microsoft.com/office/drawing/2014/main" id="{EFAC85A5-3315-44AA-435C-5EDCF283B69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23202" t="30029" r="30703" b="28482"/>
          <a:stretch/>
        </p:blipFill>
        <p:spPr>
          <a:xfrm>
            <a:off x="9661707" y="170029"/>
            <a:ext cx="2455591" cy="821039"/>
          </a:xfrm>
          <a:custGeom>
            <a:avLst/>
            <a:gdLst>
              <a:gd name="connsiteX0" fmla="*/ 0 w 2455591"/>
              <a:gd name="connsiteY0" fmla="*/ 0 h 821039"/>
              <a:gd name="connsiteX1" fmla="*/ 540230 w 2455591"/>
              <a:gd name="connsiteY1" fmla="*/ 0 h 821039"/>
              <a:gd name="connsiteX2" fmla="*/ 1055904 w 2455591"/>
              <a:gd name="connsiteY2" fmla="*/ 0 h 821039"/>
              <a:gd name="connsiteX3" fmla="*/ 1571578 w 2455591"/>
              <a:gd name="connsiteY3" fmla="*/ 0 h 821039"/>
              <a:gd name="connsiteX4" fmla="*/ 1989029 w 2455591"/>
              <a:gd name="connsiteY4" fmla="*/ 0 h 821039"/>
              <a:gd name="connsiteX5" fmla="*/ 2455591 w 2455591"/>
              <a:gd name="connsiteY5" fmla="*/ 0 h 821039"/>
              <a:gd name="connsiteX6" fmla="*/ 2455591 w 2455591"/>
              <a:gd name="connsiteY6" fmla="*/ 418730 h 821039"/>
              <a:gd name="connsiteX7" fmla="*/ 2455591 w 2455591"/>
              <a:gd name="connsiteY7" fmla="*/ 821039 h 821039"/>
              <a:gd name="connsiteX8" fmla="*/ 1964473 w 2455591"/>
              <a:gd name="connsiteY8" fmla="*/ 821039 h 821039"/>
              <a:gd name="connsiteX9" fmla="*/ 1547022 w 2455591"/>
              <a:gd name="connsiteY9" fmla="*/ 821039 h 821039"/>
              <a:gd name="connsiteX10" fmla="*/ 1129572 w 2455591"/>
              <a:gd name="connsiteY10" fmla="*/ 821039 h 821039"/>
              <a:gd name="connsiteX11" fmla="*/ 613898 w 2455591"/>
              <a:gd name="connsiteY11" fmla="*/ 821039 h 821039"/>
              <a:gd name="connsiteX12" fmla="*/ 0 w 2455591"/>
              <a:gd name="connsiteY12" fmla="*/ 821039 h 821039"/>
              <a:gd name="connsiteX13" fmla="*/ 0 w 2455591"/>
              <a:gd name="connsiteY13" fmla="*/ 394099 h 821039"/>
              <a:gd name="connsiteX14" fmla="*/ 0 w 2455591"/>
              <a:gd name="connsiteY14" fmla="*/ 0 h 82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55591" h="821039" fill="none" extrusionOk="0">
                <a:moveTo>
                  <a:pt x="0" y="0"/>
                </a:moveTo>
                <a:cubicBezTo>
                  <a:pt x="247285" y="-26835"/>
                  <a:pt x="296608" y="44130"/>
                  <a:pt x="540230" y="0"/>
                </a:cubicBezTo>
                <a:cubicBezTo>
                  <a:pt x="783852" y="-44130"/>
                  <a:pt x="822576" y="6937"/>
                  <a:pt x="1055904" y="0"/>
                </a:cubicBezTo>
                <a:cubicBezTo>
                  <a:pt x="1289232" y="-6937"/>
                  <a:pt x="1443532" y="23878"/>
                  <a:pt x="1571578" y="0"/>
                </a:cubicBezTo>
                <a:cubicBezTo>
                  <a:pt x="1699624" y="-23878"/>
                  <a:pt x="1822043" y="17523"/>
                  <a:pt x="1989029" y="0"/>
                </a:cubicBezTo>
                <a:cubicBezTo>
                  <a:pt x="2156015" y="-17523"/>
                  <a:pt x="2242091" y="22526"/>
                  <a:pt x="2455591" y="0"/>
                </a:cubicBezTo>
                <a:cubicBezTo>
                  <a:pt x="2491994" y="136054"/>
                  <a:pt x="2420024" y="250737"/>
                  <a:pt x="2455591" y="418730"/>
                </a:cubicBezTo>
                <a:cubicBezTo>
                  <a:pt x="2491158" y="586723"/>
                  <a:pt x="2420123" y="701028"/>
                  <a:pt x="2455591" y="821039"/>
                </a:cubicBezTo>
                <a:cubicBezTo>
                  <a:pt x="2271431" y="839414"/>
                  <a:pt x="2166998" y="803183"/>
                  <a:pt x="1964473" y="821039"/>
                </a:cubicBezTo>
                <a:cubicBezTo>
                  <a:pt x="1761948" y="838895"/>
                  <a:pt x="1698703" y="782680"/>
                  <a:pt x="1547022" y="821039"/>
                </a:cubicBezTo>
                <a:cubicBezTo>
                  <a:pt x="1395341" y="859398"/>
                  <a:pt x="1253310" y="785196"/>
                  <a:pt x="1129572" y="821039"/>
                </a:cubicBezTo>
                <a:cubicBezTo>
                  <a:pt x="1005834" y="856882"/>
                  <a:pt x="824029" y="760623"/>
                  <a:pt x="613898" y="821039"/>
                </a:cubicBezTo>
                <a:cubicBezTo>
                  <a:pt x="403767" y="881455"/>
                  <a:pt x="235770" y="778863"/>
                  <a:pt x="0" y="821039"/>
                </a:cubicBezTo>
                <a:cubicBezTo>
                  <a:pt x="-30809" y="671706"/>
                  <a:pt x="42180" y="524954"/>
                  <a:pt x="0" y="394099"/>
                </a:cubicBezTo>
                <a:cubicBezTo>
                  <a:pt x="-42180" y="263244"/>
                  <a:pt x="4725" y="132975"/>
                  <a:pt x="0" y="0"/>
                </a:cubicBezTo>
                <a:close/>
              </a:path>
              <a:path w="2455591" h="821039" stroke="0" extrusionOk="0">
                <a:moveTo>
                  <a:pt x="0" y="0"/>
                </a:moveTo>
                <a:cubicBezTo>
                  <a:pt x="152943" y="-39041"/>
                  <a:pt x="250778" y="23777"/>
                  <a:pt x="466562" y="0"/>
                </a:cubicBezTo>
                <a:cubicBezTo>
                  <a:pt x="682346" y="-23777"/>
                  <a:pt x="749475" y="4960"/>
                  <a:pt x="884013" y="0"/>
                </a:cubicBezTo>
                <a:cubicBezTo>
                  <a:pt x="1018551" y="-4960"/>
                  <a:pt x="1280448" y="3837"/>
                  <a:pt x="1424243" y="0"/>
                </a:cubicBezTo>
                <a:cubicBezTo>
                  <a:pt x="1568038" y="-3837"/>
                  <a:pt x="1672338" y="52199"/>
                  <a:pt x="1890805" y="0"/>
                </a:cubicBezTo>
                <a:cubicBezTo>
                  <a:pt x="2109272" y="-52199"/>
                  <a:pt x="2185688" y="37758"/>
                  <a:pt x="2455591" y="0"/>
                </a:cubicBezTo>
                <a:cubicBezTo>
                  <a:pt x="2496290" y="108009"/>
                  <a:pt x="2454686" y="306174"/>
                  <a:pt x="2455591" y="426940"/>
                </a:cubicBezTo>
                <a:cubicBezTo>
                  <a:pt x="2456496" y="547706"/>
                  <a:pt x="2424266" y="689090"/>
                  <a:pt x="2455591" y="821039"/>
                </a:cubicBezTo>
                <a:cubicBezTo>
                  <a:pt x="2242922" y="862748"/>
                  <a:pt x="2207622" y="805303"/>
                  <a:pt x="1964473" y="821039"/>
                </a:cubicBezTo>
                <a:cubicBezTo>
                  <a:pt x="1721324" y="836775"/>
                  <a:pt x="1724681" y="799896"/>
                  <a:pt x="1547022" y="821039"/>
                </a:cubicBezTo>
                <a:cubicBezTo>
                  <a:pt x="1369363" y="842182"/>
                  <a:pt x="1160230" y="787375"/>
                  <a:pt x="1055904" y="821039"/>
                </a:cubicBezTo>
                <a:cubicBezTo>
                  <a:pt x="951578" y="854703"/>
                  <a:pt x="691121" y="769426"/>
                  <a:pt x="564786" y="821039"/>
                </a:cubicBezTo>
                <a:cubicBezTo>
                  <a:pt x="438451" y="872652"/>
                  <a:pt x="187829" y="762883"/>
                  <a:pt x="0" y="821039"/>
                </a:cubicBezTo>
                <a:cubicBezTo>
                  <a:pt x="-21918" y="720051"/>
                  <a:pt x="48154" y="579919"/>
                  <a:pt x="0" y="394099"/>
                </a:cubicBezTo>
                <a:cubicBezTo>
                  <a:pt x="-48154" y="208279"/>
                  <a:pt x="29253" y="114781"/>
                  <a:pt x="0" y="0"/>
                </a:cubicBezTo>
                <a:close/>
              </a:path>
            </a:pathLst>
          </a:custGeom>
          <a:ln w="38100" cap="rnd">
            <a:solidFill>
              <a:srgbClr val="000000"/>
            </a:solidFill>
            <a:prstDash val="solid"/>
            <a:round/>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42642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700"/>
                                        <p:tgtEl>
                                          <p:spTgt spid="3">
                                            <p:txEl>
                                              <p:pRg st="1" end="1"/>
                                            </p:txEl>
                                          </p:spTgt>
                                        </p:tgtEl>
                                      </p:cBhvr>
                                    </p:animEffect>
                                  </p:childTnLst>
                                </p:cTn>
                              </p:par>
                              <p:par>
                                <p:cTn id="11" presetID="42" presetClass="entr" presetSubtype="0" fill="hold" grpId="1" nodeType="withEffect">
                                  <p:stCondLst>
                                    <p:cond delay="250"/>
                                  </p:stCondLst>
                                  <p:iterate>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250"/>
                                        <p:tgtEl>
                                          <p:spTgt spid="3"/>
                                        </p:tgtEl>
                                      </p:cBhvr>
                                    </p:animEffect>
                                    <p:anim calcmode="lin" valueType="num">
                                      <p:cBhvr>
                                        <p:cTn id="14" dur="250" fill="hold"/>
                                        <p:tgtEl>
                                          <p:spTgt spid="3"/>
                                        </p:tgtEl>
                                        <p:attrNameLst>
                                          <p:attrName>ppt_x</p:attrName>
                                        </p:attrNameLst>
                                      </p:cBhvr>
                                      <p:tavLst>
                                        <p:tav tm="0">
                                          <p:val>
                                            <p:strVal val="#ppt_x"/>
                                          </p:val>
                                        </p:tav>
                                        <p:tav tm="100000">
                                          <p:val>
                                            <p:strVal val="#ppt_x"/>
                                          </p:val>
                                        </p:tav>
                                      </p:tavLst>
                                    </p:anim>
                                    <p:anim calcmode="lin" valueType="num">
                                      <p:cBhvr>
                                        <p:cTn id="15"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usinessman and paperwork">
            <a:extLst>
              <a:ext uri="{FF2B5EF4-FFF2-40B4-BE49-F238E27FC236}">
                <a16:creationId xmlns:a16="http://schemas.microsoft.com/office/drawing/2014/main" id="{0F679FFD-C4DB-4734-A79E-2C2375ABFC8B}"/>
              </a:ext>
            </a:extLst>
          </p:cNvPr>
          <p:cNvPicPr>
            <a:picLocks noGrp="1" noChangeAspect="1"/>
          </p:cNvPicPr>
          <p:nvPr>
            <p:ph sz="half" idx="1"/>
          </p:nvPr>
        </p:nvPicPr>
        <p:blipFill>
          <a:blip r:embed="rId3"/>
          <a:srcRect l="10253" r="24851" b="-1"/>
          <a:stretch/>
        </p:blipFill>
        <p:spPr>
          <a:xfrm>
            <a:off x="518660" y="508504"/>
            <a:ext cx="5705047" cy="5846160"/>
          </a:xfrm>
          <a:prstGeom prst="rect">
            <a:avLst/>
          </a:prstGeom>
        </p:spPr>
      </p:pic>
      <p:sp>
        <p:nvSpPr>
          <p:cNvPr id="2" name="Title 1">
            <a:extLst>
              <a:ext uri="{FF2B5EF4-FFF2-40B4-BE49-F238E27FC236}">
                <a16:creationId xmlns:a16="http://schemas.microsoft.com/office/drawing/2014/main" id="{996F81D4-47BD-4EFD-DB05-C5A3BDEE67D8}"/>
              </a:ext>
            </a:extLst>
          </p:cNvPr>
          <p:cNvSpPr>
            <a:spLocks noGrp="1"/>
          </p:cNvSpPr>
          <p:nvPr>
            <p:ph type="title"/>
          </p:nvPr>
        </p:nvSpPr>
        <p:spPr>
          <a:xfrm>
            <a:off x="6851125" y="1966168"/>
            <a:ext cx="4822215" cy="1462832"/>
          </a:xfrm>
        </p:spPr>
        <p:txBody>
          <a:bodyPr vert="horz" wrap="square" lIns="91427" tIns="45713" rIns="91427" bIns="45713" rtlCol="0" anchor="t">
            <a:normAutofit/>
          </a:bodyPr>
          <a:lstStyle/>
          <a:p>
            <a:pPr>
              <a:lnSpc>
                <a:spcPct val="90000"/>
              </a:lnSpc>
            </a:pPr>
            <a:r>
              <a:rPr lang="en-US" sz="3700" dirty="0"/>
              <a:t>Traditional Inventory Cost Adjustment</a:t>
            </a:r>
          </a:p>
        </p:txBody>
      </p:sp>
      <p:sp>
        <p:nvSpPr>
          <p:cNvPr id="4" name="Content Placeholder 3">
            <a:extLst>
              <a:ext uri="{FF2B5EF4-FFF2-40B4-BE49-F238E27FC236}">
                <a16:creationId xmlns:a16="http://schemas.microsoft.com/office/drawing/2014/main" id="{8F556572-804D-888C-AB70-96C87B048FAC}"/>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926271" y="2992386"/>
            <a:ext cx="4671921" cy="3766794"/>
          </a:xfrm>
        </p:spPr>
        <p:txBody>
          <a:bodyPr>
            <a:normAutofit/>
          </a:bodyPr>
          <a:lstStyle/>
          <a:p>
            <a:pPr marL="0" indent="0">
              <a:spcBef>
                <a:spcPts val="2500"/>
              </a:spcBef>
              <a:buNone/>
            </a:pPr>
            <a:r>
              <a:rPr lang="en-US" sz="1400" b="1" dirty="0">
                <a:solidFill>
                  <a:schemeClr val="bg1"/>
                </a:solidFill>
              </a:rPr>
              <a:t>Cumbersome Process</a:t>
            </a:r>
          </a:p>
          <a:p>
            <a:pPr marL="0" lvl="1" indent="0">
              <a:buNone/>
            </a:pPr>
            <a:r>
              <a:rPr lang="en-US" sz="1400" dirty="0">
                <a:solidFill>
                  <a:schemeClr val="bg1"/>
                </a:solidFill>
              </a:rPr>
              <a:t>Inventory cost adjustments are a cumbersome and time-consuming process that require extensive manual work, data entry, and reconciliation.</a:t>
            </a:r>
          </a:p>
          <a:p>
            <a:pPr marL="0" indent="0">
              <a:spcBef>
                <a:spcPts val="2500"/>
              </a:spcBef>
              <a:buNone/>
            </a:pPr>
            <a:r>
              <a:rPr lang="en-US" sz="1400" b="1" dirty="0">
                <a:solidFill>
                  <a:schemeClr val="bg1"/>
                </a:solidFill>
              </a:rPr>
              <a:t>Prone to Errors</a:t>
            </a:r>
          </a:p>
          <a:p>
            <a:pPr marL="0" lvl="1" indent="0">
              <a:buNone/>
            </a:pPr>
            <a:r>
              <a:rPr lang="en-US" sz="1400" dirty="0">
                <a:solidFill>
                  <a:schemeClr val="bg1"/>
                </a:solidFill>
              </a:rPr>
              <a:t>Traditional inventory cost adjustment processes can be complicated and prone to errors, especially when the inventory is purchased at different prices or from different vendors.</a:t>
            </a:r>
          </a:p>
        </p:txBody>
      </p:sp>
      <p:pic>
        <p:nvPicPr>
          <p:cNvPr id="3" name="Picture 2" descr="A logo with blue and black text">
            <a:extLst>
              <a:ext uri="{FF2B5EF4-FFF2-40B4-BE49-F238E27FC236}">
                <a16:creationId xmlns:a16="http://schemas.microsoft.com/office/drawing/2014/main" id="{03F2402D-E82A-8693-E27E-910FF9F67E6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23202" t="30029" r="30703" b="28482"/>
          <a:stretch/>
        </p:blipFill>
        <p:spPr>
          <a:xfrm>
            <a:off x="9661707" y="170029"/>
            <a:ext cx="2455591" cy="821039"/>
          </a:xfrm>
          <a:custGeom>
            <a:avLst/>
            <a:gdLst>
              <a:gd name="connsiteX0" fmla="*/ 0 w 2455591"/>
              <a:gd name="connsiteY0" fmla="*/ 0 h 821039"/>
              <a:gd name="connsiteX1" fmla="*/ 540230 w 2455591"/>
              <a:gd name="connsiteY1" fmla="*/ 0 h 821039"/>
              <a:gd name="connsiteX2" fmla="*/ 1055904 w 2455591"/>
              <a:gd name="connsiteY2" fmla="*/ 0 h 821039"/>
              <a:gd name="connsiteX3" fmla="*/ 1571578 w 2455591"/>
              <a:gd name="connsiteY3" fmla="*/ 0 h 821039"/>
              <a:gd name="connsiteX4" fmla="*/ 1989029 w 2455591"/>
              <a:gd name="connsiteY4" fmla="*/ 0 h 821039"/>
              <a:gd name="connsiteX5" fmla="*/ 2455591 w 2455591"/>
              <a:gd name="connsiteY5" fmla="*/ 0 h 821039"/>
              <a:gd name="connsiteX6" fmla="*/ 2455591 w 2455591"/>
              <a:gd name="connsiteY6" fmla="*/ 418730 h 821039"/>
              <a:gd name="connsiteX7" fmla="*/ 2455591 w 2455591"/>
              <a:gd name="connsiteY7" fmla="*/ 821039 h 821039"/>
              <a:gd name="connsiteX8" fmla="*/ 1964473 w 2455591"/>
              <a:gd name="connsiteY8" fmla="*/ 821039 h 821039"/>
              <a:gd name="connsiteX9" fmla="*/ 1547022 w 2455591"/>
              <a:gd name="connsiteY9" fmla="*/ 821039 h 821039"/>
              <a:gd name="connsiteX10" fmla="*/ 1129572 w 2455591"/>
              <a:gd name="connsiteY10" fmla="*/ 821039 h 821039"/>
              <a:gd name="connsiteX11" fmla="*/ 613898 w 2455591"/>
              <a:gd name="connsiteY11" fmla="*/ 821039 h 821039"/>
              <a:gd name="connsiteX12" fmla="*/ 0 w 2455591"/>
              <a:gd name="connsiteY12" fmla="*/ 821039 h 821039"/>
              <a:gd name="connsiteX13" fmla="*/ 0 w 2455591"/>
              <a:gd name="connsiteY13" fmla="*/ 394099 h 821039"/>
              <a:gd name="connsiteX14" fmla="*/ 0 w 2455591"/>
              <a:gd name="connsiteY14" fmla="*/ 0 h 82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55591" h="821039" fill="none" extrusionOk="0">
                <a:moveTo>
                  <a:pt x="0" y="0"/>
                </a:moveTo>
                <a:cubicBezTo>
                  <a:pt x="247285" y="-26835"/>
                  <a:pt x="296608" y="44130"/>
                  <a:pt x="540230" y="0"/>
                </a:cubicBezTo>
                <a:cubicBezTo>
                  <a:pt x="783852" y="-44130"/>
                  <a:pt x="822576" y="6937"/>
                  <a:pt x="1055904" y="0"/>
                </a:cubicBezTo>
                <a:cubicBezTo>
                  <a:pt x="1289232" y="-6937"/>
                  <a:pt x="1443532" y="23878"/>
                  <a:pt x="1571578" y="0"/>
                </a:cubicBezTo>
                <a:cubicBezTo>
                  <a:pt x="1699624" y="-23878"/>
                  <a:pt x="1822043" y="17523"/>
                  <a:pt x="1989029" y="0"/>
                </a:cubicBezTo>
                <a:cubicBezTo>
                  <a:pt x="2156015" y="-17523"/>
                  <a:pt x="2242091" y="22526"/>
                  <a:pt x="2455591" y="0"/>
                </a:cubicBezTo>
                <a:cubicBezTo>
                  <a:pt x="2491994" y="136054"/>
                  <a:pt x="2420024" y="250737"/>
                  <a:pt x="2455591" y="418730"/>
                </a:cubicBezTo>
                <a:cubicBezTo>
                  <a:pt x="2491158" y="586723"/>
                  <a:pt x="2420123" y="701028"/>
                  <a:pt x="2455591" y="821039"/>
                </a:cubicBezTo>
                <a:cubicBezTo>
                  <a:pt x="2271431" y="839414"/>
                  <a:pt x="2166998" y="803183"/>
                  <a:pt x="1964473" y="821039"/>
                </a:cubicBezTo>
                <a:cubicBezTo>
                  <a:pt x="1761948" y="838895"/>
                  <a:pt x="1698703" y="782680"/>
                  <a:pt x="1547022" y="821039"/>
                </a:cubicBezTo>
                <a:cubicBezTo>
                  <a:pt x="1395341" y="859398"/>
                  <a:pt x="1253310" y="785196"/>
                  <a:pt x="1129572" y="821039"/>
                </a:cubicBezTo>
                <a:cubicBezTo>
                  <a:pt x="1005834" y="856882"/>
                  <a:pt x="824029" y="760623"/>
                  <a:pt x="613898" y="821039"/>
                </a:cubicBezTo>
                <a:cubicBezTo>
                  <a:pt x="403767" y="881455"/>
                  <a:pt x="235770" y="778863"/>
                  <a:pt x="0" y="821039"/>
                </a:cubicBezTo>
                <a:cubicBezTo>
                  <a:pt x="-30809" y="671706"/>
                  <a:pt x="42180" y="524954"/>
                  <a:pt x="0" y="394099"/>
                </a:cubicBezTo>
                <a:cubicBezTo>
                  <a:pt x="-42180" y="263244"/>
                  <a:pt x="4725" y="132975"/>
                  <a:pt x="0" y="0"/>
                </a:cubicBezTo>
                <a:close/>
              </a:path>
              <a:path w="2455591" h="821039" stroke="0" extrusionOk="0">
                <a:moveTo>
                  <a:pt x="0" y="0"/>
                </a:moveTo>
                <a:cubicBezTo>
                  <a:pt x="152943" y="-39041"/>
                  <a:pt x="250778" y="23777"/>
                  <a:pt x="466562" y="0"/>
                </a:cubicBezTo>
                <a:cubicBezTo>
                  <a:pt x="682346" y="-23777"/>
                  <a:pt x="749475" y="4960"/>
                  <a:pt x="884013" y="0"/>
                </a:cubicBezTo>
                <a:cubicBezTo>
                  <a:pt x="1018551" y="-4960"/>
                  <a:pt x="1280448" y="3837"/>
                  <a:pt x="1424243" y="0"/>
                </a:cubicBezTo>
                <a:cubicBezTo>
                  <a:pt x="1568038" y="-3837"/>
                  <a:pt x="1672338" y="52199"/>
                  <a:pt x="1890805" y="0"/>
                </a:cubicBezTo>
                <a:cubicBezTo>
                  <a:pt x="2109272" y="-52199"/>
                  <a:pt x="2185688" y="37758"/>
                  <a:pt x="2455591" y="0"/>
                </a:cubicBezTo>
                <a:cubicBezTo>
                  <a:pt x="2496290" y="108009"/>
                  <a:pt x="2454686" y="306174"/>
                  <a:pt x="2455591" y="426940"/>
                </a:cubicBezTo>
                <a:cubicBezTo>
                  <a:pt x="2456496" y="547706"/>
                  <a:pt x="2424266" y="689090"/>
                  <a:pt x="2455591" y="821039"/>
                </a:cubicBezTo>
                <a:cubicBezTo>
                  <a:pt x="2242922" y="862748"/>
                  <a:pt x="2207622" y="805303"/>
                  <a:pt x="1964473" y="821039"/>
                </a:cubicBezTo>
                <a:cubicBezTo>
                  <a:pt x="1721324" y="836775"/>
                  <a:pt x="1724681" y="799896"/>
                  <a:pt x="1547022" y="821039"/>
                </a:cubicBezTo>
                <a:cubicBezTo>
                  <a:pt x="1369363" y="842182"/>
                  <a:pt x="1160230" y="787375"/>
                  <a:pt x="1055904" y="821039"/>
                </a:cubicBezTo>
                <a:cubicBezTo>
                  <a:pt x="951578" y="854703"/>
                  <a:pt x="691121" y="769426"/>
                  <a:pt x="564786" y="821039"/>
                </a:cubicBezTo>
                <a:cubicBezTo>
                  <a:pt x="438451" y="872652"/>
                  <a:pt x="187829" y="762883"/>
                  <a:pt x="0" y="821039"/>
                </a:cubicBezTo>
                <a:cubicBezTo>
                  <a:pt x="-21918" y="720051"/>
                  <a:pt x="48154" y="579919"/>
                  <a:pt x="0" y="394099"/>
                </a:cubicBezTo>
                <a:cubicBezTo>
                  <a:pt x="-48154" y="208279"/>
                  <a:pt x="29253" y="114781"/>
                  <a:pt x="0" y="0"/>
                </a:cubicBezTo>
                <a:close/>
              </a:path>
            </a:pathLst>
          </a:custGeom>
          <a:ln w="38100" cap="rnd">
            <a:solidFill>
              <a:srgbClr val="000000"/>
            </a:solidFill>
            <a:prstDash val="solid"/>
            <a:round/>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71056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One day in the delivery service warehouse. History of the employees of courier delivery.">
            <a:extLst>
              <a:ext uri="{FF2B5EF4-FFF2-40B4-BE49-F238E27FC236}">
                <a16:creationId xmlns:a16="http://schemas.microsoft.com/office/drawing/2014/main" id="{5B86E4D3-4288-4542-8906-184A3065A8E3}"/>
              </a:ext>
            </a:extLst>
          </p:cNvPr>
          <p:cNvPicPr>
            <a:picLocks noGrp="1" noChangeAspect="1"/>
          </p:cNvPicPr>
          <p:nvPr>
            <p:ph sz="half" idx="1"/>
          </p:nvPr>
        </p:nvPicPr>
        <p:blipFill>
          <a:blip r:embed="rId3"/>
          <a:srcRect l="7239" r="20987" b="1"/>
          <a:stretch/>
        </p:blipFill>
        <p:spPr>
          <a:xfrm>
            <a:off x="6096000" y="958787"/>
            <a:ext cx="5708916" cy="5846159"/>
          </a:xfrm>
          <a:prstGeom prst="rect">
            <a:avLst/>
          </a:prstGeom>
        </p:spPr>
      </p:pic>
      <p:sp>
        <p:nvSpPr>
          <p:cNvPr id="2" name="Title 1">
            <a:extLst>
              <a:ext uri="{FF2B5EF4-FFF2-40B4-BE49-F238E27FC236}">
                <a16:creationId xmlns:a16="http://schemas.microsoft.com/office/drawing/2014/main" id="{655F79D4-17FD-13A4-9024-635FA7BD48E8}"/>
              </a:ext>
            </a:extLst>
          </p:cNvPr>
          <p:cNvSpPr>
            <a:spLocks noGrp="1"/>
          </p:cNvSpPr>
          <p:nvPr>
            <p:ph type="title"/>
          </p:nvPr>
        </p:nvSpPr>
        <p:spPr>
          <a:xfrm>
            <a:off x="518663" y="395936"/>
            <a:ext cx="4797520" cy="1462832"/>
          </a:xfrm>
        </p:spPr>
        <p:txBody>
          <a:bodyPr vert="horz" wrap="square" lIns="91427" tIns="45713" rIns="91427" bIns="45713" rtlCol="0" anchor="t">
            <a:normAutofit/>
          </a:bodyPr>
          <a:lstStyle/>
          <a:p>
            <a:pPr>
              <a:lnSpc>
                <a:spcPct val="90000"/>
              </a:lnSpc>
            </a:pPr>
            <a:r>
              <a:rPr lang="en-US" sz="3700" dirty="0"/>
              <a:t>LP4 - Inventory Cost Adjustment Process</a:t>
            </a:r>
          </a:p>
        </p:txBody>
      </p:sp>
      <p:sp>
        <p:nvSpPr>
          <p:cNvPr id="4" name="Content Placeholder 3">
            <a:extLst>
              <a:ext uri="{FF2B5EF4-FFF2-40B4-BE49-F238E27FC236}">
                <a16:creationId xmlns:a16="http://schemas.microsoft.com/office/drawing/2014/main" id="{B2083D86-5B95-B142-0588-FDEBCA6349C9}"/>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18663" y="2578729"/>
            <a:ext cx="4672304" cy="3766794"/>
          </a:xfrm>
        </p:spPr>
        <p:txBody>
          <a:bodyPr>
            <a:noAutofit/>
          </a:bodyPr>
          <a:lstStyle/>
          <a:p>
            <a:pPr marL="0" indent="0">
              <a:spcBef>
                <a:spcPts val="2500"/>
              </a:spcBef>
              <a:buNone/>
            </a:pPr>
            <a:r>
              <a:rPr lang="en-US" b="1" dirty="0">
                <a:solidFill>
                  <a:schemeClr val="bg1"/>
                </a:solidFill>
              </a:rPr>
              <a:t>Inventory Cost Adjustment</a:t>
            </a:r>
          </a:p>
          <a:p>
            <a:pPr marL="0" lvl="1" indent="0">
              <a:buNone/>
            </a:pPr>
            <a:r>
              <a:rPr lang="en-US" sz="1800" dirty="0">
                <a:solidFill>
                  <a:schemeClr val="bg1"/>
                </a:solidFill>
              </a:rPr>
              <a:t>Inventory cost adjustment is a complex process that involves identifying the items that require cost adjustment, determining the correct cost and updating the inventory value.</a:t>
            </a:r>
          </a:p>
          <a:p>
            <a:pPr marL="0" indent="0">
              <a:spcBef>
                <a:spcPts val="2500"/>
              </a:spcBef>
              <a:buNone/>
            </a:pPr>
            <a:r>
              <a:rPr lang="en-US" b="1" dirty="0">
                <a:solidFill>
                  <a:schemeClr val="bg1"/>
                </a:solidFill>
              </a:rPr>
              <a:t>Challenges in Traditional Cost Adjustment Process</a:t>
            </a:r>
          </a:p>
          <a:p>
            <a:pPr marL="0" lvl="1" indent="0">
              <a:buNone/>
            </a:pPr>
            <a:r>
              <a:rPr lang="en-US" sz="1800" dirty="0">
                <a:solidFill>
                  <a:schemeClr val="bg1"/>
                </a:solidFill>
              </a:rPr>
              <a:t>Traditional inventory cost adjustment process can be complicated and time-consuming, especially when dealing with large inventories. It can also lead to errors and discrepancies that can affect the accuracy of inventory valuation.</a:t>
            </a:r>
          </a:p>
        </p:txBody>
      </p:sp>
      <p:pic>
        <p:nvPicPr>
          <p:cNvPr id="3" name="Picture 2" descr="A logo with blue and black text">
            <a:extLst>
              <a:ext uri="{FF2B5EF4-FFF2-40B4-BE49-F238E27FC236}">
                <a16:creationId xmlns:a16="http://schemas.microsoft.com/office/drawing/2014/main" id="{F01A4054-022D-9C1B-9BE9-BDB8EAD78A9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23202" t="30029" r="30703" b="28482"/>
          <a:stretch/>
        </p:blipFill>
        <p:spPr>
          <a:xfrm>
            <a:off x="9639936" y="92815"/>
            <a:ext cx="2455591" cy="821039"/>
          </a:xfrm>
          <a:custGeom>
            <a:avLst/>
            <a:gdLst>
              <a:gd name="connsiteX0" fmla="*/ 0 w 2455591"/>
              <a:gd name="connsiteY0" fmla="*/ 0 h 821039"/>
              <a:gd name="connsiteX1" fmla="*/ 540230 w 2455591"/>
              <a:gd name="connsiteY1" fmla="*/ 0 h 821039"/>
              <a:gd name="connsiteX2" fmla="*/ 1055904 w 2455591"/>
              <a:gd name="connsiteY2" fmla="*/ 0 h 821039"/>
              <a:gd name="connsiteX3" fmla="*/ 1571578 w 2455591"/>
              <a:gd name="connsiteY3" fmla="*/ 0 h 821039"/>
              <a:gd name="connsiteX4" fmla="*/ 1989029 w 2455591"/>
              <a:gd name="connsiteY4" fmla="*/ 0 h 821039"/>
              <a:gd name="connsiteX5" fmla="*/ 2455591 w 2455591"/>
              <a:gd name="connsiteY5" fmla="*/ 0 h 821039"/>
              <a:gd name="connsiteX6" fmla="*/ 2455591 w 2455591"/>
              <a:gd name="connsiteY6" fmla="*/ 418730 h 821039"/>
              <a:gd name="connsiteX7" fmla="*/ 2455591 w 2455591"/>
              <a:gd name="connsiteY7" fmla="*/ 821039 h 821039"/>
              <a:gd name="connsiteX8" fmla="*/ 1964473 w 2455591"/>
              <a:gd name="connsiteY8" fmla="*/ 821039 h 821039"/>
              <a:gd name="connsiteX9" fmla="*/ 1547022 w 2455591"/>
              <a:gd name="connsiteY9" fmla="*/ 821039 h 821039"/>
              <a:gd name="connsiteX10" fmla="*/ 1129572 w 2455591"/>
              <a:gd name="connsiteY10" fmla="*/ 821039 h 821039"/>
              <a:gd name="connsiteX11" fmla="*/ 613898 w 2455591"/>
              <a:gd name="connsiteY11" fmla="*/ 821039 h 821039"/>
              <a:gd name="connsiteX12" fmla="*/ 0 w 2455591"/>
              <a:gd name="connsiteY12" fmla="*/ 821039 h 821039"/>
              <a:gd name="connsiteX13" fmla="*/ 0 w 2455591"/>
              <a:gd name="connsiteY13" fmla="*/ 394099 h 821039"/>
              <a:gd name="connsiteX14" fmla="*/ 0 w 2455591"/>
              <a:gd name="connsiteY14" fmla="*/ 0 h 82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55591" h="821039" fill="none" extrusionOk="0">
                <a:moveTo>
                  <a:pt x="0" y="0"/>
                </a:moveTo>
                <a:cubicBezTo>
                  <a:pt x="247285" y="-26835"/>
                  <a:pt x="296608" y="44130"/>
                  <a:pt x="540230" y="0"/>
                </a:cubicBezTo>
                <a:cubicBezTo>
                  <a:pt x="783852" y="-44130"/>
                  <a:pt x="822576" y="6937"/>
                  <a:pt x="1055904" y="0"/>
                </a:cubicBezTo>
                <a:cubicBezTo>
                  <a:pt x="1289232" y="-6937"/>
                  <a:pt x="1443532" y="23878"/>
                  <a:pt x="1571578" y="0"/>
                </a:cubicBezTo>
                <a:cubicBezTo>
                  <a:pt x="1699624" y="-23878"/>
                  <a:pt x="1822043" y="17523"/>
                  <a:pt x="1989029" y="0"/>
                </a:cubicBezTo>
                <a:cubicBezTo>
                  <a:pt x="2156015" y="-17523"/>
                  <a:pt x="2242091" y="22526"/>
                  <a:pt x="2455591" y="0"/>
                </a:cubicBezTo>
                <a:cubicBezTo>
                  <a:pt x="2491994" y="136054"/>
                  <a:pt x="2420024" y="250737"/>
                  <a:pt x="2455591" y="418730"/>
                </a:cubicBezTo>
                <a:cubicBezTo>
                  <a:pt x="2491158" y="586723"/>
                  <a:pt x="2420123" y="701028"/>
                  <a:pt x="2455591" y="821039"/>
                </a:cubicBezTo>
                <a:cubicBezTo>
                  <a:pt x="2271431" y="839414"/>
                  <a:pt x="2166998" y="803183"/>
                  <a:pt x="1964473" y="821039"/>
                </a:cubicBezTo>
                <a:cubicBezTo>
                  <a:pt x="1761948" y="838895"/>
                  <a:pt x="1698703" y="782680"/>
                  <a:pt x="1547022" y="821039"/>
                </a:cubicBezTo>
                <a:cubicBezTo>
                  <a:pt x="1395341" y="859398"/>
                  <a:pt x="1253310" y="785196"/>
                  <a:pt x="1129572" y="821039"/>
                </a:cubicBezTo>
                <a:cubicBezTo>
                  <a:pt x="1005834" y="856882"/>
                  <a:pt x="824029" y="760623"/>
                  <a:pt x="613898" y="821039"/>
                </a:cubicBezTo>
                <a:cubicBezTo>
                  <a:pt x="403767" y="881455"/>
                  <a:pt x="235770" y="778863"/>
                  <a:pt x="0" y="821039"/>
                </a:cubicBezTo>
                <a:cubicBezTo>
                  <a:pt x="-30809" y="671706"/>
                  <a:pt x="42180" y="524954"/>
                  <a:pt x="0" y="394099"/>
                </a:cubicBezTo>
                <a:cubicBezTo>
                  <a:pt x="-42180" y="263244"/>
                  <a:pt x="4725" y="132975"/>
                  <a:pt x="0" y="0"/>
                </a:cubicBezTo>
                <a:close/>
              </a:path>
              <a:path w="2455591" h="821039" stroke="0" extrusionOk="0">
                <a:moveTo>
                  <a:pt x="0" y="0"/>
                </a:moveTo>
                <a:cubicBezTo>
                  <a:pt x="152943" y="-39041"/>
                  <a:pt x="250778" y="23777"/>
                  <a:pt x="466562" y="0"/>
                </a:cubicBezTo>
                <a:cubicBezTo>
                  <a:pt x="682346" y="-23777"/>
                  <a:pt x="749475" y="4960"/>
                  <a:pt x="884013" y="0"/>
                </a:cubicBezTo>
                <a:cubicBezTo>
                  <a:pt x="1018551" y="-4960"/>
                  <a:pt x="1280448" y="3837"/>
                  <a:pt x="1424243" y="0"/>
                </a:cubicBezTo>
                <a:cubicBezTo>
                  <a:pt x="1568038" y="-3837"/>
                  <a:pt x="1672338" y="52199"/>
                  <a:pt x="1890805" y="0"/>
                </a:cubicBezTo>
                <a:cubicBezTo>
                  <a:pt x="2109272" y="-52199"/>
                  <a:pt x="2185688" y="37758"/>
                  <a:pt x="2455591" y="0"/>
                </a:cubicBezTo>
                <a:cubicBezTo>
                  <a:pt x="2496290" y="108009"/>
                  <a:pt x="2454686" y="306174"/>
                  <a:pt x="2455591" y="426940"/>
                </a:cubicBezTo>
                <a:cubicBezTo>
                  <a:pt x="2456496" y="547706"/>
                  <a:pt x="2424266" y="689090"/>
                  <a:pt x="2455591" y="821039"/>
                </a:cubicBezTo>
                <a:cubicBezTo>
                  <a:pt x="2242922" y="862748"/>
                  <a:pt x="2207622" y="805303"/>
                  <a:pt x="1964473" y="821039"/>
                </a:cubicBezTo>
                <a:cubicBezTo>
                  <a:pt x="1721324" y="836775"/>
                  <a:pt x="1724681" y="799896"/>
                  <a:pt x="1547022" y="821039"/>
                </a:cubicBezTo>
                <a:cubicBezTo>
                  <a:pt x="1369363" y="842182"/>
                  <a:pt x="1160230" y="787375"/>
                  <a:pt x="1055904" y="821039"/>
                </a:cubicBezTo>
                <a:cubicBezTo>
                  <a:pt x="951578" y="854703"/>
                  <a:pt x="691121" y="769426"/>
                  <a:pt x="564786" y="821039"/>
                </a:cubicBezTo>
                <a:cubicBezTo>
                  <a:pt x="438451" y="872652"/>
                  <a:pt x="187829" y="762883"/>
                  <a:pt x="0" y="821039"/>
                </a:cubicBezTo>
                <a:cubicBezTo>
                  <a:pt x="-21918" y="720051"/>
                  <a:pt x="48154" y="579919"/>
                  <a:pt x="0" y="394099"/>
                </a:cubicBezTo>
                <a:cubicBezTo>
                  <a:pt x="-48154" y="208279"/>
                  <a:pt x="29253" y="114781"/>
                  <a:pt x="0" y="0"/>
                </a:cubicBezTo>
                <a:close/>
              </a:path>
            </a:pathLst>
          </a:custGeom>
          <a:ln w="38100" cap="rnd">
            <a:solidFill>
              <a:srgbClr val="000000"/>
            </a:solidFill>
            <a:prstDash val="solid"/>
            <a:round/>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191813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Portrait of a mature man working inside in a distribution warehouse">
            <a:extLst>
              <a:ext uri="{FF2B5EF4-FFF2-40B4-BE49-F238E27FC236}">
                <a16:creationId xmlns:a16="http://schemas.microsoft.com/office/drawing/2014/main" id="{5572D5BE-0EA1-43F2-9201-3F315DD7753F}"/>
              </a:ext>
            </a:extLst>
          </p:cNvPr>
          <p:cNvPicPr>
            <a:picLocks noGrp="1" noChangeAspect="1"/>
          </p:cNvPicPr>
          <p:nvPr>
            <p:ph sz="half" idx="1"/>
          </p:nvPr>
        </p:nvPicPr>
        <p:blipFill>
          <a:blip r:embed="rId3"/>
          <a:srcRect l="16223" r="13224" b="1"/>
          <a:stretch/>
        </p:blipFill>
        <p:spPr>
          <a:xfrm>
            <a:off x="5958038" y="992139"/>
            <a:ext cx="5236637" cy="5362526"/>
          </a:xfrm>
          <a:prstGeom prst="rect">
            <a:avLst/>
          </a:prstGeom>
        </p:spPr>
      </p:pic>
      <p:sp>
        <p:nvSpPr>
          <p:cNvPr id="2" name="Title 1">
            <a:extLst>
              <a:ext uri="{FF2B5EF4-FFF2-40B4-BE49-F238E27FC236}">
                <a16:creationId xmlns:a16="http://schemas.microsoft.com/office/drawing/2014/main" id="{CB12E900-99B5-2C5F-BB98-AC8ECFB6976E}"/>
              </a:ext>
            </a:extLst>
          </p:cNvPr>
          <p:cNvSpPr>
            <a:spLocks noGrp="1"/>
          </p:cNvSpPr>
          <p:nvPr>
            <p:ph type="title"/>
          </p:nvPr>
        </p:nvSpPr>
        <p:spPr>
          <a:xfrm>
            <a:off x="525046" y="411731"/>
            <a:ext cx="4797520" cy="1462832"/>
          </a:xfrm>
        </p:spPr>
        <p:txBody>
          <a:bodyPr vert="horz" wrap="square" lIns="91427" tIns="45713" rIns="91427" bIns="45713" rtlCol="0" anchor="t">
            <a:normAutofit/>
          </a:bodyPr>
          <a:lstStyle/>
          <a:p>
            <a:pPr>
              <a:lnSpc>
                <a:spcPct val="90000"/>
              </a:lnSpc>
            </a:pPr>
            <a:r>
              <a:rPr lang="en-US" sz="3700" dirty="0"/>
              <a:t>New Inventory Cost Adjustment Feature</a:t>
            </a:r>
          </a:p>
        </p:txBody>
      </p:sp>
      <p:sp>
        <p:nvSpPr>
          <p:cNvPr id="4" name="Content Placeholder 3">
            <a:extLst>
              <a:ext uri="{FF2B5EF4-FFF2-40B4-BE49-F238E27FC236}">
                <a16:creationId xmlns:a16="http://schemas.microsoft.com/office/drawing/2014/main" id="{D48EB8E5-C5CD-CC29-D554-9E492DA7FDFC}"/>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49463" y="2439340"/>
            <a:ext cx="4672304" cy="3766794"/>
          </a:xfrm>
        </p:spPr>
        <p:txBody>
          <a:bodyPr>
            <a:normAutofit/>
          </a:bodyPr>
          <a:lstStyle/>
          <a:p>
            <a:pPr marL="0" indent="0">
              <a:spcBef>
                <a:spcPts val="2500"/>
              </a:spcBef>
              <a:buNone/>
            </a:pPr>
            <a:r>
              <a:rPr lang="en-US" sz="1400" b="1" dirty="0">
                <a:solidFill>
                  <a:schemeClr val="bg1"/>
                </a:solidFill>
              </a:rPr>
              <a:t>Individual Inventory Level Adjustment</a:t>
            </a:r>
          </a:p>
          <a:p>
            <a:pPr marL="0" lvl="1" indent="0">
              <a:buNone/>
            </a:pPr>
            <a:r>
              <a:rPr lang="en-US" sz="1400" dirty="0">
                <a:solidFill>
                  <a:schemeClr val="bg1"/>
                </a:solidFill>
              </a:rPr>
              <a:t>The new inventory cost adjustment feature allows you to adjust the cost of an item at an individual level, enabling you to update the cost of a specific item or group of items.</a:t>
            </a:r>
          </a:p>
          <a:p>
            <a:pPr marL="0" indent="0">
              <a:spcBef>
                <a:spcPts val="2500"/>
              </a:spcBef>
              <a:buNone/>
            </a:pPr>
            <a:r>
              <a:rPr lang="en-US" sz="1400" b="1" dirty="0">
                <a:solidFill>
                  <a:schemeClr val="bg1"/>
                </a:solidFill>
              </a:rPr>
              <a:t>Automatic Cost Adjustment</a:t>
            </a:r>
          </a:p>
          <a:p>
            <a:pPr marL="0" lvl="1" indent="0">
              <a:buNone/>
            </a:pPr>
            <a:r>
              <a:rPr lang="en-US" sz="1400" dirty="0">
                <a:solidFill>
                  <a:schemeClr val="bg1"/>
                </a:solidFill>
              </a:rPr>
              <a:t>The feature provides automatic cost adjustments based on predefined rules, such as FIFO or LIFO. This saves time and reduces the risk of errors.</a:t>
            </a:r>
          </a:p>
        </p:txBody>
      </p:sp>
      <p:pic>
        <p:nvPicPr>
          <p:cNvPr id="3" name="Picture 2" descr="A logo with blue and black text">
            <a:extLst>
              <a:ext uri="{FF2B5EF4-FFF2-40B4-BE49-F238E27FC236}">
                <a16:creationId xmlns:a16="http://schemas.microsoft.com/office/drawing/2014/main" id="{E9D9B6A1-8763-C74F-9521-97B5852F299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23202" t="30029" r="30703" b="28482"/>
          <a:stretch/>
        </p:blipFill>
        <p:spPr>
          <a:xfrm>
            <a:off x="9632678" y="92815"/>
            <a:ext cx="2455591" cy="821039"/>
          </a:xfrm>
          <a:custGeom>
            <a:avLst/>
            <a:gdLst>
              <a:gd name="connsiteX0" fmla="*/ 0 w 2455591"/>
              <a:gd name="connsiteY0" fmla="*/ 0 h 821039"/>
              <a:gd name="connsiteX1" fmla="*/ 540230 w 2455591"/>
              <a:gd name="connsiteY1" fmla="*/ 0 h 821039"/>
              <a:gd name="connsiteX2" fmla="*/ 1055904 w 2455591"/>
              <a:gd name="connsiteY2" fmla="*/ 0 h 821039"/>
              <a:gd name="connsiteX3" fmla="*/ 1571578 w 2455591"/>
              <a:gd name="connsiteY3" fmla="*/ 0 h 821039"/>
              <a:gd name="connsiteX4" fmla="*/ 1989029 w 2455591"/>
              <a:gd name="connsiteY4" fmla="*/ 0 h 821039"/>
              <a:gd name="connsiteX5" fmla="*/ 2455591 w 2455591"/>
              <a:gd name="connsiteY5" fmla="*/ 0 h 821039"/>
              <a:gd name="connsiteX6" fmla="*/ 2455591 w 2455591"/>
              <a:gd name="connsiteY6" fmla="*/ 418730 h 821039"/>
              <a:gd name="connsiteX7" fmla="*/ 2455591 w 2455591"/>
              <a:gd name="connsiteY7" fmla="*/ 821039 h 821039"/>
              <a:gd name="connsiteX8" fmla="*/ 1964473 w 2455591"/>
              <a:gd name="connsiteY8" fmla="*/ 821039 h 821039"/>
              <a:gd name="connsiteX9" fmla="*/ 1547022 w 2455591"/>
              <a:gd name="connsiteY9" fmla="*/ 821039 h 821039"/>
              <a:gd name="connsiteX10" fmla="*/ 1129572 w 2455591"/>
              <a:gd name="connsiteY10" fmla="*/ 821039 h 821039"/>
              <a:gd name="connsiteX11" fmla="*/ 613898 w 2455591"/>
              <a:gd name="connsiteY11" fmla="*/ 821039 h 821039"/>
              <a:gd name="connsiteX12" fmla="*/ 0 w 2455591"/>
              <a:gd name="connsiteY12" fmla="*/ 821039 h 821039"/>
              <a:gd name="connsiteX13" fmla="*/ 0 w 2455591"/>
              <a:gd name="connsiteY13" fmla="*/ 394099 h 821039"/>
              <a:gd name="connsiteX14" fmla="*/ 0 w 2455591"/>
              <a:gd name="connsiteY14" fmla="*/ 0 h 82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55591" h="821039" fill="none" extrusionOk="0">
                <a:moveTo>
                  <a:pt x="0" y="0"/>
                </a:moveTo>
                <a:cubicBezTo>
                  <a:pt x="247285" y="-26835"/>
                  <a:pt x="296608" y="44130"/>
                  <a:pt x="540230" y="0"/>
                </a:cubicBezTo>
                <a:cubicBezTo>
                  <a:pt x="783852" y="-44130"/>
                  <a:pt x="822576" y="6937"/>
                  <a:pt x="1055904" y="0"/>
                </a:cubicBezTo>
                <a:cubicBezTo>
                  <a:pt x="1289232" y="-6937"/>
                  <a:pt x="1443532" y="23878"/>
                  <a:pt x="1571578" y="0"/>
                </a:cubicBezTo>
                <a:cubicBezTo>
                  <a:pt x="1699624" y="-23878"/>
                  <a:pt x="1822043" y="17523"/>
                  <a:pt x="1989029" y="0"/>
                </a:cubicBezTo>
                <a:cubicBezTo>
                  <a:pt x="2156015" y="-17523"/>
                  <a:pt x="2242091" y="22526"/>
                  <a:pt x="2455591" y="0"/>
                </a:cubicBezTo>
                <a:cubicBezTo>
                  <a:pt x="2491994" y="136054"/>
                  <a:pt x="2420024" y="250737"/>
                  <a:pt x="2455591" y="418730"/>
                </a:cubicBezTo>
                <a:cubicBezTo>
                  <a:pt x="2491158" y="586723"/>
                  <a:pt x="2420123" y="701028"/>
                  <a:pt x="2455591" y="821039"/>
                </a:cubicBezTo>
                <a:cubicBezTo>
                  <a:pt x="2271431" y="839414"/>
                  <a:pt x="2166998" y="803183"/>
                  <a:pt x="1964473" y="821039"/>
                </a:cubicBezTo>
                <a:cubicBezTo>
                  <a:pt x="1761948" y="838895"/>
                  <a:pt x="1698703" y="782680"/>
                  <a:pt x="1547022" y="821039"/>
                </a:cubicBezTo>
                <a:cubicBezTo>
                  <a:pt x="1395341" y="859398"/>
                  <a:pt x="1253310" y="785196"/>
                  <a:pt x="1129572" y="821039"/>
                </a:cubicBezTo>
                <a:cubicBezTo>
                  <a:pt x="1005834" y="856882"/>
                  <a:pt x="824029" y="760623"/>
                  <a:pt x="613898" y="821039"/>
                </a:cubicBezTo>
                <a:cubicBezTo>
                  <a:pt x="403767" y="881455"/>
                  <a:pt x="235770" y="778863"/>
                  <a:pt x="0" y="821039"/>
                </a:cubicBezTo>
                <a:cubicBezTo>
                  <a:pt x="-30809" y="671706"/>
                  <a:pt x="42180" y="524954"/>
                  <a:pt x="0" y="394099"/>
                </a:cubicBezTo>
                <a:cubicBezTo>
                  <a:pt x="-42180" y="263244"/>
                  <a:pt x="4725" y="132975"/>
                  <a:pt x="0" y="0"/>
                </a:cubicBezTo>
                <a:close/>
              </a:path>
              <a:path w="2455591" h="821039" stroke="0" extrusionOk="0">
                <a:moveTo>
                  <a:pt x="0" y="0"/>
                </a:moveTo>
                <a:cubicBezTo>
                  <a:pt x="152943" y="-39041"/>
                  <a:pt x="250778" y="23777"/>
                  <a:pt x="466562" y="0"/>
                </a:cubicBezTo>
                <a:cubicBezTo>
                  <a:pt x="682346" y="-23777"/>
                  <a:pt x="749475" y="4960"/>
                  <a:pt x="884013" y="0"/>
                </a:cubicBezTo>
                <a:cubicBezTo>
                  <a:pt x="1018551" y="-4960"/>
                  <a:pt x="1280448" y="3837"/>
                  <a:pt x="1424243" y="0"/>
                </a:cubicBezTo>
                <a:cubicBezTo>
                  <a:pt x="1568038" y="-3837"/>
                  <a:pt x="1672338" y="52199"/>
                  <a:pt x="1890805" y="0"/>
                </a:cubicBezTo>
                <a:cubicBezTo>
                  <a:pt x="2109272" y="-52199"/>
                  <a:pt x="2185688" y="37758"/>
                  <a:pt x="2455591" y="0"/>
                </a:cubicBezTo>
                <a:cubicBezTo>
                  <a:pt x="2496290" y="108009"/>
                  <a:pt x="2454686" y="306174"/>
                  <a:pt x="2455591" y="426940"/>
                </a:cubicBezTo>
                <a:cubicBezTo>
                  <a:pt x="2456496" y="547706"/>
                  <a:pt x="2424266" y="689090"/>
                  <a:pt x="2455591" y="821039"/>
                </a:cubicBezTo>
                <a:cubicBezTo>
                  <a:pt x="2242922" y="862748"/>
                  <a:pt x="2207622" y="805303"/>
                  <a:pt x="1964473" y="821039"/>
                </a:cubicBezTo>
                <a:cubicBezTo>
                  <a:pt x="1721324" y="836775"/>
                  <a:pt x="1724681" y="799896"/>
                  <a:pt x="1547022" y="821039"/>
                </a:cubicBezTo>
                <a:cubicBezTo>
                  <a:pt x="1369363" y="842182"/>
                  <a:pt x="1160230" y="787375"/>
                  <a:pt x="1055904" y="821039"/>
                </a:cubicBezTo>
                <a:cubicBezTo>
                  <a:pt x="951578" y="854703"/>
                  <a:pt x="691121" y="769426"/>
                  <a:pt x="564786" y="821039"/>
                </a:cubicBezTo>
                <a:cubicBezTo>
                  <a:pt x="438451" y="872652"/>
                  <a:pt x="187829" y="762883"/>
                  <a:pt x="0" y="821039"/>
                </a:cubicBezTo>
                <a:cubicBezTo>
                  <a:pt x="-21918" y="720051"/>
                  <a:pt x="48154" y="579919"/>
                  <a:pt x="0" y="394099"/>
                </a:cubicBezTo>
                <a:cubicBezTo>
                  <a:pt x="-48154" y="208279"/>
                  <a:pt x="29253" y="114781"/>
                  <a:pt x="0" y="0"/>
                </a:cubicBezTo>
                <a:close/>
              </a:path>
            </a:pathLst>
          </a:custGeom>
          <a:ln w="38100" cap="rnd">
            <a:solidFill>
              <a:srgbClr val="000000"/>
            </a:solidFill>
            <a:prstDash val="solid"/>
            <a:round/>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07192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tack of coins on word cost.">
            <a:extLst>
              <a:ext uri="{FF2B5EF4-FFF2-40B4-BE49-F238E27FC236}">
                <a16:creationId xmlns:a16="http://schemas.microsoft.com/office/drawing/2014/main" id="{D0B9F1D6-EEA5-441C-905B-D9C1B26D2A60}"/>
              </a:ext>
            </a:extLst>
          </p:cNvPr>
          <p:cNvPicPr>
            <a:picLocks noGrp="1" noChangeAspect="1"/>
          </p:cNvPicPr>
          <p:nvPr>
            <p:ph sz="half" idx="1"/>
          </p:nvPr>
        </p:nvPicPr>
        <p:blipFill>
          <a:blip r:embed="rId3"/>
          <a:srcRect l="34817" r="1" b="1"/>
          <a:stretch/>
        </p:blipFill>
        <p:spPr>
          <a:xfrm>
            <a:off x="5958038" y="508506"/>
            <a:ext cx="5708916" cy="5846159"/>
          </a:xfrm>
          <a:prstGeom prst="rect">
            <a:avLst/>
          </a:prstGeom>
        </p:spPr>
      </p:pic>
      <p:sp>
        <p:nvSpPr>
          <p:cNvPr id="2" name="Title 1">
            <a:extLst>
              <a:ext uri="{FF2B5EF4-FFF2-40B4-BE49-F238E27FC236}">
                <a16:creationId xmlns:a16="http://schemas.microsoft.com/office/drawing/2014/main" id="{5E68ED65-E9B2-777F-BF98-03C6EADB94CB}"/>
              </a:ext>
            </a:extLst>
          </p:cNvPr>
          <p:cNvSpPr>
            <a:spLocks noGrp="1"/>
          </p:cNvSpPr>
          <p:nvPr>
            <p:ph type="title"/>
          </p:nvPr>
        </p:nvSpPr>
        <p:spPr>
          <a:xfrm>
            <a:off x="518662" y="976508"/>
            <a:ext cx="4797520" cy="1462832"/>
          </a:xfrm>
        </p:spPr>
        <p:txBody>
          <a:bodyPr vert="horz" wrap="square" lIns="91427" tIns="45713" rIns="91427" bIns="45713" rtlCol="0" anchor="t">
            <a:normAutofit/>
          </a:bodyPr>
          <a:lstStyle/>
          <a:p>
            <a:r>
              <a:rPr lang="en-US" sz="4400"/>
              <a:t>Individual Item Cost Adjustment</a:t>
            </a:r>
          </a:p>
        </p:txBody>
      </p:sp>
      <p:sp>
        <p:nvSpPr>
          <p:cNvPr id="4" name="Content Placeholder 3">
            <a:extLst>
              <a:ext uri="{FF2B5EF4-FFF2-40B4-BE49-F238E27FC236}">
                <a16:creationId xmlns:a16="http://schemas.microsoft.com/office/drawing/2014/main" id="{AD192B9C-6C44-877C-9323-79C22193FA06}"/>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18663" y="2578729"/>
            <a:ext cx="4672304" cy="3766794"/>
          </a:xfrm>
        </p:spPr>
        <p:txBody>
          <a:bodyPr>
            <a:normAutofit/>
          </a:bodyPr>
          <a:lstStyle/>
          <a:p>
            <a:pPr marL="0" indent="0">
              <a:spcBef>
                <a:spcPts val="2500"/>
              </a:spcBef>
              <a:buNone/>
            </a:pPr>
            <a:r>
              <a:rPr lang="en-US" sz="1400" b="1"/>
              <a:t>Individual Item Cost Adjustment</a:t>
            </a:r>
          </a:p>
          <a:p>
            <a:pPr marL="0" lvl="1" indent="0">
              <a:buNone/>
            </a:pPr>
            <a:r>
              <a:rPr lang="en-US" sz="1400"/>
              <a:t>The new feature allows you to adjust the cost of an item at an individual level, making it easy to update the cost of a specific item or group of items. This can save time and reduce errors when updating inventory cost.</a:t>
            </a:r>
          </a:p>
          <a:p>
            <a:pPr marL="0" indent="0">
              <a:spcBef>
                <a:spcPts val="2500"/>
              </a:spcBef>
              <a:buNone/>
            </a:pPr>
            <a:r>
              <a:rPr lang="en-US" sz="1400" b="1"/>
              <a:t>Detailed Audit Trail</a:t>
            </a:r>
          </a:p>
          <a:p>
            <a:pPr marL="0" lvl="1" indent="0">
              <a:buNone/>
            </a:pPr>
            <a:r>
              <a:rPr lang="en-US" sz="1400"/>
              <a:t>The feature provides a detailed audit trail, allowing you to track the changes made to the inventory cost. This can help you to maintain accurate inventory records and better manage your business.</a:t>
            </a:r>
          </a:p>
        </p:txBody>
      </p:sp>
    </p:spTree>
    <p:extLst>
      <p:ext uri="{BB962C8B-B14F-4D97-AF65-F5344CB8AC3E}">
        <p14:creationId xmlns:p14="http://schemas.microsoft.com/office/powerpoint/2010/main" val="2178836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Financial graphs on a dark display">
            <a:extLst>
              <a:ext uri="{FF2B5EF4-FFF2-40B4-BE49-F238E27FC236}">
                <a16:creationId xmlns:a16="http://schemas.microsoft.com/office/drawing/2014/main" id="{1EF9A2DA-7D8C-454B-BCA3-85A3A468258C}"/>
              </a:ext>
            </a:extLst>
          </p:cNvPr>
          <p:cNvPicPr>
            <a:picLocks noGrp="1" noChangeAspect="1"/>
          </p:cNvPicPr>
          <p:nvPr>
            <p:ph sz="half" idx="1"/>
          </p:nvPr>
        </p:nvPicPr>
        <p:blipFill>
          <a:blip r:embed="rId3"/>
          <a:srcRect l="25877" r="28924" b="1"/>
          <a:stretch/>
        </p:blipFill>
        <p:spPr>
          <a:xfrm>
            <a:off x="518661" y="508505"/>
            <a:ext cx="4221312" cy="5837090"/>
          </a:xfrm>
          <a:prstGeom prst="rect">
            <a:avLst/>
          </a:prstGeom>
        </p:spPr>
      </p:pic>
      <p:sp>
        <p:nvSpPr>
          <p:cNvPr id="2" name="Title 1">
            <a:extLst>
              <a:ext uri="{FF2B5EF4-FFF2-40B4-BE49-F238E27FC236}">
                <a16:creationId xmlns:a16="http://schemas.microsoft.com/office/drawing/2014/main" id="{5DFBCA6C-CB43-2991-A442-6D448781CD0D}"/>
              </a:ext>
            </a:extLst>
          </p:cNvPr>
          <p:cNvSpPr>
            <a:spLocks noGrp="1"/>
          </p:cNvSpPr>
          <p:nvPr>
            <p:ph type="title"/>
          </p:nvPr>
        </p:nvSpPr>
        <p:spPr>
          <a:xfrm>
            <a:off x="5438856" y="976508"/>
            <a:ext cx="6231426" cy="1462832"/>
          </a:xfrm>
        </p:spPr>
        <p:txBody>
          <a:bodyPr vert="horz" wrap="square" lIns="91427" tIns="45713" rIns="91427" bIns="45713" rtlCol="0" anchor="t">
            <a:normAutofit/>
          </a:bodyPr>
          <a:lstStyle/>
          <a:p>
            <a:r>
              <a:rPr lang="en-US" sz="4400"/>
              <a:t>Automatic Cost Adjustments</a:t>
            </a:r>
          </a:p>
        </p:txBody>
      </p:sp>
      <p:sp>
        <p:nvSpPr>
          <p:cNvPr id="4" name="Content Placeholder 3">
            <a:extLst>
              <a:ext uri="{FF2B5EF4-FFF2-40B4-BE49-F238E27FC236}">
                <a16:creationId xmlns:a16="http://schemas.microsoft.com/office/drawing/2014/main" id="{654DF9AD-E175-767C-8092-AFF5509993E6}"/>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438868" y="2577993"/>
            <a:ext cx="6231426" cy="3767603"/>
          </a:xfrm>
        </p:spPr>
        <p:txBody>
          <a:bodyPr>
            <a:normAutofit/>
          </a:bodyPr>
          <a:lstStyle/>
          <a:p>
            <a:pPr marL="0" indent="0">
              <a:spcBef>
                <a:spcPts val="2500"/>
              </a:spcBef>
              <a:buNone/>
            </a:pPr>
            <a:r>
              <a:rPr lang="en-US" sz="1400" b="1"/>
              <a:t>Automatic Cost Adjustments</a:t>
            </a:r>
          </a:p>
          <a:p>
            <a:pPr marL="0" lvl="1" indent="0">
              <a:buNone/>
            </a:pPr>
            <a:r>
              <a:rPr lang="en-US" sz="1400"/>
              <a:t>The new feature provides automatic cost adjustments based on predefined rules, reducing the risk of errors and maintaining accuracy.</a:t>
            </a:r>
          </a:p>
          <a:p>
            <a:pPr marL="0" indent="0">
              <a:spcBef>
                <a:spcPts val="2500"/>
              </a:spcBef>
              <a:buNone/>
            </a:pPr>
            <a:r>
              <a:rPr lang="en-US" sz="1400" b="1"/>
              <a:t>FIFO Method</a:t>
            </a:r>
          </a:p>
          <a:p>
            <a:pPr marL="0" lvl="1" indent="0">
              <a:buNone/>
            </a:pPr>
            <a:r>
              <a:rPr lang="en-US" sz="1400"/>
              <a:t>The system can be set up to automatically adjust the cost of items based on the FIFO method, which means that the items that were purchased first will be the first ones to be sold or used.</a:t>
            </a:r>
          </a:p>
          <a:p>
            <a:pPr marL="0" indent="0">
              <a:spcBef>
                <a:spcPts val="2500"/>
              </a:spcBef>
              <a:buNone/>
            </a:pPr>
            <a:r>
              <a:rPr lang="en-US" sz="1400" b="1"/>
              <a:t>LIFO Method</a:t>
            </a:r>
          </a:p>
          <a:p>
            <a:pPr marL="0" lvl="1" indent="0">
              <a:buNone/>
            </a:pPr>
            <a:r>
              <a:rPr lang="en-US" sz="1400"/>
              <a:t>The system can also be set up to automatically adjust the cost of items based on the LIFO method, which means that the items that were purchased last will be the first ones to be sold or used.</a:t>
            </a:r>
          </a:p>
        </p:txBody>
      </p:sp>
    </p:spTree>
    <p:extLst>
      <p:ext uri="{BB962C8B-B14F-4D97-AF65-F5344CB8AC3E}">
        <p14:creationId xmlns:p14="http://schemas.microsoft.com/office/powerpoint/2010/main" val="15794474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82ED24-ECA2-3A91-A40A-E8C9338D4C23}"/>
              </a:ext>
            </a:extLst>
          </p:cNvPr>
          <p:cNvSpPr txBox="1"/>
          <p:nvPr/>
        </p:nvSpPr>
        <p:spPr>
          <a:xfrm>
            <a:off x="8297130" y="1835886"/>
            <a:ext cx="4039736" cy="2688381"/>
          </a:xfrm>
          <a:prstGeom prst="rect">
            <a:avLst/>
          </a:prstGeom>
          <a:noFill/>
        </p:spPr>
        <p:txBody>
          <a:bodyPr wrap="square" lIns="179285" tIns="143428" rIns="179285" bIns="143428" rtlCol="0">
            <a:spAutoFit/>
          </a:bodyPr>
          <a:lstStyle/>
          <a:p>
            <a:pPr>
              <a:lnSpc>
                <a:spcPct val="90000"/>
              </a:lnSpc>
              <a:spcAft>
                <a:spcPts val="588"/>
              </a:spcAft>
            </a:pPr>
            <a:r>
              <a:rPr lang="en-US" sz="3137" b="1" i="1" dirty="0">
                <a:solidFill>
                  <a:schemeClr val="bg1"/>
                </a:solidFill>
              </a:rPr>
              <a:t>Setup new Feature</a:t>
            </a:r>
          </a:p>
          <a:p>
            <a:pPr>
              <a:lnSpc>
                <a:spcPct val="90000"/>
              </a:lnSpc>
              <a:spcAft>
                <a:spcPts val="588"/>
              </a:spcAft>
            </a:pPr>
            <a:r>
              <a:rPr lang="en-US" sz="3137" b="1" dirty="0">
                <a:solidFill>
                  <a:schemeClr val="bg1"/>
                </a:solidFill>
              </a:rPr>
              <a:t>Inventory Cost Adjustment</a:t>
            </a:r>
          </a:p>
          <a:p>
            <a:pPr>
              <a:lnSpc>
                <a:spcPct val="90000"/>
              </a:lnSpc>
              <a:spcAft>
                <a:spcPts val="588"/>
              </a:spcAft>
            </a:pPr>
            <a:endParaRPr lang="en-US" sz="3137" b="1" i="1" dirty="0">
              <a:solidFill>
                <a:schemeClr val="bg1"/>
              </a:solidFill>
            </a:endParaRPr>
          </a:p>
          <a:p>
            <a:pPr>
              <a:lnSpc>
                <a:spcPct val="90000"/>
              </a:lnSpc>
              <a:spcAft>
                <a:spcPts val="588"/>
              </a:spcAft>
            </a:pPr>
            <a:r>
              <a:rPr lang="en-US" sz="3137" b="1" u="sng" dirty="0">
                <a:solidFill>
                  <a:schemeClr val="bg1"/>
                </a:solidFill>
              </a:rPr>
              <a:t>Inventory Setup</a:t>
            </a:r>
          </a:p>
        </p:txBody>
      </p:sp>
      <p:pic>
        <p:nvPicPr>
          <p:cNvPr id="6" name="Picture 5">
            <a:extLst>
              <a:ext uri="{FF2B5EF4-FFF2-40B4-BE49-F238E27FC236}">
                <a16:creationId xmlns:a16="http://schemas.microsoft.com/office/drawing/2014/main" id="{F86A8D5E-9BD9-B9F7-BC3F-5700E35BA70F}"/>
              </a:ext>
            </a:extLst>
          </p:cNvPr>
          <p:cNvPicPr>
            <a:picLocks noChangeAspect="1"/>
          </p:cNvPicPr>
          <p:nvPr/>
        </p:nvPicPr>
        <p:blipFill>
          <a:blip r:embed="rId2"/>
          <a:stretch>
            <a:fillRect/>
          </a:stretch>
        </p:blipFill>
        <p:spPr>
          <a:xfrm>
            <a:off x="146728" y="210421"/>
            <a:ext cx="7918826" cy="6437159"/>
          </a:xfrm>
          <a:prstGeom prst="rect">
            <a:avLst/>
          </a:prstGeom>
        </p:spPr>
      </p:pic>
      <p:pic>
        <p:nvPicPr>
          <p:cNvPr id="2" name="Picture 1" descr="A logo with blue and black text">
            <a:extLst>
              <a:ext uri="{FF2B5EF4-FFF2-40B4-BE49-F238E27FC236}">
                <a16:creationId xmlns:a16="http://schemas.microsoft.com/office/drawing/2014/main" id="{6E44BC37-A40A-D954-3AA0-41D552BAA2E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23202" t="30029" r="30703" b="28482"/>
          <a:stretch/>
        </p:blipFill>
        <p:spPr>
          <a:xfrm>
            <a:off x="8827469" y="170029"/>
            <a:ext cx="3289830" cy="1099971"/>
          </a:xfrm>
          <a:custGeom>
            <a:avLst/>
            <a:gdLst>
              <a:gd name="connsiteX0" fmla="*/ 0 w 3289830"/>
              <a:gd name="connsiteY0" fmla="*/ 0 h 1099971"/>
              <a:gd name="connsiteX1" fmla="*/ 515407 w 3289830"/>
              <a:gd name="connsiteY1" fmla="*/ 0 h 1099971"/>
              <a:gd name="connsiteX2" fmla="*/ 965017 w 3289830"/>
              <a:gd name="connsiteY2" fmla="*/ 0 h 1099971"/>
              <a:gd name="connsiteX3" fmla="*/ 1447525 w 3289830"/>
              <a:gd name="connsiteY3" fmla="*/ 0 h 1099971"/>
              <a:gd name="connsiteX4" fmla="*/ 2028729 w 3289830"/>
              <a:gd name="connsiteY4" fmla="*/ 0 h 1099971"/>
              <a:gd name="connsiteX5" fmla="*/ 2544135 w 3289830"/>
              <a:gd name="connsiteY5" fmla="*/ 0 h 1099971"/>
              <a:gd name="connsiteX6" fmla="*/ 3289830 w 3289830"/>
              <a:gd name="connsiteY6" fmla="*/ 0 h 1099971"/>
              <a:gd name="connsiteX7" fmla="*/ 3289830 w 3289830"/>
              <a:gd name="connsiteY7" fmla="*/ 560985 h 1099971"/>
              <a:gd name="connsiteX8" fmla="*/ 3289830 w 3289830"/>
              <a:gd name="connsiteY8" fmla="*/ 1099971 h 1099971"/>
              <a:gd name="connsiteX9" fmla="*/ 2741525 w 3289830"/>
              <a:gd name="connsiteY9" fmla="*/ 1099971 h 1099971"/>
              <a:gd name="connsiteX10" fmla="*/ 2259017 w 3289830"/>
              <a:gd name="connsiteY10" fmla="*/ 1099971 h 1099971"/>
              <a:gd name="connsiteX11" fmla="*/ 1644915 w 3289830"/>
              <a:gd name="connsiteY11" fmla="*/ 1099971 h 1099971"/>
              <a:gd name="connsiteX12" fmla="*/ 1129508 w 3289830"/>
              <a:gd name="connsiteY12" fmla="*/ 1099971 h 1099971"/>
              <a:gd name="connsiteX13" fmla="*/ 679898 w 3289830"/>
              <a:gd name="connsiteY13" fmla="*/ 1099971 h 1099971"/>
              <a:gd name="connsiteX14" fmla="*/ 0 w 3289830"/>
              <a:gd name="connsiteY14" fmla="*/ 1099971 h 1099971"/>
              <a:gd name="connsiteX15" fmla="*/ 0 w 3289830"/>
              <a:gd name="connsiteY15" fmla="*/ 571985 h 1099971"/>
              <a:gd name="connsiteX16" fmla="*/ 0 w 3289830"/>
              <a:gd name="connsiteY16" fmla="*/ 0 h 1099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89830" h="1099971" fill="none" extrusionOk="0">
                <a:moveTo>
                  <a:pt x="0" y="0"/>
                </a:moveTo>
                <a:cubicBezTo>
                  <a:pt x="175660" y="-17643"/>
                  <a:pt x="334188" y="4823"/>
                  <a:pt x="515407" y="0"/>
                </a:cubicBezTo>
                <a:cubicBezTo>
                  <a:pt x="696626" y="-4823"/>
                  <a:pt x="867635" y="10724"/>
                  <a:pt x="965017" y="0"/>
                </a:cubicBezTo>
                <a:cubicBezTo>
                  <a:pt x="1062399" y="-10724"/>
                  <a:pt x="1232124" y="6855"/>
                  <a:pt x="1447525" y="0"/>
                </a:cubicBezTo>
                <a:cubicBezTo>
                  <a:pt x="1662926" y="-6855"/>
                  <a:pt x="1758304" y="45685"/>
                  <a:pt x="2028729" y="0"/>
                </a:cubicBezTo>
                <a:cubicBezTo>
                  <a:pt x="2299154" y="-45685"/>
                  <a:pt x="2320972" y="40176"/>
                  <a:pt x="2544135" y="0"/>
                </a:cubicBezTo>
                <a:cubicBezTo>
                  <a:pt x="2767298" y="-40176"/>
                  <a:pt x="3129949" y="80104"/>
                  <a:pt x="3289830" y="0"/>
                </a:cubicBezTo>
                <a:cubicBezTo>
                  <a:pt x="3342650" y="113384"/>
                  <a:pt x="3289630" y="322336"/>
                  <a:pt x="3289830" y="560985"/>
                </a:cubicBezTo>
                <a:cubicBezTo>
                  <a:pt x="3290030" y="799634"/>
                  <a:pt x="3276280" y="935929"/>
                  <a:pt x="3289830" y="1099971"/>
                </a:cubicBezTo>
                <a:cubicBezTo>
                  <a:pt x="3023492" y="1131138"/>
                  <a:pt x="2935843" y="1062660"/>
                  <a:pt x="2741525" y="1099971"/>
                </a:cubicBezTo>
                <a:cubicBezTo>
                  <a:pt x="2547207" y="1137282"/>
                  <a:pt x="2498099" y="1052251"/>
                  <a:pt x="2259017" y="1099971"/>
                </a:cubicBezTo>
                <a:cubicBezTo>
                  <a:pt x="2019935" y="1147691"/>
                  <a:pt x="1950305" y="1067277"/>
                  <a:pt x="1644915" y="1099971"/>
                </a:cubicBezTo>
                <a:cubicBezTo>
                  <a:pt x="1339525" y="1132665"/>
                  <a:pt x="1346679" y="1089026"/>
                  <a:pt x="1129508" y="1099971"/>
                </a:cubicBezTo>
                <a:cubicBezTo>
                  <a:pt x="912337" y="1110916"/>
                  <a:pt x="865041" y="1071354"/>
                  <a:pt x="679898" y="1099971"/>
                </a:cubicBezTo>
                <a:cubicBezTo>
                  <a:pt x="494755" y="1128588"/>
                  <a:pt x="278672" y="1086096"/>
                  <a:pt x="0" y="1099971"/>
                </a:cubicBezTo>
                <a:cubicBezTo>
                  <a:pt x="-9744" y="851088"/>
                  <a:pt x="4382" y="803950"/>
                  <a:pt x="0" y="571985"/>
                </a:cubicBezTo>
                <a:cubicBezTo>
                  <a:pt x="-4382" y="340020"/>
                  <a:pt x="24924" y="139667"/>
                  <a:pt x="0" y="0"/>
                </a:cubicBezTo>
                <a:close/>
              </a:path>
              <a:path w="3289830" h="1099971" stroke="0" extrusionOk="0">
                <a:moveTo>
                  <a:pt x="0" y="0"/>
                </a:moveTo>
                <a:cubicBezTo>
                  <a:pt x="197933" y="-60275"/>
                  <a:pt x="318351" y="13375"/>
                  <a:pt x="515407" y="0"/>
                </a:cubicBezTo>
                <a:cubicBezTo>
                  <a:pt x="712463" y="-13375"/>
                  <a:pt x="806435" y="37791"/>
                  <a:pt x="965017" y="0"/>
                </a:cubicBezTo>
                <a:cubicBezTo>
                  <a:pt x="1123599" y="-37791"/>
                  <a:pt x="1393827" y="38145"/>
                  <a:pt x="1579118" y="0"/>
                </a:cubicBezTo>
                <a:cubicBezTo>
                  <a:pt x="1764409" y="-38145"/>
                  <a:pt x="1844339" y="51813"/>
                  <a:pt x="2094525" y="0"/>
                </a:cubicBezTo>
                <a:cubicBezTo>
                  <a:pt x="2344711" y="-51813"/>
                  <a:pt x="2444173" y="56048"/>
                  <a:pt x="2609932" y="0"/>
                </a:cubicBezTo>
                <a:cubicBezTo>
                  <a:pt x="2775691" y="-56048"/>
                  <a:pt x="3146407" y="23187"/>
                  <a:pt x="3289830" y="0"/>
                </a:cubicBezTo>
                <a:cubicBezTo>
                  <a:pt x="3319461" y="152864"/>
                  <a:pt x="3248706" y="303146"/>
                  <a:pt x="3289830" y="527986"/>
                </a:cubicBezTo>
                <a:cubicBezTo>
                  <a:pt x="3330954" y="752826"/>
                  <a:pt x="3264026" y="855703"/>
                  <a:pt x="3289830" y="1099971"/>
                </a:cubicBezTo>
                <a:cubicBezTo>
                  <a:pt x="3139866" y="1137932"/>
                  <a:pt x="3005246" y="1045041"/>
                  <a:pt x="2807322" y="1099971"/>
                </a:cubicBezTo>
                <a:cubicBezTo>
                  <a:pt x="2609398" y="1154901"/>
                  <a:pt x="2502538" y="1052625"/>
                  <a:pt x="2259017" y="1099971"/>
                </a:cubicBezTo>
                <a:cubicBezTo>
                  <a:pt x="2015496" y="1147317"/>
                  <a:pt x="1855216" y="1078155"/>
                  <a:pt x="1710712" y="1099971"/>
                </a:cubicBezTo>
                <a:cubicBezTo>
                  <a:pt x="1566209" y="1121787"/>
                  <a:pt x="1443820" y="1095553"/>
                  <a:pt x="1195305" y="1099971"/>
                </a:cubicBezTo>
                <a:cubicBezTo>
                  <a:pt x="946790" y="1104389"/>
                  <a:pt x="737237" y="1079703"/>
                  <a:pt x="581203" y="1099971"/>
                </a:cubicBezTo>
                <a:cubicBezTo>
                  <a:pt x="425169" y="1120239"/>
                  <a:pt x="146267" y="1030970"/>
                  <a:pt x="0" y="1099971"/>
                </a:cubicBezTo>
                <a:cubicBezTo>
                  <a:pt x="-30787" y="960335"/>
                  <a:pt x="59040" y="698309"/>
                  <a:pt x="0" y="571985"/>
                </a:cubicBezTo>
                <a:cubicBezTo>
                  <a:pt x="-59040" y="445661"/>
                  <a:pt x="4106" y="272663"/>
                  <a:pt x="0" y="0"/>
                </a:cubicBezTo>
                <a:close/>
              </a:path>
            </a:pathLst>
          </a:custGeom>
          <a:ln w="38100" cap="rnd">
            <a:solidFill>
              <a:srgbClr val="000000"/>
            </a:solidFill>
            <a:prstDash val="solid"/>
            <a:round/>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27781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BD6A28-669E-C646-3515-FD9A996A2974}"/>
              </a:ext>
            </a:extLst>
          </p:cNvPr>
          <p:cNvPicPr>
            <a:picLocks noChangeAspect="1"/>
          </p:cNvPicPr>
          <p:nvPr/>
        </p:nvPicPr>
        <p:blipFill>
          <a:blip r:embed="rId2"/>
          <a:stretch>
            <a:fillRect/>
          </a:stretch>
        </p:blipFill>
        <p:spPr>
          <a:xfrm>
            <a:off x="546971" y="1052390"/>
            <a:ext cx="10134158" cy="5333285"/>
          </a:xfrm>
          <a:prstGeom prst="rect">
            <a:avLst/>
          </a:prstGeom>
        </p:spPr>
      </p:pic>
      <p:sp>
        <p:nvSpPr>
          <p:cNvPr id="4" name="TextBox 3">
            <a:extLst>
              <a:ext uri="{FF2B5EF4-FFF2-40B4-BE49-F238E27FC236}">
                <a16:creationId xmlns:a16="http://schemas.microsoft.com/office/drawing/2014/main" id="{9A82ED24-ECA2-3A91-A40A-E8C9338D4C23}"/>
              </a:ext>
            </a:extLst>
          </p:cNvPr>
          <p:cNvSpPr txBox="1"/>
          <p:nvPr/>
        </p:nvSpPr>
        <p:spPr>
          <a:xfrm>
            <a:off x="714102" y="252019"/>
            <a:ext cx="7482868" cy="724143"/>
          </a:xfrm>
          <a:prstGeom prst="rect">
            <a:avLst/>
          </a:prstGeom>
          <a:noFill/>
        </p:spPr>
        <p:txBody>
          <a:bodyPr wrap="square" lIns="179285" tIns="143428" rIns="179285" bIns="143428" rtlCol="0">
            <a:spAutoFit/>
          </a:bodyPr>
          <a:lstStyle/>
          <a:p>
            <a:pPr>
              <a:lnSpc>
                <a:spcPct val="90000"/>
              </a:lnSpc>
              <a:spcAft>
                <a:spcPts val="588"/>
              </a:spcAft>
            </a:pPr>
            <a:r>
              <a:rPr lang="en-US" sz="3137" b="1" dirty="0">
                <a:solidFill>
                  <a:schemeClr val="bg1"/>
                </a:solidFill>
              </a:rPr>
              <a:t>Inventory Cost Adjustment </a:t>
            </a:r>
            <a:r>
              <a:rPr lang="en-US" sz="3137" b="1" i="1" dirty="0">
                <a:solidFill>
                  <a:schemeClr val="bg1"/>
                </a:solidFill>
              </a:rPr>
              <a:t>new</a:t>
            </a:r>
            <a:r>
              <a:rPr lang="en-US" sz="3137" b="1" dirty="0">
                <a:solidFill>
                  <a:schemeClr val="bg1"/>
                </a:solidFill>
              </a:rPr>
              <a:t> </a:t>
            </a:r>
            <a:r>
              <a:rPr lang="en-US" sz="3137" b="1" i="1" dirty="0">
                <a:solidFill>
                  <a:schemeClr val="bg1"/>
                </a:solidFill>
              </a:rPr>
              <a:t>Page</a:t>
            </a:r>
          </a:p>
        </p:txBody>
      </p:sp>
      <p:pic>
        <p:nvPicPr>
          <p:cNvPr id="2" name="Picture 1" descr="A logo with blue and black text">
            <a:extLst>
              <a:ext uri="{FF2B5EF4-FFF2-40B4-BE49-F238E27FC236}">
                <a16:creationId xmlns:a16="http://schemas.microsoft.com/office/drawing/2014/main" id="{193DA360-C8AC-8527-D272-CF03C63EE65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23202" t="30029" r="30703" b="28482"/>
          <a:stretch/>
        </p:blipFill>
        <p:spPr>
          <a:xfrm>
            <a:off x="8576597" y="184543"/>
            <a:ext cx="3615403" cy="1208828"/>
          </a:xfrm>
          <a:custGeom>
            <a:avLst/>
            <a:gdLst>
              <a:gd name="connsiteX0" fmla="*/ 0 w 3615403"/>
              <a:gd name="connsiteY0" fmla="*/ 0 h 1208828"/>
              <a:gd name="connsiteX1" fmla="*/ 480332 w 3615403"/>
              <a:gd name="connsiteY1" fmla="*/ 0 h 1208828"/>
              <a:gd name="connsiteX2" fmla="*/ 924510 w 3615403"/>
              <a:gd name="connsiteY2" fmla="*/ 0 h 1208828"/>
              <a:gd name="connsiteX3" fmla="*/ 1477150 w 3615403"/>
              <a:gd name="connsiteY3" fmla="*/ 0 h 1208828"/>
              <a:gd name="connsiteX4" fmla="*/ 1993637 w 3615403"/>
              <a:gd name="connsiteY4" fmla="*/ 0 h 1208828"/>
              <a:gd name="connsiteX5" fmla="*/ 2510123 w 3615403"/>
              <a:gd name="connsiteY5" fmla="*/ 0 h 1208828"/>
              <a:gd name="connsiteX6" fmla="*/ 3098917 w 3615403"/>
              <a:gd name="connsiteY6" fmla="*/ 0 h 1208828"/>
              <a:gd name="connsiteX7" fmla="*/ 3615403 w 3615403"/>
              <a:gd name="connsiteY7" fmla="*/ 0 h 1208828"/>
              <a:gd name="connsiteX8" fmla="*/ 3615403 w 3615403"/>
              <a:gd name="connsiteY8" fmla="*/ 366678 h 1208828"/>
              <a:gd name="connsiteX9" fmla="*/ 3615403 w 3615403"/>
              <a:gd name="connsiteY9" fmla="*/ 781709 h 1208828"/>
              <a:gd name="connsiteX10" fmla="*/ 3615403 w 3615403"/>
              <a:gd name="connsiteY10" fmla="*/ 1208828 h 1208828"/>
              <a:gd name="connsiteX11" fmla="*/ 3062763 w 3615403"/>
              <a:gd name="connsiteY11" fmla="*/ 1208828 h 1208828"/>
              <a:gd name="connsiteX12" fmla="*/ 2510123 w 3615403"/>
              <a:gd name="connsiteY12" fmla="*/ 1208828 h 1208828"/>
              <a:gd name="connsiteX13" fmla="*/ 1921328 w 3615403"/>
              <a:gd name="connsiteY13" fmla="*/ 1208828 h 1208828"/>
              <a:gd name="connsiteX14" fmla="*/ 1440996 w 3615403"/>
              <a:gd name="connsiteY14" fmla="*/ 1208828 h 1208828"/>
              <a:gd name="connsiteX15" fmla="*/ 852202 w 3615403"/>
              <a:gd name="connsiteY15" fmla="*/ 1208828 h 1208828"/>
              <a:gd name="connsiteX16" fmla="*/ 0 w 3615403"/>
              <a:gd name="connsiteY16" fmla="*/ 1208828 h 1208828"/>
              <a:gd name="connsiteX17" fmla="*/ 0 w 3615403"/>
              <a:gd name="connsiteY17" fmla="*/ 842150 h 1208828"/>
              <a:gd name="connsiteX18" fmla="*/ 0 w 3615403"/>
              <a:gd name="connsiteY18" fmla="*/ 427119 h 1208828"/>
              <a:gd name="connsiteX19" fmla="*/ 0 w 3615403"/>
              <a:gd name="connsiteY19" fmla="*/ 0 h 1208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15403" h="1208828" fill="none" extrusionOk="0">
                <a:moveTo>
                  <a:pt x="0" y="0"/>
                </a:moveTo>
                <a:cubicBezTo>
                  <a:pt x="118150" y="-52794"/>
                  <a:pt x="241007" y="56778"/>
                  <a:pt x="480332" y="0"/>
                </a:cubicBezTo>
                <a:cubicBezTo>
                  <a:pt x="719657" y="-56778"/>
                  <a:pt x="705067" y="26781"/>
                  <a:pt x="924510" y="0"/>
                </a:cubicBezTo>
                <a:cubicBezTo>
                  <a:pt x="1143953" y="-26781"/>
                  <a:pt x="1311354" y="52082"/>
                  <a:pt x="1477150" y="0"/>
                </a:cubicBezTo>
                <a:cubicBezTo>
                  <a:pt x="1642946" y="-52082"/>
                  <a:pt x="1806516" y="21648"/>
                  <a:pt x="1993637" y="0"/>
                </a:cubicBezTo>
                <a:cubicBezTo>
                  <a:pt x="2180758" y="-21648"/>
                  <a:pt x="2292560" y="34555"/>
                  <a:pt x="2510123" y="0"/>
                </a:cubicBezTo>
                <a:cubicBezTo>
                  <a:pt x="2727686" y="-34555"/>
                  <a:pt x="2832166" y="2833"/>
                  <a:pt x="3098917" y="0"/>
                </a:cubicBezTo>
                <a:cubicBezTo>
                  <a:pt x="3365668" y="-2833"/>
                  <a:pt x="3421240" y="45319"/>
                  <a:pt x="3615403" y="0"/>
                </a:cubicBezTo>
                <a:cubicBezTo>
                  <a:pt x="3652232" y="182087"/>
                  <a:pt x="3600582" y="187441"/>
                  <a:pt x="3615403" y="366678"/>
                </a:cubicBezTo>
                <a:cubicBezTo>
                  <a:pt x="3630224" y="545915"/>
                  <a:pt x="3566611" y="633062"/>
                  <a:pt x="3615403" y="781709"/>
                </a:cubicBezTo>
                <a:cubicBezTo>
                  <a:pt x="3664195" y="930356"/>
                  <a:pt x="3599704" y="1063374"/>
                  <a:pt x="3615403" y="1208828"/>
                </a:cubicBezTo>
                <a:cubicBezTo>
                  <a:pt x="3427685" y="1251554"/>
                  <a:pt x="3213041" y="1163374"/>
                  <a:pt x="3062763" y="1208828"/>
                </a:cubicBezTo>
                <a:cubicBezTo>
                  <a:pt x="2912485" y="1254282"/>
                  <a:pt x="2661440" y="1177333"/>
                  <a:pt x="2510123" y="1208828"/>
                </a:cubicBezTo>
                <a:cubicBezTo>
                  <a:pt x="2358806" y="1240323"/>
                  <a:pt x="2050345" y="1191060"/>
                  <a:pt x="1921328" y="1208828"/>
                </a:cubicBezTo>
                <a:cubicBezTo>
                  <a:pt x="1792312" y="1226596"/>
                  <a:pt x="1664470" y="1170022"/>
                  <a:pt x="1440996" y="1208828"/>
                </a:cubicBezTo>
                <a:cubicBezTo>
                  <a:pt x="1217522" y="1247634"/>
                  <a:pt x="1061479" y="1185874"/>
                  <a:pt x="852202" y="1208828"/>
                </a:cubicBezTo>
                <a:cubicBezTo>
                  <a:pt x="642925" y="1231782"/>
                  <a:pt x="197918" y="1199361"/>
                  <a:pt x="0" y="1208828"/>
                </a:cubicBezTo>
                <a:cubicBezTo>
                  <a:pt x="-42637" y="1084905"/>
                  <a:pt x="21269" y="957058"/>
                  <a:pt x="0" y="842150"/>
                </a:cubicBezTo>
                <a:cubicBezTo>
                  <a:pt x="-21269" y="727242"/>
                  <a:pt x="15656" y="608262"/>
                  <a:pt x="0" y="427119"/>
                </a:cubicBezTo>
                <a:cubicBezTo>
                  <a:pt x="-15656" y="245976"/>
                  <a:pt x="29145" y="121649"/>
                  <a:pt x="0" y="0"/>
                </a:cubicBezTo>
                <a:close/>
              </a:path>
              <a:path w="3615403" h="1208828" stroke="0" extrusionOk="0">
                <a:moveTo>
                  <a:pt x="0" y="0"/>
                </a:moveTo>
                <a:cubicBezTo>
                  <a:pt x="221717" y="-53828"/>
                  <a:pt x="336440" y="51030"/>
                  <a:pt x="480332" y="0"/>
                </a:cubicBezTo>
                <a:cubicBezTo>
                  <a:pt x="624224" y="-51030"/>
                  <a:pt x="695865" y="20195"/>
                  <a:pt x="888356" y="0"/>
                </a:cubicBezTo>
                <a:cubicBezTo>
                  <a:pt x="1080847" y="-20195"/>
                  <a:pt x="1319485" y="44872"/>
                  <a:pt x="1477150" y="0"/>
                </a:cubicBezTo>
                <a:cubicBezTo>
                  <a:pt x="1634815" y="-44872"/>
                  <a:pt x="1726039" y="26443"/>
                  <a:pt x="1957482" y="0"/>
                </a:cubicBezTo>
                <a:cubicBezTo>
                  <a:pt x="2188925" y="-26443"/>
                  <a:pt x="2332090" y="46912"/>
                  <a:pt x="2437815" y="0"/>
                </a:cubicBezTo>
                <a:cubicBezTo>
                  <a:pt x="2543540" y="-46912"/>
                  <a:pt x="2823774" y="24319"/>
                  <a:pt x="3026609" y="0"/>
                </a:cubicBezTo>
                <a:cubicBezTo>
                  <a:pt x="3229444" y="-24319"/>
                  <a:pt x="3340485" y="41188"/>
                  <a:pt x="3615403" y="0"/>
                </a:cubicBezTo>
                <a:cubicBezTo>
                  <a:pt x="3650288" y="205326"/>
                  <a:pt x="3613463" y="262081"/>
                  <a:pt x="3615403" y="427119"/>
                </a:cubicBezTo>
                <a:cubicBezTo>
                  <a:pt x="3617343" y="592157"/>
                  <a:pt x="3575039" y="718136"/>
                  <a:pt x="3615403" y="805885"/>
                </a:cubicBezTo>
                <a:cubicBezTo>
                  <a:pt x="3655767" y="893634"/>
                  <a:pt x="3574047" y="1074912"/>
                  <a:pt x="3615403" y="1208828"/>
                </a:cubicBezTo>
                <a:cubicBezTo>
                  <a:pt x="3413307" y="1231995"/>
                  <a:pt x="3217718" y="1157411"/>
                  <a:pt x="3098917" y="1208828"/>
                </a:cubicBezTo>
                <a:cubicBezTo>
                  <a:pt x="2980116" y="1260245"/>
                  <a:pt x="2726268" y="1151200"/>
                  <a:pt x="2618585" y="1208828"/>
                </a:cubicBezTo>
                <a:cubicBezTo>
                  <a:pt x="2510902" y="1266456"/>
                  <a:pt x="2177860" y="1140712"/>
                  <a:pt x="2029791" y="1208828"/>
                </a:cubicBezTo>
                <a:cubicBezTo>
                  <a:pt x="1881722" y="1276944"/>
                  <a:pt x="1652360" y="1152264"/>
                  <a:pt x="1440996" y="1208828"/>
                </a:cubicBezTo>
                <a:cubicBezTo>
                  <a:pt x="1229633" y="1265392"/>
                  <a:pt x="1123822" y="1198758"/>
                  <a:pt x="996818" y="1208828"/>
                </a:cubicBezTo>
                <a:cubicBezTo>
                  <a:pt x="869814" y="1218898"/>
                  <a:pt x="671350" y="1181545"/>
                  <a:pt x="480332" y="1208828"/>
                </a:cubicBezTo>
                <a:cubicBezTo>
                  <a:pt x="289314" y="1236111"/>
                  <a:pt x="207390" y="1194802"/>
                  <a:pt x="0" y="1208828"/>
                </a:cubicBezTo>
                <a:cubicBezTo>
                  <a:pt x="-2076" y="1038698"/>
                  <a:pt x="2660" y="936295"/>
                  <a:pt x="0" y="805885"/>
                </a:cubicBezTo>
                <a:cubicBezTo>
                  <a:pt x="-2660" y="675475"/>
                  <a:pt x="40314" y="544930"/>
                  <a:pt x="0" y="427119"/>
                </a:cubicBezTo>
                <a:cubicBezTo>
                  <a:pt x="-40314" y="309308"/>
                  <a:pt x="20927" y="101756"/>
                  <a:pt x="0" y="0"/>
                </a:cubicBezTo>
                <a:close/>
              </a:path>
            </a:pathLst>
          </a:custGeom>
          <a:ln w="38100" cap="rnd">
            <a:solidFill>
              <a:srgbClr val="000000"/>
            </a:solidFill>
            <a:prstDash val="solid"/>
            <a:round/>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22611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2E95D6-F48E-138A-98B7-770F44901C3C}"/>
              </a:ext>
            </a:extLst>
          </p:cNvPr>
          <p:cNvSpPr txBox="1"/>
          <p:nvPr/>
        </p:nvSpPr>
        <p:spPr>
          <a:xfrm>
            <a:off x="2461370" y="2157984"/>
            <a:ext cx="6153425" cy="1375872"/>
          </a:xfrm>
          <a:prstGeom prst="rect">
            <a:avLst/>
          </a:prstGeom>
          <a:noFill/>
        </p:spPr>
        <p:txBody>
          <a:bodyPr wrap="square" lIns="179285" tIns="143428" rIns="179285" bIns="143428" rtlCol="0">
            <a:spAutoFit/>
          </a:bodyPr>
          <a:lstStyle/>
          <a:p>
            <a:pPr>
              <a:lnSpc>
                <a:spcPct val="90000"/>
              </a:lnSpc>
              <a:spcAft>
                <a:spcPts val="588"/>
              </a:spcAft>
            </a:pPr>
            <a:r>
              <a:rPr lang="en-US" sz="3921" b="1" dirty="0">
                <a:solidFill>
                  <a:schemeClr val="bg1"/>
                </a:solidFill>
              </a:rPr>
              <a:t>Demo – Inventory Cost Adjustment</a:t>
            </a:r>
          </a:p>
        </p:txBody>
      </p:sp>
      <p:pic>
        <p:nvPicPr>
          <p:cNvPr id="3" name="Picture 2" descr="A logo with blue and black text">
            <a:extLst>
              <a:ext uri="{FF2B5EF4-FFF2-40B4-BE49-F238E27FC236}">
                <a16:creationId xmlns:a16="http://schemas.microsoft.com/office/drawing/2014/main" id="{9829D228-3A88-8D40-44A6-83F396D6D42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23202" t="30029" r="30703" b="28482"/>
          <a:stretch/>
        </p:blipFill>
        <p:spPr>
          <a:xfrm>
            <a:off x="8914289" y="170029"/>
            <a:ext cx="3203009" cy="1070942"/>
          </a:xfrm>
          <a:custGeom>
            <a:avLst/>
            <a:gdLst>
              <a:gd name="connsiteX0" fmla="*/ 0 w 3203009"/>
              <a:gd name="connsiteY0" fmla="*/ 0 h 1070942"/>
              <a:gd name="connsiteX1" fmla="*/ 501805 w 3203009"/>
              <a:gd name="connsiteY1" fmla="*/ 0 h 1070942"/>
              <a:gd name="connsiteX2" fmla="*/ 939549 w 3203009"/>
              <a:gd name="connsiteY2" fmla="*/ 0 h 1070942"/>
              <a:gd name="connsiteX3" fmla="*/ 1409324 w 3203009"/>
              <a:gd name="connsiteY3" fmla="*/ 0 h 1070942"/>
              <a:gd name="connsiteX4" fmla="*/ 1975189 w 3203009"/>
              <a:gd name="connsiteY4" fmla="*/ 0 h 1070942"/>
              <a:gd name="connsiteX5" fmla="*/ 2476994 w 3203009"/>
              <a:gd name="connsiteY5" fmla="*/ 0 h 1070942"/>
              <a:gd name="connsiteX6" fmla="*/ 3203009 w 3203009"/>
              <a:gd name="connsiteY6" fmla="*/ 0 h 1070942"/>
              <a:gd name="connsiteX7" fmla="*/ 3203009 w 3203009"/>
              <a:gd name="connsiteY7" fmla="*/ 546180 h 1070942"/>
              <a:gd name="connsiteX8" fmla="*/ 3203009 w 3203009"/>
              <a:gd name="connsiteY8" fmla="*/ 1070942 h 1070942"/>
              <a:gd name="connsiteX9" fmla="*/ 2669174 w 3203009"/>
              <a:gd name="connsiteY9" fmla="*/ 1070942 h 1070942"/>
              <a:gd name="connsiteX10" fmla="*/ 2199400 w 3203009"/>
              <a:gd name="connsiteY10" fmla="*/ 1070942 h 1070942"/>
              <a:gd name="connsiteX11" fmla="*/ 1601505 w 3203009"/>
              <a:gd name="connsiteY11" fmla="*/ 1070942 h 1070942"/>
              <a:gd name="connsiteX12" fmla="*/ 1099700 w 3203009"/>
              <a:gd name="connsiteY12" fmla="*/ 1070942 h 1070942"/>
              <a:gd name="connsiteX13" fmla="*/ 661955 w 3203009"/>
              <a:gd name="connsiteY13" fmla="*/ 1070942 h 1070942"/>
              <a:gd name="connsiteX14" fmla="*/ 0 w 3203009"/>
              <a:gd name="connsiteY14" fmla="*/ 1070942 h 1070942"/>
              <a:gd name="connsiteX15" fmla="*/ 0 w 3203009"/>
              <a:gd name="connsiteY15" fmla="*/ 556890 h 1070942"/>
              <a:gd name="connsiteX16" fmla="*/ 0 w 3203009"/>
              <a:gd name="connsiteY16" fmla="*/ 0 h 1070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03009" h="1070942" fill="none" extrusionOk="0">
                <a:moveTo>
                  <a:pt x="0" y="0"/>
                </a:moveTo>
                <a:cubicBezTo>
                  <a:pt x="122833" y="-31303"/>
                  <a:pt x="382805" y="24277"/>
                  <a:pt x="501805" y="0"/>
                </a:cubicBezTo>
                <a:cubicBezTo>
                  <a:pt x="620805" y="-24277"/>
                  <a:pt x="747222" y="24343"/>
                  <a:pt x="939549" y="0"/>
                </a:cubicBezTo>
                <a:cubicBezTo>
                  <a:pt x="1131876" y="-24343"/>
                  <a:pt x="1265180" y="7046"/>
                  <a:pt x="1409324" y="0"/>
                </a:cubicBezTo>
                <a:cubicBezTo>
                  <a:pt x="1553469" y="-7046"/>
                  <a:pt x="1738879" y="5590"/>
                  <a:pt x="1975189" y="0"/>
                </a:cubicBezTo>
                <a:cubicBezTo>
                  <a:pt x="2211500" y="-5590"/>
                  <a:pt x="2360856" y="23343"/>
                  <a:pt x="2476994" y="0"/>
                </a:cubicBezTo>
                <a:cubicBezTo>
                  <a:pt x="2593132" y="-23343"/>
                  <a:pt x="2840652" y="31702"/>
                  <a:pt x="3203009" y="0"/>
                </a:cubicBezTo>
                <a:cubicBezTo>
                  <a:pt x="3238774" y="228120"/>
                  <a:pt x="3190241" y="287227"/>
                  <a:pt x="3203009" y="546180"/>
                </a:cubicBezTo>
                <a:cubicBezTo>
                  <a:pt x="3215777" y="805133"/>
                  <a:pt x="3155651" y="913132"/>
                  <a:pt x="3203009" y="1070942"/>
                </a:cubicBezTo>
                <a:cubicBezTo>
                  <a:pt x="2984923" y="1108177"/>
                  <a:pt x="2933732" y="1042990"/>
                  <a:pt x="2669174" y="1070942"/>
                </a:cubicBezTo>
                <a:cubicBezTo>
                  <a:pt x="2404617" y="1098894"/>
                  <a:pt x="2319771" y="1050565"/>
                  <a:pt x="2199400" y="1070942"/>
                </a:cubicBezTo>
                <a:cubicBezTo>
                  <a:pt x="2079029" y="1091319"/>
                  <a:pt x="1831532" y="1024703"/>
                  <a:pt x="1601505" y="1070942"/>
                </a:cubicBezTo>
                <a:cubicBezTo>
                  <a:pt x="1371479" y="1117181"/>
                  <a:pt x="1320348" y="1040789"/>
                  <a:pt x="1099700" y="1070942"/>
                </a:cubicBezTo>
                <a:cubicBezTo>
                  <a:pt x="879052" y="1101095"/>
                  <a:pt x="787182" y="1036806"/>
                  <a:pt x="661955" y="1070942"/>
                </a:cubicBezTo>
                <a:cubicBezTo>
                  <a:pt x="536728" y="1105078"/>
                  <a:pt x="287167" y="1018071"/>
                  <a:pt x="0" y="1070942"/>
                </a:cubicBezTo>
                <a:cubicBezTo>
                  <a:pt x="-42077" y="894684"/>
                  <a:pt x="29708" y="664682"/>
                  <a:pt x="0" y="556890"/>
                </a:cubicBezTo>
                <a:cubicBezTo>
                  <a:pt x="-29708" y="449098"/>
                  <a:pt x="10566" y="213952"/>
                  <a:pt x="0" y="0"/>
                </a:cubicBezTo>
                <a:close/>
              </a:path>
              <a:path w="3203009" h="1070942" stroke="0" extrusionOk="0">
                <a:moveTo>
                  <a:pt x="0" y="0"/>
                </a:moveTo>
                <a:cubicBezTo>
                  <a:pt x="152766" y="-50509"/>
                  <a:pt x="265040" y="726"/>
                  <a:pt x="501805" y="0"/>
                </a:cubicBezTo>
                <a:cubicBezTo>
                  <a:pt x="738571" y="-726"/>
                  <a:pt x="819493" y="40221"/>
                  <a:pt x="939549" y="0"/>
                </a:cubicBezTo>
                <a:cubicBezTo>
                  <a:pt x="1059605" y="-40221"/>
                  <a:pt x="1393953" y="16948"/>
                  <a:pt x="1537444" y="0"/>
                </a:cubicBezTo>
                <a:cubicBezTo>
                  <a:pt x="1680935" y="-16948"/>
                  <a:pt x="1898068" y="31475"/>
                  <a:pt x="2039249" y="0"/>
                </a:cubicBezTo>
                <a:cubicBezTo>
                  <a:pt x="2180431" y="-31475"/>
                  <a:pt x="2387352" y="24210"/>
                  <a:pt x="2541054" y="0"/>
                </a:cubicBezTo>
                <a:cubicBezTo>
                  <a:pt x="2694757" y="-24210"/>
                  <a:pt x="3059907" y="72443"/>
                  <a:pt x="3203009" y="0"/>
                </a:cubicBezTo>
                <a:cubicBezTo>
                  <a:pt x="3237634" y="143108"/>
                  <a:pt x="3186796" y="369165"/>
                  <a:pt x="3203009" y="514052"/>
                </a:cubicBezTo>
                <a:cubicBezTo>
                  <a:pt x="3219222" y="658939"/>
                  <a:pt x="3143022" y="794320"/>
                  <a:pt x="3203009" y="1070942"/>
                </a:cubicBezTo>
                <a:cubicBezTo>
                  <a:pt x="3069113" y="1084460"/>
                  <a:pt x="2947463" y="1041030"/>
                  <a:pt x="2733234" y="1070942"/>
                </a:cubicBezTo>
                <a:cubicBezTo>
                  <a:pt x="2519005" y="1100854"/>
                  <a:pt x="2353988" y="1016319"/>
                  <a:pt x="2199400" y="1070942"/>
                </a:cubicBezTo>
                <a:cubicBezTo>
                  <a:pt x="2044812" y="1125565"/>
                  <a:pt x="1824657" y="1027298"/>
                  <a:pt x="1665565" y="1070942"/>
                </a:cubicBezTo>
                <a:cubicBezTo>
                  <a:pt x="1506473" y="1114586"/>
                  <a:pt x="1281162" y="1051738"/>
                  <a:pt x="1163760" y="1070942"/>
                </a:cubicBezTo>
                <a:cubicBezTo>
                  <a:pt x="1046358" y="1090146"/>
                  <a:pt x="703081" y="1037525"/>
                  <a:pt x="565865" y="1070942"/>
                </a:cubicBezTo>
                <a:cubicBezTo>
                  <a:pt x="428649" y="1104359"/>
                  <a:pt x="227436" y="1049465"/>
                  <a:pt x="0" y="1070942"/>
                </a:cubicBezTo>
                <a:cubicBezTo>
                  <a:pt x="-26637" y="871064"/>
                  <a:pt x="1213" y="738461"/>
                  <a:pt x="0" y="556890"/>
                </a:cubicBezTo>
                <a:cubicBezTo>
                  <a:pt x="-1213" y="375319"/>
                  <a:pt x="11457" y="174736"/>
                  <a:pt x="0" y="0"/>
                </a:cubicBezTo>
                <a:close/>
              </a:path>
            </a:pathLst>
          </a:custGeom>
          <a:ln w="38100" cap="rnd">
            <a:solidFill>
              <a:srgbClr val="000000"/>
            </a:solidFill>
            <a:prstDash val="solid"/>
            <a:round/>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30954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840CD-F19D-9B13-5B15-C53A9D7BC023}"/>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DE3A073-6289-1809-2FEC-D6CB42AF64E4}"/>
              </a:ext>
            </a:extLst>
          </p:cNvPr>
          <p:cNvSpPr>
            <a:spLocks noGrp="1"/>
          </p:cNvSpPr>
          <p:nvPr>
            <p:ph type="title"/>
          </p:nvPr>
        </p:nvSpPr>
        <p:spPr>
          <a:xfrm>
            <a:off x="360420" y="334078"/>
            <a:ext cx="10571998" cy="970450"/>
          </a:xfrm>
        </p:spPr>
        <p:txBody>
          <a:bodyPr/>
          <a:lstStyle/>
          <a:p>
            <a:r>
              <a:rPr lang="en-US" dirty="0"/>
              <a:t>..and now</a:t>
            </a:r>
          </a:p>
        </p:txBody>
      </p:sp>
      <p:graphicFrame>
        <p:nvGraphicFramePr>
          <p:cNvPr id="18" name="Content Placeholder 5">
            <a:extLst>
              <a:ext uri="{FF2B5EF4-FFF2-40B4-BE49-F238E27FC236}">
                <a16:creationId xmlns:a16="http://schemas.microsoft.com/office/drawing/2014/main" id="{BB5CE836-DCF8-43E2-9477-B24DEE40E56F}"/>
              </a:ext>
            </a:extLst>
          </p:cNvPr>
          <p:cNvGraphicFramePr>
            <a:graphicFrameLocks noGrp="1"/>
          </p:cNvGraphicFramePr>
          <p:nvPr>
            <p:ph sz="half" idx="2"/>
            <p:extLst>
              <p:ext uri="{D42A27DB-BD31-4B8C-83A1-F6EECF244321}">
                <p14:modId xmlns:p14="http://schemas.microsoft.com/office/powerpoint/2010/main" val="1092478403"/>
              </p:ext>
            </p:extLst>
          </p:nvPr>
        </p:nvGraphicFramePr>
        <p:xfrm>
          <a:off x="236195" y="2191807"/>
          <a:ext cx="8808745" cy="36387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descr="A logo with blue and black text">
            <a:extLst>
              <a:ext uri="{FF2B5EF4-FFF2-40B4-BE49-F238E27FC236}">
                <a16:creationId xmlns:a16="http://schemas.microsoft.com/office/drawing/2014/main" id="{5EB22DED-9C7C-E938-50C3-5BDEDD7A99B3}"/>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l="23202" t="30029" r="30703" b="28482"/>
          <a:stretch/>
        </p:blipFill>
        <p:spPr>
          <a:xfrm>
            <a:off x="8589962" y="314696"/>
            <a:ext cx="3421064" cy="1143851"/>
          </a:xfrm>
          <a:custGeom>
            <a:avLst/>
            <a:gdLst>
              <a:gd name="connsiteX0" fmla="*/ 0 w 3421064"/>
              <a:gd name="connsiteY0" fmla="*/ 0 h 1143851"/>
              <a:gd name="connsiteX1" fmla="*/ 535967 w 3421064"/>
              <a:gd name="connsiteY1" fmla="*/ 0 h 1143851"/>
              <a:gd name="connsiteX2" fmla="*/ 1003512 w 3421064"/>
              <a:gd name="connsiteY2" fmla="*/ 0 h 1143851"/>
              <a:gd name="connsiteX3" fmla="*/ 1505268 w 3421064"/>
              <a:gd name="connsiteY3" fmla="*/ 0 h 1143851"/>
              <a:gd name="connsiteX4" fmla="*/ 2109656 w 3421064"/>
              <a:gd name="connsiteY4" fmla="*/ 0 h 1143851"/>
              <a:gd name="connsiteX5" fmla="*/ 2645623 w 3421064"/>
              <a:gd name="connsiteY5" fmla="*/ 0 h 1143851"/>
              <a:gd name="connsiteX6" fmla="*/ 3421064 w 3421064"/>
              <a:gd name="connsiteY6" fmla="*/ 0 h 1143851"/>
              <a:gd name="connsiteX7" fmla="*/ 3421064 w 3421064"/>
              <a:gd name="connsiteY7" fmla="*/ 583364 h 1143851"/>
              <a:gd name="connsiteX8" fmla="*/ 3421064 w 3421064"/>
              <a:gd name="connsiteY8" fmla="*/ 1143851 h 1143851"/>
              <a:gd name="connsiteX9" fmla="*/ 2850887 w 3421064"/>
              <a:gd name="connsiteY9" fmla="*/ 1143851 h 1143851"/>
              <a:gd name="connsiteX10" fmla="*/ 2349131 w 3421064"/>
              <a:gd name="connsiteY10" fmla="*/ 1143851 h 1143851"/>
              <a:gd name="connsiteX11" fmla="*/ 1710532 w 3421064"/>
              <a:gd name="connsiteY11" fmla="*/ 1143851 h 1143851"/>
              <a:gd name="connsiteX12" fmla="*/ 1174565 w 3421064"/>
              <a:gd name="connsiteY12" fmla="*/ 1143851 h 1143851"/>
              <a:gd name="connsiteX13" fmla="*/ 707020 w 3421064"/>
              <a:gd name="connsiteY13" fmla="*/ 1143851 h 1143851"/>
              <a:gd name="connsiteX14" fmla="*/ 0 w 3421064"/>
              <a:gd name="connsiteY14" fmla="*/ 1143851 h 1143851"/>
              <a:gd name="connsiteX15" fmla="*/ 0 w 3421064"/>
              <a:gd name="connsiteY15" fmla="*/ 594803 h 1143851"/>
              <a:gd name="connsiteX16" fmla="*/ 0 w 3421064"/>
              <a:gd name="connsiteY16" fmla="*/ 0 h 114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21064" h="1143851" fill="none" extrusionOk="0">
                <a:moveTo>
                  <a:pt x="0" y="0"/>
                </a:moveTo>
                <a:cubicBezTo>
                  <a:pt x="155570" y="-5917"/>
                  <a:pt x="372776" y="49652"/>
                  <a:pt x="535967" y="0"/>
                </a:cubicBezTo>
                <a:cubicBezTo>
                  <a:pt x="699158" y="-49652"/>
                  <a:pt x="889085" y="19590"/>
                  <a:pt x="1003512" y="0"/>
                </a:cubicBezTo>
                <a:cubicBezTo>
                  <a:pt x="1117939" y="-19590"/>
                  <a:pt x="1355097" y="49885"/>
                  <a:pt x="1505268" y="0"/>
                </a:cubicBezTo>
                <a:cubicBezTo>
                  <a:pt x="1655439" y="-49885"/>
                  <a:pt x="1852640" y="40893"/>
                  <a:pt x="2109656" y="0"/>
                </a:cubicBezTo>
                <a:cubicBezTo>
                  <a:pt x="2366672" y="-40893"/>
                  <a:pt x="2436451" y="58792"/>
                  <a:pt x="2645623" y="0"/>
                </a:cubicBezTo>
                <a:cubicBezTo>
                  <a:pt x="2854795" y="-58792"/>
                  <a:pt x="3171223" y="46862"/>
                  <a:pt x="3421064" y="0"/>
                </a:cubicBezTo>
                <a:cubicBezTo>
                  <a:pt x="3448326" y="289059"/>
                  <a:pt x="3391644" y="437629"/>
                  <a:pt x="3421064" y="583364"/>
                </a:cubicBezTo>
                <a:cubicBezTo>
                  <a:pt x="3450484" y="729099"/>
                  <a:pt x="3395817" y="914904"/>
                  <a:pt x="3421064" y="1143851"/>
                </a:cubicBezTo>
                <a:cubicBezTo>
                  <a:pt x="3223666" y="1165549"/>
                  <a:pt x="3054574" y="1110409"/>
                  <a:pt x="2850887" y="1143851"/>
                </a:cubicBezTo>
                <a:cubicBezTo>
                  <a:pt x="2647200" y="1177293"/>
                  <a:pt x="2514843" y="1109635"/>
                  <a:pt x="2349131" y="1143851"/>
                </a:cubicBezTo>
                <a:cubicBezTo>
                  <a:pt x="2183419" y="1178067"/>
                  <a:pt x="1859716" y="1109907"/>
                  <a:pt x="1710532" y="1143851"/>
                </a:cubicBezTo>
                <a:cubicBezTo>
                  <a:pt x="1561348" y="1177795"/>
                  <a:pt x="1364551" y="1137432"/>
                  <a:pt x="1174565" y="1143851"/>
                </a:cubicBezTo>
                <a:cubicBezTo>
                  <a:pt x="984579" y="1150270"/>
                  <a:pt x="864511" y="1093101"/>
                  <a:pt x="707020" y="1143851"/>
                </a:cubicBezTo>
                <a:cubicBezTo>
                  <a:pt x="549529" y="1194601"/>
                  <a:pt x="243719" y="1060200"/>
                  <a:pt x="0" y="1143851"/>
                </a:cubicBezTo>
                <a:cubicBezTo>
                  <a:pt x="-61453" y="1022722"/>
                  <a:pt x="45038" y="744314"/>
                  <a:pt x="0" y="594803"/>
                </a:cubicBezTo>
                <a:cubicBezTo>
                  <a:pt x="-45038" y="445292"/>
                  <a:pt x="23621" y="155218"/>
                  <a:pt x="0" y="0"/>
                </a:cubicBezTo>
                <a:close/>
              </a:path>
              <a:path w="3421064" h="1143851" stroke="0" extrusionOk="0">
                <a:moveTo>
                  <a:pt x="0" y="0"/>
                </a:moveTo>
                <a:cubicBezTo>
                  <a:pt x="116902" y="-13837"/>
                  <a:pt x="412365" y="8908"/>
                  <a:pt x="535967" y="0"/>
                </a:cubicBezTo>
                <a:cubicBezTo>
                  <a:pt x="659569" y="-8908"/>
                  <a:pt x="797393" y="29751"/>
                  <a:pt x="1003512" y="0"/>
                </a:cubicBezTo>
                <a:cubicBezTo>
                  <a:pt x="1209632" y="-29751"/>
                  <a:pt x="1499999" y="14873"/>
                  <a:pt x="1642111" y="0"/>
                </a:cubicBezTo>
                <a:cubicBezTo>
                  <a:pt x="1784223" y="-14873"/>
                  <a:pt x="2052833" y="13370"/>
                  <a:pt x="2178077" y="0"/>
                </a:cubicBezTo>
                <a:cubicBezTo>
                  <a:pt x="2303321" y="-13370"/>
                  <a:pt x="2478513" y="10249"/>
                  <a:pt x="2714044" y="0"/>
                </a:cubicBezTo>
                <a:cubicBezTo>
                  <a:pt x="2949575" y="-10249"/>
                  <a:pt x="3129479" y="68179"/>
                  <a:pt x="3421064" y="0"/>
                </a:cubicBezTo>
                <a:cubicBezTo>
                  <a:pt x="3465634" y="177991"/>
                  <a:pt x="3385004" y="420650"/>
                  <a:pt x="3421064" y="549048"/>
                </a:cubicBezTo>
                <a:cubicBezTo>
                  <a:pt x="3457124" y="677446"/>
                  <a:pt x="3413210" y="869255"/>
                  <a:pt x="3421064" y="1143851"/>
                </a:cubicBezTo>
                <a:cubicBezTo>
                  <a:pt x="3316295" y="1168246"/>
                  <a:pt x="3113485" y="1113934"/>
                  <a:pt x="2919308" y="1143851"/>
                </a:cubicBezTo>
                <a:cubicBezTo>
                  <a:pt x="2725131" y="1173768"/>
                  <a:pt x="2517387" y="1107801"/>
                  <a:pt x="2349131" y="1143851"/>
                </a:cubicBezTo>
                <a:cubicBezTo>
                  <a:pt x="2180875" y="1179901"/>
                  <a:pt x="2007336" y="1125167"/>
                  <a:pt x="1778953" y="1143851"/>
                </a:cubicBezTo>
                <a:cubicBezTo>
                  <a:pt x="1550570" y="1162535"/>
                  <a:pt x="1403262" y="1102789"/>
                  <a:pt x="1242987" y="1143851"/>
                </a:cubicBezTo>
                <a:cubicBezTo>
                  <a:pt x="1082712" y="1184913"/>
                  <a:pt x="849846" y="1142979"/>
                  <a:pt x="604388" y="1143851"/>
                </a:cubicBezTo>
                <a:cubicBezTo>
                  <a:pt x="358930" y="1144723"/>
                  <a:pt x="254460" y="1137051"/>
                  <a:pt x="0" y="1143851"/>
                </a:cubicBezTo>
                <a:cubicBezTo>
                  <a:pt x="-37106" y="964521"/>
                  <a:pt x="46218" y="770919"/>
                  <a:pt x="0" y="594803"/>
                </a:cubicBezTo>
                <a:cubicBezTo>
                  <a:pt x="-46218" y="418687"/>
                  <a:pt x="57040" y="127703"/>
                  <a:pt x="0" y="0"/>
                </a:cubicBezTo>
                <a:close/>
              </a:path>
            </a:pathLst>
          </a:custGeom>
          <a:ln w="38100" cap="rnd">
            <a:solidFill>
              <a:srgbClr val="000000"/>
            </a:solidFill>
            <a:prstDash val="solid"/>
            <a:round/>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A80CE4BB-E626-C3F8-C36B-DEEF1F725820}"/>
              </a:ext>
            </a:extLst>
          </p:cNvPr>
          <p:cNvPicPr>
            <a:picLocks noChangeAspect="1"/>
          </p:cNvPicPr>
          <p:nvPr/>
        </p:nvPicPr>
        <p:blipFill>
          <a:blip r:embed="rId10"/>
          <a:stretch>
            <a:fillRect/>
          </a:stretch>
        </p:blipFill>
        <p:spPr>
          <a:xfrm>
            <a:off x="10220563" y="6262017"/>
            <a:ext cx="1904762" cy="52381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162044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A33E29E-D8B6-40B2-8AD4-237CEB8B93FD}"/>
              </a:ext>
            </a:extLst>
          </p:cNvPr>
          <p:cNvSpPr>
            <a:spLocks noGrp="1"/>
          </p:cNvSpPr>
          <p:nvPr>
            <p:ph type="title" idx="4294967295"/>
          </p:nvPr>
        </p:nvSpPr>
        <p:spPr>
          <a:xfrm>
            <a:off x="717761" y="751148"/>
            <a:ext cx="10756788" cy="698248"/>
          </a:xfrm>
        </p:spPr>
        <p:txBody>
          <a:bodyPr/>
          <a:lstStyle/>
          <a:p>
            <a:r>
              <a:rPr lang="en-US" b="1" dirty="0">
                <a:solidFill>
                  <a:schemeClr val="bg1"/>
                </a:solidFill>
              </a:rPr>
              <a:t>Key take-aways</a:t>
            </a:r>
          </a:p>
        </p:txBody>
      </p:sp>
      <p:sp>
        <p:nvSpPr>
          <p:cNvPr id="5" name="Text Placeholder 4">
            <a:extLst>
              <a:ext uri="{FF2B5EF4-FFF2-40B4-BE49-F238E27FC236}">
                <a16:creationId xmlns:a16="http://schemas.microsoft.com/office/drawing/2014/main" id="{1E706FF3-4088-45A1-B03E-3F45C98C1284}"/>
              </a:ext>
            </a:extLst>
          </p:cNvPr>
          <p:cNvSpPr>
            <a:spLocks noGrp="1"/>
          </p:cNvSpPr>
          <p:nvPr>
            <p:ph type="body" sz="quarter" idx="4294967295"/>
          </p:nvPr>
        </p:nvSpPr>
        <p:spPr>
          <a:xfrm>
            <a:off x="717761" y="1636150"/>
            <a:ext cx="10756788" cy="4470703"/>
          </a:xfrm>
        </p:spPr>
        <p:txBody>
          <a:bodyPr>
            <a:normAutofit fontScale="85000" lnSpcReduction="20000"/>
          </a:bodyPr>
          <a:lstStyle/>
          <a:p>
            <a:r>
              <a:rPr lang="en-US" sz="1765" dirty="0">
                <a:solidFill>
                  <a:schemeClr val="bg1"/>
                </a:solidFill>
                <a:latin typeface="Verdana" panose="020B0604030504040204" pitchFamily="34" charset="0"/>
                <a:ea typeface="Verdana" panose="020B0604030504040204" pitchFamily="34" charset="0"/>
                <a:cs typeface="Verdana" panose="020B0604030504040204" pitchFamily="34" charset="0"/>
              </a:rPr>
              <a:t>Key Take Aways</a:t>
            </a:r>
          </a:p>
          <a:p>
            <a:endParaRPr lang="en-US" sz="1765"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en-US" sz="1765" b="1" dirty="0">
                <a:solidFill>
                  <a:schemeClr val="bg1"/>
                </a:solidFill>
                <a:latin typeface="Verdana" panose="020B0604030504040204" pitchFamily="34" charset="0"/>
                <a:ea typeface="Verdana" panose="020B0604030504040204" pitchFamily="34" charset="0"/>
                <a:cs typeface="Verdana" panose="020B0604030504040204" pitchFamily="34" charset="0"/>
              </a:rPr>
              <a:t>KTA1 – Item Type:  Inventory, Non-Inventory, Service Items</a:t>
            </a:r>
          </a:p>
          <a:p>
            <a:r>
              <a:rPr lang="en-US" sz="1765" b="1" dirty="0">
                <a:solidFill>
                  <a:schemeClr val="bg1"/>
                </a:solidFill>
                <a:latin typeface="Verdana" panose="020B0604030504040204" pitchFamily="34" charset="0"/>
                <a:ea typeface="Verdana" panose="020B0604030504040204" pitchFamily="34" charset="0"/>
                <a:cs typeface="Verdana" panose="020B0604030504040204" pitchFamily="34" charset="0"/>
              </a:rPr>
              <a:t>KTA2 – Item Costing Method: FIFO, Standard, LIFO, Average, Specific, Default</a:t>
            </a:r>
          </a:p>
          <a:p>
            <a:r>
              <a:rPr lang="en-US" sz="1765" b="1" dirty="0">
                <a:solidFill>
                  <a:schemeClr val="bg1"/>
                </a:solidFill>
                <a:latin typeface="Verdana" panose="020B0604030504040204" pitchFamily="34" charset="0"/>
                <a:ea typeface="Verdana" panose="020B0604030504040204" pitchFamily="34" charset="0"/>
                <a:cs typeface="Verdana" panose="020B0604030504040204" pitchFamily="34" charset="0"/>
              </a:rPr>
              <a:t>KTA3 -  Location Setup</a:t>
            </a:r>
          </a:p>
          <a:p>
            <a:r>
              <a:rPr lang="en-US" sz="1765" b="1" dirty="0">
                <a:solidFill>
                  <a:schemeClr val="bg1"/>
                </a:solidFill>
                <a:latin typeface="Verdana" panose="020B0604030504040204" pitchFamily="34" charset="0"/>
                <a:ea typeface="Verdana" panose="020B0604030504040204" pitchFamily="34" charset="0"/>
                <a:cs typeface="Verdana" panose="020B0604030504040204" pitchFamily="34" charset="0"/>
              </a:rPr>
              <a:t>KTA4 -  Warehouse Management System – Basic, Advanced</a:t>
            </a:r>
          </a:p>
          <a:p>
            <a:r>
              <a:rPr lang="en-US" sz="1765" b="1" dirty="0">
                <a:solidFill>
                  <a:schemeClr val="bg1"/>
                </a:solidFill>
                <a:latin typeface="Verdana" panose="020B0604030504040204" pitchFamily="34" charset="0"/>
                <a:ea typeface="Verdana" panose="020B0604030504040204" pitchFamily="34" charset="0"/>
                <a:cs typeface="Verdana" panose="020B0604030504040204" pitchFamily="34" charset="0"/>
              </a:rPr>
              <a:t>KTA5 -  Location Configuration – Bin Mandatory, Warehouse fast tab</a:t>
            </a:r>
          </a:p>
          <a:p>
            <a:r>
              <a:rPr lang="en-US" sz="1765" b="1" dirty="0">
                <a:solidFill>
                  <a:schemeClr val="bg1"/>
                </a:solidFill>
                <a:latin typeface="Verdana" panose="020B0604030504040204" pitchFamily="34" charset="0"/>
                <a:ea typeface="Verdana" panose="020B0604030504040204" pitchFamily="34" charset="0"/>
                <a:cs typeface="Verdana" panose="020B0604030504040204" pitchFamily="34" charset="0"/>
              </a:rPr>
              <a:t>KTA6 -  Location and Bin Setup – Bin Type, Bin Content</a:t>
            </a:r>
          </a:p>
          <a:p>
            <a:r>
              <a:rPr lang="en-US" sz="1765" b="1" dirty="0">
                <a:solidFill>
                  <a:schemeClr val="bg1"/>
                </a:solidFill>
                <a:latin typeface="Verdana" panose="020B0604030504040204" pitchFamily="34" charset="0"/>
                <a:ea typeface="Verdana" panose="020B0604030504040204" pitchFamily="34" charset="0"/>
                <a:cs typeface="Verdana" panose="020B0604030504040204" pitchFamily="34" charset="0"/>
              </a:rPr>
              <a:t>KTA7 -  Physical Inventory Journal</a:t>
            </a:r>
          </a:p>
          <a:p>
            <a:r>
              <a:rPr lang="en-US" sz="1765" b="1" dirty="0">
                <a:solidFill>
                  <a:schemeClr val="bg1"/>
                </a:solidFill>
                <a:latin typeface="Verdana" panose="020B0604030504040204" pitchFamily="34" charset="0"/>
                <a:ea typeface="Verdana" panose="020B0604030504040204" pitchFamily="34" charset="0"/>
                <a:cs typeface="Verdana" panose="020B0604030504040204" pitchFamily="34" charset="0"/>
              </a:rPr>
              <a:t>KTA8 – Physical Warehouse Inventory Journal &amp; Item Journal</a:t>
            </a:r>
          </a:p>
          <a:p>
            <a:r>
              <a:rPr lang="en-US" sz="1765" b="1" dirty="0">
                <a:solidFill>
                  <a:schemeClr val="bg1"/>
                </a:solidFill>
                <a:latin typeface="Verdana" panose="020B0604030504040204" pitchFamily="34" charset="0"/>
                <a:ea typeface="Verdana" panose="020B0604030504040204" pitchFamily="34" charset="0"/>
                <a:cs typeface="Verdana" panose="020B0604030504040204" pitchFamily="34" charset="0"/>
              </a:rPr>
              <a:t>KTA9 – How to Decouple Warehouse Inventory (Location) from Inventory   </a:t>
            </a:r>
          </a:p>
          <a:p>
            <a:pPr marL="0" indent="0">
              <a:buNone/>
            </a:pPr>
            <a:r>
              <a:rPr lang="en-US" sz="1765" b="1" dirty="0">
                <a:solidFill>
                  <a:schemeClr val="bg1"/>
                </a:solidFill>
                <a:latin typeface="Verdana" panose="020B0604030504040204" pitchFamily="34" charset="0"/>
                <a:ea typeface="Verdana" panose="020B0604030504040204" pitchFamily="34" charset="0"/>
                <a:cs typeface="Verdana" panose="020B0604030504040204" pitchFamily="34" charset="0"/>
              </a:rPr>
              <a:t>                 Journal Item and General Ledger Entries (Finance)</a:t>
            </a:r>
          </a:p>
          <a:p>
            <a:r>
              <a:rPr lang="en-US" sz="1765" b="1" dirty="0">
                <a:solidFill>
                  <a:schemeClr val="bg1"/>
                </a:solidFill>
                <a:latin typeface="Verdana" panose="020B0604030504040204" pitchFamily="34" charset="0"/>
                <a:ea typeface="Verdana" panose="020B0604030504040204" pitchFamily="34" charset="0"/>
                <a:cs typeface="Verdana" panose="020B0604030504040204" pitchFamily="34" charset="0"/>
              </a:rPr>
              <a:t>KTA10 – Physical Inventory Order &amp; Recording</a:t>
            </a:r>
          </a:p>
          <a:p>
            <a:r>
              <a:rPr lang="en-US" sz="1765" b="1" dirty="0">
                <a:solidFill>
                  <a:schemeClr val="bg1"/>
                </a:solidFill>
                <a:latin typeface="Verdana" panose="020B0604030504040204" pitchFamily="34" charset="0"/>
                <a:ea typeface="Verdana" panose="020B0604030504040204" pitchFamily="34" charset="0"/>
                <a:cs typeface="Verdana" panose="020B0604030504040204" pitchFamily="34" charset="0"/>
              </a:rPr>
              <a:t>KTA11 – Inventory Cost Adjustment </a:t>
            </a:r>
            <a:r>
              <a:rPr lang="en-US" sz="1765" b="1" i="1" dirty="0">
                <a:solidFill>
                  <a:schemeClr val="bg1"/>
                </a:solidFill>
                <a:latin typeface="Verdana" panose="020B0604030504040204" pitchFamily="34" charset="0"/>
                <a:ea typeface="Verdana" panose="020B0604030504040204" pitchFamily="34" charset="0"/>
                <a:cs typeface="Verdana" panose="020B0604030504040204" pitchFamily="34" charset="0"/>
              </a:rPr>
              <a:t>new Page</a:t>
            </a:r>
            <a:r>
              <a:rPr lang="en-US" sz="1765" b="1" dirty="0">
                <a:solidFill>
                  <a:schemeClr val="bg1"/>
                </a:solidFill>
                <a:latin typeface="Verdana" panose="020B0604030504040204" pitchFamily="34" charset="0"/>
                <a:ea typeface="Verdana" panose="020B0604030504040204" pitchFamily="34" charset="0"/>
                <a:cs typeface="Verdana" panose="020B0604030504040204" pitchFamily="34" charset="0"/>
              </a:rPr>
              <a:t>.</a:t>
            </a:r>
          </a:p>
          <a:p>
            <a:pPr lvl="1"/>
            <a:endParaRPr lang="en-US" sz="1765"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1765"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02156363"/>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9" name="Freeform 6">
            <a:extLst>
              <a:ext uri="{FF2B5EF4-FFF2-40B4-BE49-F238E27FC236}">
                <a16:creationId xmlns:a16="http://schemas.microsoft.com/office/drawing/2014/main" id="{11114F18-D12D-43C6-895F-5BA92C290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Rounded Rectangle 16">
            <a:extLst>
              <a:ext uri="{FF2B5EF4-FFF2-40B4-BE49-F238E27FC236}">
                <a16:creationId xmlns:a16="http://schemas.microsoft.com/office/drawing/2014/main" id="{27C8FC7F-7C7F-491C-9FCA-6BCC885DA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4306" y="643464"/>
            <a:ext cx="10927614" cy="3599352"/>
          </a:xfrm>
          <a:prstGeom prst="roundRect">
            <a:avLst>
              <a:gd name="adj" fmla="val 3513"/>
            </a:avLst>
          </a:prstGeom>
          <a:solidFill>
            <a:schemeClr val="tx1"/>
          </a:solidFill>
          <a:ln>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69B70B65-7AC7-4119-A404-399617955B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bwMode="white">
          <a:xfrm>
            <a:off x="0" y="4525094"/>
            <a:ext cx="12203151" cy="2344057"/>
            <a:chOff x="0" y="4525094"/>
            <a:chExt cx="12203151" cy="2344057"/>
          </a:xfrm>
        </p:grpSpPr>
        <p:sp>
          <p:nvSpPr>
            <p:cNvPr id="24" name="Freeform 9">
              <a:extLst>
                <a:ext uri="{FF2B5EF4-FFF2-40B4-BE49-F238E27FC236}">
                  <a16:creationId xmlns:a16="http://schemas.microsoft.com/office/drawing/2014/main" id="{9E640CB9-C074-4CF1-8C84-2FF0618920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0" y="4525094"/>
              <a:ext cx="12192000" cy="2332906"/>
            </a:xfrm>
            <a:custGeom>
              <a:avLst/>
              <a:gdLst>
                <a:gd name="connsiteX0" fmla="*/ 0 w 12192000"/>
                <a:gd name="connsiteY0" fmla="*/ 0 h 2332906"/>
                <a:gd name="connsiteX1" fmla="*/ 1996017 w 12192000"/>
                <a:gd name="connsiteY1" fmla="*/ 0 h 2332906"/>
                <a:gd name="connsiteX2" fmla="*/ 2377017 w 12192000"/>
                <a:gd name="connsiteY2" fmla="*/ 263783 h 2332906"/>
                <a:gd name="connsiteX3" fmla="*/ 2385484 w 12192000"/>
                <a:gd name="connsiteY3" fmla="*/ 266713 h 2332906"/>
                <a:gd name="connsiteX4" fmla="*/ 2398184 w 12192000"/>
                <a:gd name="connsiteY4" fmla="*/ 271110 h 2332906"/>
                <a:gd name="connsiteX5" fmla="*/ 2410883 w 12192000"/>
                <a:gd name="connsiteY5" fmla="*/ 275506 h 2332906"/>
                <a:gd name="connsiteX6" fmla="*/ 2421467 w 12192000"/>
                <a:gd name="connsiteY6" fmla="*/ 275506 h 2332906"/>
                <a:gd name="connsiteX7" fmla="*/ 2434167 w 12192000"/>
                <a:gd name="connsiteY7" fmla="*/ 275506 h 2332906"/>
                <a:gd name="connsiteX8" fmla="*/ 2444750 w 12192000"/>
                <a:gd name="connsiteY8" fmla="*/ 271110 h 2332906"/>
                <a:gd name="connsiteX9" fmla="*/ 2457450 w 12192000"/>
                <a:gd name="connsiteY9" fmla="*/ 266713 h 2332906"/>
                <a:gd name="connsiteX10" fmla="*/ 2465917 w 12192000"/>
                <a:gd name="connsiteY10" fmla="*/ 263783 h 2332906"/>
                <a:gd name="connsiteX11" fmla="*/ 2846917 w 12192000"/>
                <a:gd name="connsiteY11" fmla="*/ 0 h 2332906"/>
                <a:gd name="connsiteX12" fmla="*/ 12192000 w 12192000"/>
                <a:gd name="connsiteY12" fmla="*/ 0 h 2332906"/>
                <a:gd name="connsiteX13" fmla="*/ 12192000 w 12192000"/>
                <a:gd name="connsiteY13" fmla="*/ 2332906 h 2332906"/>
                <a:gd name="connsiteX14" fmla="*/ 0 w 12192000"/>
                <a:gd name="connsiteY14" fmla="*/ 2332906 h 233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2332906">
                  <a:moveTo>
                    <a:pt x="0" y="0"/>
                  </a:moveTo>
                  <a:lnTo>
                    <a:pt x="1996017" y="0"/>
                  </a:lnTo>
                  <a:lnTo>
                    <a:pt x="2377017" y="263783"/>
                  </a:lnTo>
                  <a:lnTo>
                    <a:pt x="2385484" y="266713"/>
                  </a:lnTo>
                  <a:lnTo>
                    <a:pt x="2398184" y="271110"/>
                  </a:lnTo>
                  <a:lnTo>
                    <a:pt x="2410883" y="275506"/>
                  </a:lnTo>
                  <a:lnTo>
                    <a:pt x="2421467" y="275506"/>
                  </a:lnTo>
                  <a:lnTo>
                    <a:pt x="2434167" y="275506"/>
                  </a:lnTo>
                  <a:lnTo>
                    <a:pt x="2444750" y="271110"/>
                  </a:lnTo>
                  <a:lnTo>
                    <a:pt x="2457450" y="266713"/>
                  </a:lnTo>
                  <a:lnTo>
                    <a:pt x="2465917" y="263783"/>
                  </a:lnTo>
                  <a:lnTo>
                    <a:pt x="2846917" y="0"/>
                  </a:lnTo>
                  <a:lnTo>
                    <a:pt x="12192000" y="0"/>
                  </a:lnTo>
                  <a:lnTo>
                    <a:pt x="12192000" y="2332906"/>
                  </a:lnTo>
                  <a:lnTo>
                    <a:pt x="0" y="2332906"/>
                  </a:lnTo>
                  <a:close/>
                </a:path>
              </a:pathLst>
            </a:custGeom>
            <a:solidFill>
              <a:schemeClr val="bg1">
                <a:lumMod val="85000"/>
                <a:lumOff val="1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a:extLst>
                <a:ext uri="{FF2B5EF4-FFF2-40B4-BE49-F238E27FC236}">
                  <a16:creationId xmlns:a16="http://schemas.microsoft.com/office/drawing/2014/main" id="{F830C1C5-9405-4A50-936E-51636AF68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flipH="1">
              <a:off x="3820" y="4536245"/>
              <a:ext cx="5660999" cy="2332906"/>
            </a:xfrm>
            <a:prstGeom prst="triangle">
              <a:avLst>
                <a:gd name="adj" fmla="val 100000"/>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20769181-A18E-4E2F-AD82-752B9A03DB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4813714" y="4536245"/>
              <a:ext cx="7389437" cy="2332906"/>
            </a:xfrm>
            <a:prstGeom prst="triangle">
              <a:avLst>
                <a:gd name="adj" fmla="val 100000"/>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itle 4">
            <a:extLst>
              <a:ext uri="{FF2B5EF4-FFF2-40B4-BE49-F238E27FC236}">
                <a16:creationId xmlns:a16="http://schemas.microsoft.com/office/drawing/2014/main" id="{3E29C173-7107-4DAB-8688-8456B2F32A44}"/>
              </a:ext>
            </a:extLst>
          </p:cNvPr>
          <p:cNvSpPr>
            <a:spLocks noGrp="1"/>
          </p:cNvSpPr>
          <p:nvPr>
            <p:ph type="title" idx="4294967295"/>
          </p:nvPr>
        </p:nvSpPr>
        <p:spPr>
          <a:xfrm>
            <a:off x="810001" y="4817533"/>
            <a:ext cx="10572000" cy="779529"/>
          </a:xfrm>
        </p:spPr>
        <p:txBody>
          <a:bodyPr vert="horz" lIns="91440" tIns="45720" rIns="91440" bIns="45720" rtlCol="0" anchor="b">
            <a:normAutofit/>
          </a:bodyPr>
          <a:lstStyle/>
          <a:p>
            <a:r>
              <a:rPr lang="en-US"/>
              <a:t>Thank you!</a:t>
            </a:r>
          </a:p>
        </p:txBody>
      </p:sp>
      <p:pic>
        <p:nvPicPr>
          <p:cNvPr id="3" name="Picture 2" descr="A logo with blue and black text">
            <a:extLst>
              <a:ext uri="{FF2B5EF4-FFF2-40B4-BE49-F238E27FC236}">
                <a16:creationId xmlns:a16="http://schemas.microsoft.com/office/drawing/2014/main" id="{3A0907A9-46C1-9A2E-B7DA-D5FF71CB027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23202" t="30029" r="30703" b="28482"/>
          <a:stretch/>
        </p:blipFill>
        <p:spPr>
          <a:xfrm>
            <a:off x="876891" y="1583278"/>
            <a:ext cx="5124174" cy="1718022"/>
          </a:xfrm>
          <a:prstGeom prst="rect">
            <a:avLst/>
          </a:prstGeom>
        </p:spPr>
      </p:pic>
      <p:pic>
        <p:nvPicPr>
          <p:cNvPr id="7" name="Picture 6">
            <a:extLst>
              <a:ext uri="{FF2B5EF4-FFF2-40B4-BE49-F238E27FC236}">
                <a16:creationId xmlns:a16="http://schemas.microsoft.com/office/drawing/2014/main" id="{6E3AAD8A-A462-7B8D-0371-F4CA886AEBDA}"/>
              </a:ext>
            </a:extLst>
          </p:cNvPr>
          <p:cNvPicPr>
            <a:picLocks noChangeAspect="1"/>
          </p:cNvPicPr>
          <p:nvPr/>
        </p:nvPicPr>
        <p:blipFill>
          <a:blip r:embed="rId4"/>
          <a:stretch>
            <a:fillRect/>
          </a:stretch>
        </p:blipFill>
        <p:spPr>
          <a:xfrm>
            <a:off x="6096000" y="1571857"/>
            <a:ext cx="4846320" cy="1507229"/>
          </a:xfrm>
          <a:prstGeom prst="rect">
            <a:avLst/>
          </a:prstGeom>
        </p:spPr>
      </p:pic>
    </p:spTree>
    <p:extLst>
      <p:ext uri="{BB962C8B-B14F-4D97-AF65-F5344CB8AC3E}">
        <p14:creationId xmlns:p14="http://schemas.microsoft.com/office/powerpoint/2010/main" val="17786665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EB4C7A-CFE4-4C5B-3214-EDEAA3E07FB3}"/>
            </a:ext>
          </a:extLst>
        </p:cNvPr>
        <p:cNvGrpSpPr/>
        <p:nvPr/>
      </p:nvGrpSpPr>
      <p:grpSpPr>
        <a:xfrm>
          <a:off x="0" y="0"/>
          <a:ext cx="0" cy="0"/>
          <a:chOff x="0" y="0"/>
          <a:chExt cx="0" cy="0"/>
        </a:xfrm>
      </p:grpSpPr>
      <p:graphicFrame>
        <p:nvGraphicFramePr>
          <p:cNvPr id="18" name="Content Placeholder 5">
            <a:extLst>
              <a:ext uri="{FF2B5EF4-FFF2-40B4-BE49-F238E27FC236}">
                <a16:creationId xmlns:a16="http://schemas.microsoft.com/office/drawing/2014/main" id="{0B0CB06E-6771-81F3-E10A-BED8175A033B}"/>
              </a:ext>
            </a:extLst>
          </p:cNvPr>
          <p:cNvGraphicFramePr>
            <a:graphicFrameLocks noGrp="1"/>
          </p:cNvGraphicFramePr>
          <p:nvPr>
            <p:ph sz="half" idx="2"/>
            <p:extLst>
              <p:ext uri="{D42A27DB-BD31-4B8C-83A1-F6EECF244321}">
                <p14:modId xmlns:p14="http://schemas.microsoft.com/office/powerpoint/2010/main" val="3082846101"/>
              </p:ext>
            </p:extLst>
          </p:nvPr>
        </p:nvGraphicFramePr>
        <p:xfrm>
          <a:off x="236195" y="2191807"/>
          <a:ext cx="11114557" cy="36387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descr="A logo with blue and black text">
            <a:extLst>
              <a:ext uri="{FF2B5EF4-FFF2-40B4-BE49-F238E27FC236}">
                <a16:creationId xmlns:a16="http://schemas.microsoft.com/office/drawing/2014/main" id="{A5C08E26-C319-8D60-832A-36F6AD07784E}"/>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l="23202" t="30029" r="30703" b="28482"/>
          <a:stretch/>
        </p:blipFill>
        <p:spPr>
          <a:xfrm>
            <a:off x="8589962" y="314696"/>
            <a:ext cx="3421064" cy="1143851"/>
          </a:xfrm>
          <a:custGeom>
            <a:avLst/>
            <a:gdLst>
              <a:gd name="connsiteX0" fmla="*/ 0 w 3421064"/>
              <a:gd name="connsiteY0" fmla="*/ 0 h 1143851"/>
              <a:gd name="connsiteX1" fmla="*/ 535967 w 3421064"/>
              <a:gd name="connsiteY1" fmla="*/ 0 h 1143851"/>
              <a:gd name="connsiteX2" fmla="*/ 1003512 w 3421064"/>
              <a:gd name="connsiteY2" fmla="*/ 0 h 1143851"/>
              <a:gd name="connsiteX3" fmla="*/ 1505268 w 3421064"/>
              <a:gd name="connsiteY3" fmla="*/ 0 h 1143851"/>
              <a:gd name="connsiteX4" fmla="*/ 2109656 w 3421064"/>
              <a:gd name="connsiteY4" fmla="*/ 0 h 1143851"/>
              <a:gd name="connsiteX5" fmla="*/ 2645623 w 3421064"/>
              <a:gd name="connsiteY5" fmla="*/ 0 h 1143851"/>
              <a:gd name="connsiteX6" fmla="*/ 3421064 w 3421064"/>
              <a:gd name="connsiteY6" fmla="*/ 0 h 1143851"/>
              <a:gd name="connsiteX7" fmla="*/ 3421064 w 3421064"/>
              <a:gd name="connsiteY7" fmla="*/ 583364 h 1143851"/>
              <a:gd name="connsiteX8" fmla="*/ 3421064 w 3421064"/>
              <a:gd name="connsiteY8" fmla="*/ 1143851 h 1143851"/>
              <a:gd name="connsiteX9" fmla="*/ 2850887 w 3421064"/>
              <a:gd name="connsiteY9" fmla="*/ 1143851 h 1143851"/>
              <a:gd name="connsiteX10" fmla="*/ 2349131 w 3421064"/>
              <a:gd name="connsiteY10" fmla="*/ 1143851 h 1143851"/>
              <a:gd name="connsiteX11" fmla="*/ 1710532 w 3421064"/>
              <a:gd name="connsiteY11" fmla="*/ 1143851 h 1143851"/>
              <a:gd name="connsiteX12" fmla="*/ 1174565 w 3421064"/>
              <a:gd name="connsiteY12" fmla="*/ 1143851 h 1143851"/>
              <a:gd name="connsiteX13" fmla="*/ 707020 w 3421064"/>
              <a:gd name="connsiteY13" fmla="*/ 1143851 h 1143851"/>
              <a:gd name="connsiteX14" fmla="*/ 0 w 3421064"/>
              <a:gd name="connsiteY14" fmla="*/ 1143851 h 1143851"/>
              <a:gd name="connsiteX15" fmla="*/ 0 w 3421064"/>
              <a:gd name="connsiteY15" fmla="*/ 594803 h 1143851"/>
              <a:gd name="connsiteX16" fmla="*/ 0 w 3421064"/>
              <a:gd name="connsiteY16" fmla="*/ 0 h 114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21064" h="1143851" fill="none" extrusionOk="0">
                <a:moveTo>
                  <a:pt x="0" y="0"/>
                </a:moveTo>
                <a:cubicBezTo>
                  <a:pt x="155570" y="-5917"/>
                  <a:pt x="372776" y="49652"/>
                  <a:pt x="535967" y="0"/>
                </a:cubicBezTo>
                <a:cubicBezTo>
                  <a:pt x="699158" y="-49652"/>
                  <a:pt x="889085" y="19590"/>
                  <a:pt x="1003512" y="0"/>
                </a:cubicBezTo>
                <a:cubicBezTo>
                  <a:pt x="1117939" y="-19590"/>
                  <a:pt x="1355097" y="49885"/>
                  <a:pt x="1505268" y="0"/>
                </a:cubicBezTo>
                <a:cubicBezTo>
                  <a:pt x="1655439" y="-49885"/>
                  <a:pt x="1852640" y="40893"/>
                  <a:pt x="2109656" y="0"/>
                </a:cubicBezTo>
                <a:cubicBezTo>
                  <a:pt x="2366672" y="-40893"/>
                  <a:pt x="2436451" y="58792"/>
                  <a:pt x="2645623" y="0"/>
                </a:cubicBezTo>
                <a:cubicBezTo>
                  <a:pt x="2854795" y="-58792"/>
                  <a:pt x="3171223" y="46862"/>
                  <a:pt x="3421064" y="0"/>
                </a:cubicBezTo>
                <a:cubicBezTo>
                  <a:pt x="3448326" y="289059"/>
                  <a:pt x="3391644" y="437629"/>
                  <a:pt x="3421064" y="583364"/>
                </a:cubicBezTo>
                <a:cubicBezTo>
                  <a:pt x="3450484" y="729099"/>
                  <a:pt x="3395817" y="914904"/>
                  <a:pt x="3421064" y="1143851"/>
                </a:cubicBezTo>
                <a:cubicBezTo>
                  <a:pt x="3223666" y="1165549"/>
                  <a:pt x="3054574" y="1110409"/>
                  <a:pt x="2850887" y="1143851"/>
                </a:cubicBezTo>
                <a:cubicBezTo>
                  <a:pt x="2647200" y="1177293"/>
                  <a:pt x="2514843" y="1109635"/>
                  <a:pt x="2349131" y="1143851"/>
                </a:cubicBezTo>
                <a:cubicBezTo>
                  <a:pt x="2183419" y="1178067"/>
                  <a:pt x="1859716" y="1109907"/>
                  <a:pt x="1710532" y="1143851"/>
                </a:cubicBezTo>
                <a:cubicBezTo>
                  <a:pt x="1561348" y="1177795"/>
                  <a:pt x="1364551" y="1137432"/>
                  <a:pt x="1174565" y="1143851"/>
                </a:cubicBezTo>
                <a:cubicBezTo>
                  <a:pt x="984579" y="1150270"/>
                  <a:pt x="864511" y="1093101"/>
                  <a:pt x="707020" y="1143851"/>
                </a:cubicBezTo>
                <a:cubicBezTo>
                  <a:pt x="549529" y="1194601"/>
                  <a:pt x="243719" y="1060200"/>
                  <a:pt x="0" y="1143851"/>
                </a:cubicBezTo>
                <a:cubicBezTo>
                  <a:pt x="-61453" y="1022722"/>
                  <a:pt x="45038" y="744314"/>
                  <a:pt x="0" y="594803"/>
                </a:cubicBezTo>
                <a:cubicBezTo>
                  <a:pt x="-45038" y="445292"/>
                  <a:pt x="23621" y="155218"/>
                  <a:pt x="0" y="0"/>
                </a:cubicBezTo>
                <a:close/>
              </a:path>
              <a:path w="3421064" h="1143851" stroke="0" extrusionOk="0">
                <a:moveTo>
                  <a:pt x="0" y="0"/>
                </a:moveTo>
                <a:cubicBezTo>
                  <a:pt x="116902" y="-13837"/>
                  <a:pt x="412365" y="8908"/>
                  <a:pt x="535967" y="0"/>
                </a:cubicBezTo>
                <a:cubicBezTo>
                  <a:pt x="659569" y="-8908"/>
                  <a:pt x="797393" y="29751"/>
                  <a:pt x="1003512" y="0"/>
                </a:cubicBezTo>
                <a:cubicBezTo>
                  <a:pt x="1209632" y="-29751"/>
                  <a:pt x="1499999" y="14873"/>
                  <a:pt x="1642111" y="0"/>
                </a:cubicBezTo>
                <a:cubicBezTo>
                  <a:pt x="1784223" y="-14873"/>
                  <a:pt x="2052833" y="13370"/>
                  <a:pt x="2178077" y="0"/>
                </a:cubicBezTo>
                <a:cubicBezTo>
                  <a:pt x="2303321" y="-13370"/>
                  <a:pt x="2478513" y="10249"/>
                  <a:pt x="2714044" y="0"/>
                </a:cubicBezTo>
                <a:cubicBezTo>
                  <a:pt x="2949575" y="-10249"/>
                  <a:pt x="3129479" y="68179"/>
                  <a:pt x="3421064" y="0"/>
                </a:cubicBezTo>
                <a:cubicBezTo>
                  <a:pt x="3465634" y="177991"/>
                  <a:pt x="3385004" y="420650"/>
                  <a:pt x="3421064" y="549048"/>
                </a:cubicBezTo>
                <a:cubicBezTo>
                  <a:pt x="3457124" y="677446"/>
                  <a:pt x="3413210" y="869255"/>
                  <a:pt x="3421064" y="1143851"/>
                </a:cubicBezTo>
                <a:cubicBezTo>
                  <a:pt x="3316295" y="1168246"/>
                  <a:pt x="3113485" y="1113934"/>
                  <a:pt x="2919308" y="1143851"/>
                </a:cubicBezTo>
                <a:cubicBezTo>
                  <a:pt x="2725131" y="1173768"/>
                  <a:pt x="2517387" y="1107801"/>
                  <a:pt x="2349131" y="1143851"/>
                </a:cubicBezTo>
                <a:cubicBezTo>
                  <a:pt x="2180875" y="1179901"/>
                  <a:pt x="2007336" y="1125167"/>
                  <a:pt x="1778953" y="1143851"/>
                </a:cubicBezTo>
                <a:cubicBezTo>
                  <a:pt x="1550570" y="1162535"/>
                  <a:pt x="1403262" y="1102789"/>
                  <a:pt x="1242987" y="1143851"/>
                </a:cubicBezTo>
                <a:cubicBezTo>
                  <a:pt x="1082712" y="1184913"/>
                  <a:pt x="849846" y="1142979"/>
                  <a:pt x="604388" y="1143851"/>
                </a:cubicBezTo>
                <a:cubicBezTo>
                  <a:pt x="358930" y="1144723"/>
                  <a:pt x="254460" y="1137051"/>
                  <a:pt x="0" y="1143851"/>
                </a:cubicBezTo>
                <a:cubicBezTo>
                  <a:pt x="-37106" y="964521"/>
                  <a:pt x="46218" y="770919"/>
                  <a:pt x="0" y="594803"/>
                </a:cubicBezTo>
                <a:cubicBezTo>
                  <a:pt x="-46218" y="418687"/>
                  <a:pt x="57040" y="127703"/>
                  <a:pt x="0" y="0"/>
                </a:cubicBezTo>
                <a:close/>
              </a:path>
            </a:pathLst>
          </a:custGeom>
          <a:ln w="38100" cap="rnd">
            <a:solidFill>
              <a:srgbClr val="000000"/>
            </a:solidFill>
            <a:prstDash val="solid"/>
            <a:round/>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265C0365-EEC3-F0B8-E1E3-582451740035}"/>
              </a:ext>
            </a:extLst>
          </p:cNvPr>
          <p:cNvPicPr>
            <a:picLocks noChangeAspect="1"/>
          </p:cNvPicPr>
          <p:nvPr/>
        </p:nvPicPr>
        <p:blipFill>
          <a:blip r:embed="rId10"/>
          <a:stretch>
            <a:fillRect/>
          </a:stretch>
        </p:blipFill>
        <p:spPr>
          <a:xfrm>
            <a:off x="10220563" y="6262017"/>
            <a:ext cx="1904762" cy="52381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86927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20C23-7853-010D-10A9-B671F51276D3}"/>
            </a:ext>
          </a:extLst>
        </p:cNvPr>
        <p:cNvGrpSpPr/>
        <p:nvPr/>
      </p:nvGrpSpPr>
      <p:grpSpPr>
        <a:xfrm>
          <a:off x="0" y="0"/>
          <a:ext cx="0" cy="0"/>
          <a:chOff x="0" y="0"/>
          <a:chExt cx="0" cy="0"/>
        </a:xfrm>
      </p:grpSpPr>
      <p:graphicFrame>
        <p:nvGraphicFramePr>
          <p:cNvPr id="18" name="Content Placeholder 5">
            <a:extLst>
              <a:ext uri="{FF2B5EF4-FFF2-40B4-BE49-F238E27FC236}">
                <a16:creationId xmlns:a16="http://schemas.microsoft.com/office/drawing/2014/main" id="{3A336118-E7C4-36DB-960C-2BA82AE285CE}"/>
              </a:ext>
            </a:extLst>
          </p:cNvPr>
          <p:cNvGraphicFramePr>
            <a:graphicFrameLocks noGrp="1"/>
          </p:cNvGraphicFramePr>
          <p:nvPr>
            <p:ph sz="half" idx="2"/>
            <p:extLst>
              <p:ext uri="{D42A27DB-BD31-4B8C-83A1-F6EECF244321}">
                <p14:modId xmlns:p14="http://schemas.microsoft.com/office/powerpoint/2010/main" val="1625995914"/>
              </p:ext>
            </p:extLst>
          </p:nvPr>
        </p:nvGraphicFramePr>
        <p:xfrm>
          <a:off x="121920" y="2048331"/>
          <a:ext cx="8448823" cy="3907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descr="A logo with blue and black text">
            <a:extLst>
              <a:ext uri="{FF2B5EF4-FFF2-40B4-BE49-F238E27FC236}">
                <a16:creationId xmlns:a16="http://schemas.microsoft.com/office/drawing/2014/main" id="{FD22BAC5-20A2-979D-CB22-AF8608CBA5F5}"/>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l="23202" t="30029" r="30703" b="28482"/>
          <a:stretch/>
        </p:blipFill>
        <p:spPr>
          <a:xfrm>
            <a:off x="8589962" y="314696"/>
            <a:ext cx="3421064" cy="1143851"/>
          </a:xfrm>
          <a:custGeom>
            <a:avLst/>
            <a:gdLst>
              <a:gd name="connsiteX0" fmla="*/ 0 w 3421064"/>
              <a:gd name="connsiteY0" fmla="*/ 0 h 1143851"/>
              <a:gd name="connsiteX1" fmla="*/ 535967 w 3421064"/>
              <a:gd name="connsiteY1" fmla="*/ 0 h 1143851"/>
              <a:gd name="connsiteX2" fmla="*/ 1003512 w 3421064"/>
              <a:gd name="connsiteY2" fmla="*/ 0 h 1143851"/>
              <a:gd name="connsiteX3" fmla="*/ 1505268 w 3421064"/>
              <a:gd name="connsiteY3" fmla="*/ 0 h 1143851"/>
              <a:gd name="connsiteX4" fmla="*/ 2109656 w 3421064"/>
              <a:gd name="connsiteY4" fmla="*/ 0 h 1143851"/>
              <a:gd name="connsiteX5" fmla="*/ 2645623 w 3421064"/>
              <a:gd name="connsiteY5" fmla="*/ 0 h 1143851"/>
              <a:gd name="connsiteX6" fmla="*/ 3421064 w 3421064"/>
              <a:gd name="connsiteY6" fmla="*/ 0 h 1143851"/>
              <a:gd name="connsiteX7" fmla="*/ 3421064 w 3421064"/>
              <a:gd name="connsiteY7" fmla="*/ 583364 h 1143851"/>
              <a:gd name="connsiteX8" fmla="*/ 3421064 w 3421064"/>
              <a:gd name="connsiteY8" fmla="*/ 1143851 h 1143851"/>
              <a:gd name="connsiteX9" fmla="*/ 2850887 w 3421064"/>
              <a:gd name="connsiteY9" fmla="*/ 1143851 h 1143851"/>
              <a:gd name="connsiteX10" fmla="*/ 2349131 w 3421064"/>
              <a:gd name="connsiteY10" fmla="*/ 1143851 h 1143851"/>
              <a:gd name="connsiteX11" fmla="*/ 1710532 w 3421064"/>
              <a:gd name="connsiteY11" fmla="*/ 1143851 h 1143851"/>
              <a:gd name="connsiteX12" fmla="*/ 1174565 w 3421064"/>
              <a:gd name="connsiteY12" fmla="*/ 1143851 h 1143851"/>
              <a:gd name="connsiteX13" fmla="*/ 707020 w 3421064"/>
              <a:gd name="connsiteY13" fmla="*/ 1143851 h 1143851"/>
              <a:gd name="connsiteX14" fmla="*/ 0 w 3421064"/>
              <a:gd name="connsiteY14" fmla="*/ 1143851 h 1143851"/>
              <a:gd name="connsiteX15" fmla="*/ 0 w 3421064"/>
              <a:gd name="connsiteY15" fmla="*/ 594803 h 1143851"/>
              <a:gd name="connsiteX16" fmla="*/ 0 w 3421064"/>
              <a:gd name="connsiteY16" fmla="*/ 0 h 114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21064" h="1143851" fill="none" extrusionOk="0">
                <a:moveTo>
                  <a:pt x="0" y="0"/>
                </a:moveTo>
                <a:cubicBezTo>
                  <a:pt x="155570" y="-5917"/>
                  <a:pt x="372776" y="49652"/>
                  <a:pt x="535967" y="0"/>
                </a:cubicBezTo>
                <a:cubicBezTo>
                  <a:pt x="699158" y="-49652"/>
                  <a:pt x="889085" y="19590"/>
                  <a:pt x="1003512" y="0"/>
                </a:cubicBezTo>
                <a:cubicBezTo>
                  <a:pt x="1117939" y="-19590"/>
                  <a:pt x="1355097" y="49885"/>
                  <a:pt x="1505268" y="0"/>
                </a:cubicBezTo>
                <a:cubicBezTo>
                  <a:pt x="1655439" y="-49885"/>
                  <a:pt x="1852640" y="40893"/>
                  <a:pt x="2109656" y="0"/>
                </a:cubicBezTo>
                <a:cubicBezTo>
                  <a:pt x="2366672" y="-40893"/>
                  <a:pt x="2436451" y="58792"/>
                  <a:pt x="2645623" y="0"/>
                </a:cubicBezTo>
                <a:cubicBezTo>
                  <a:pt x="2854795" y="-58792"/>
                  <a:pt x="3171223" y="46862"/>
                  <a:pt x="3421064" y="0"/>
                </a:cubicBezTo>
                <a:cubicBezTo>
                  <a:pt x="3448326" y="289059"/>
                  <a:pt x="3391644" y="437629"/>
                  <a:pt x="3421064" y="583364"/>
                </a:cubicBezTo>
                <a:cubicBezTo>
                  <a:pt x="3450484" y="729099"/>
                  <a:pt x="3395817" y="914904"/>
                  <a:pt x="3421064" y="1143851"/>
                </a:cubicBezTo>
                <a:cubicBezTo>
                  <a:pt x="3223666" y="1165549"/>
                  <a:pt x="3054574" y="1110409"/>
                  <a:pt x="2850887" y="1143851"/>
                </a:cubicBezTo>
                <a:cubicBezTo>
                  <a:pt x="2647200" y="1177293"/>
                  <a:pt x="2514843" y="1109635"/>
                  <a:pt x="2349131" y="1143851"/>
                </a:cubicBezTo>
                <a:cubicBezTo>
                  <a:pt x="2183419" y="1178067"/>
                  <a:pt x="1859716" y="1109907"/>
                  <a:pt x="1710532" y="1143851"/>
                </a:cubicBezTo>
                <a:cubicBezTo>
                  <a:pt x="1561348" y="1177795"/>
                  <a:pt x="1364551" y="1137432"/>
                  <a:pt x="1174565" y="1143851"/>
                </a:cubicBezTo>
                <a:cubicBezTo>
                  <a:pt x="984579" y="1150270"/>
                  <a:pt x="864511" y="1093101"/>
                  <a:pt x="707020" y="1143851"/>
                </a:cubicBezTo>
                <a:cubicBezTo>
                  <a:pt x="549529" y="1194601"/>
                  <a:pt x="243719" y="1060200"/>
                  <a:pt x="0" y="1143851"/>
                </a:cubicBezTo>
                <a:cubicBezTo>
                  <a:pt x="-61453" y="1022722"/>
                  <a:pt x="45038" y="744314"/>
                  <a:pt x="0" y="594803"/>
                </a:cubicBezTo>
                <a:cubicBezTo>
                  <a:pt x="-45038" y="445292"/>
                  <a:pt x="23621" y="155218"/>
                  <a:pt x="0" y="0"/>
                </a:cubicBezTo>
                <a:close/>
              </a:path>
              <a:path w="3421064" h="1143851" stroke="0" extrusionOk="0">
                <a:moveTo>
                  <a:pt x="0" y="0"/>
                </a:moveTo>
                <a:cubicBezTo>
                  <a:pt x="116902" y="-13837"/>
                  <a:pt x="412365" y="8908"/>
                  <a:pt x="535967" y="0"/>
                </a:cubicBezTo>
                <a:cubicBezTo>
                  <a:pt x="659569" y="-8908"/>
                  <a:pt x="797393" y="29751"/>
                  <a:pt x="1003512" y="0"/>
                </a:cubicBezTo>
                <a:cubicBezTo>
                  <a:pt x="1209632" y="-29751"/>
                  <a:pt x="1499999" y="14873"/>
                  <a:pt x="1642111" y="0"/>
                </a:cubicBezTo>
                <a:cubicBezTo>
                  <a:pt x="1784223" y="-14873"/>
                  <a:pt x="2052833" y="13370"/>
                  <a:pt x="2178077" y="0"/>
                </a:cubicBezTo>
                <a:cubicBezTo>
                  <a:pt x="2303321" y="-13370"/>
                  <a:pt x="2478513" y="10249"/>
                  <a:pt x="2714044" y="0"/>
                </a:cubicBezTo>
                <a:cubicBezTo>
                  <a:pt x="2949575" y="-10249"/>
                  <a:pt x="3129479" y="68179"/>
                  <a:pt x="3421064" y="0"/>
                </a:cubicBezTo>
                <a:cubicBezTo>
                  <a:pt x="3465634" y="177991"/>
                  <a:pt x="3385004" y="420650"/>
                  <a:pt x="3421064" y="549048"/>
                </a:cubicBezTo>
                <a:cubicBezTo>
                  <a:pt x="3457124" y="677446"/>
                  <a:pt x="3413210" y="869255"/>
                  <a:pt x="3421064" y="1143851"/>
                </a:cubicBezTo>
                <a:cubicBezTo>
                  <a:pt x="3316295" y="1168246"/>
                  <a:pt x="3113485" y="1113934"/>
                  <a:pt x="2919308" y="1143851"/>
                </a:cubicBezTo>
                <a:cubicBezTo>
                  <a:pt x="2725131" y="1173768"/>
                  <a:pt x="2517387" y="1107801"/>
                  <a:pt x="2349131" y="1143851"/>
                </a:cubicBezTo>
                <a:cubicBezTo>
                  <a:pt x="2180875" y="1179901"/>
                  <a:pt x="2007336" y="1125167"/>
                  <a:pt x="1778953" y="1143851"/>
                </a:cubicBezTo>
                <a:cubicBezTo>
                  <a:pt x="1550570" y="1162535"/>
                  <a:pt x="1403262" y="1102789"/>
                  <a:pt x="1242987" y="1143851"/>
                </a:cubicBezTo>
                <a:cubicBezTo>
                  <a:pt x="1082712" y="1184913"/>
                  <a:pt x="849846" y="1142979"/>
                  <a:pt x="604388" y="1143851"/>
                </a:cubicBezTo>
                <a:cubicBezTo>
                  <a:pt x="358930" y="1144723"/>
                  <a:pt x="254460" y="1137051"/>
                  <a:pt x="0" y="1143851"/>
                </a:cubicBezTo>
                <a:cubicBezTo>
                  <a:pt x="-37106" y="964521"/>
                  <a:pt x="46218" y="770919"/>
                  <a:pt x="0" y="594803"/>
                </a:cubicBezTo>
                <a:cubicBezTo>
                  <a:pt x="-46218" y="418687"/>
                  <a:pt x="57040" y="127703"/>
                  <a:pt x="0" y="0"/>
                </a:cubicBezTo>
                <a:close/>
              </a:path>
            </a:pathLst>
          </a:custGeom>
          <a:ln w="38100" cap="rnd">
            <a:solidFill>
              <a:srgbClr val="000000"/>
            </a:solidFill>
            <a:prstDash val="solid"/>
            <a:round/>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957C07F2-709F-909D-1985-D811CED8C89C}"/>
              </a:ext>
            </a:extLst>
          </p:cNvPr>
          <p:cNvPicPr>
            <a:picLocks noChangeAspect="1"/>
          </p:cNvPicPr>
          <p:nvPr/>
        </p:nvPicPr>
        <p:blipFill>
          <a:blip r:embed="rId10"/>
          <a:stretch>
            <a:fillRect/>
          </a:stretch>
        </p:blipFill>
        <p:spPr>
          <a:xfrm>
            <a:off x="10220563" y="6262017"/>
            <a:ext cx="1904762" cy="52381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7BEFADEC-011A-EBB3-5BF1-D1E0E2A90B65}"/>
              </a:ext>
            </a:extLst>
          </p:cNvPr>
          <p:cNvPicPr>
            <a:picLocks noChangeAspect="1"/>
          </p:cNvPicPr>
          <p:nvPr/>
        </p:nvPicPr>
        <p:blipFill>
          <a:blip r:embed="rId11"/>
          <a:stretch>
            <a:fillRect/>
          </a:stretch>
        </p:blipFill>
        <p:spPr>
          <a:xfrm>
            <a:off x="8852426" y="2048330"/>
            <a:ext cx="2896136" cy="2929910"/>
          </a:xfrm>
          <a:prstGeom prst="rect">
            <a:avLst/>
          </a:prstGeom>
        </p:spPr>
      </p:pic>
      <p:pic>
        <p:nvPicPr>
          <p:cNvPr id="5" name="Picture Placeholder 4" descr="A person wearing glasses and smiling&#10;&#10;Description automatically generated">
            <a:extLst>
              <a:ext uri="{FF2B5EF4-FFF2-40B4-BE49-F238E27FC236}">
                <a16:creationId xmlns:a16="http://schemas.microsoft.com/office/drawing/2014/main" id="{90B6F610-9376-DF2B-29F1-858EA4C7E991}"/>
              </a:ext>
            </a:extLst>
          </p:cNvPr>
          <p:cNvPicPr>
            <a:picLocks noChangeAspect="1"/>
          </p:cNvPicPr>
          <p:nvPr/>
        </p:nvPicPr>
        <p:blipFill>
          <a:blip r:embed="rId12"/>
          <a:srcRect l="2663" r="2663"/>
          <a:stretch>
            <a:fillRect/>
          </a:stretch>
        </p:blipFill>
        <p:spPr>
          <a:xfrm>
            <a:off x="5911908" y="3678413"/>
            <a:ext cx="2401912" cy="2401571"/>
          </a:xfrm>
          <a:prstGeom prst="ellipse">
            <a:avLst/>
          </a:prstGeom>
          <a:solidFill>
            <a:srgbClr val="A6ACB7"/>
          </a:solidFill>
          <a:ln w="63500">
            <a:solidFill>
              <a:srgbClr val="FF9300"/>
            </a:solidFill>
          </a:ln>
        </p:spPr>
      </p:pic>
      <p:sp>
        <p:nvSpPr>
          <p:cNvPr id="6" name="TextBox 5">
            <a:extLst>
              <a:ext uri="{FF2B5EF4-FFF2-40B4-BE49-F238E27FC236}">
                <a16:creationId xmlns:a16="http://schemas.microsoft.com/office/drawing/2014/main" id="{3D35BDD7-674C-3753-349A-AE4EFC3D0EFA}"/>
              </a:ext>
            </a:extLst>
          </p:cNvPr>
          <p:cNvSpPr txBox="1"/>
          <p:nvPr/>
        </p:nvSpPr>
        <p:spPr>
          <a:xfrm>
            <a:off x="9415792" y="4962464"/>
            <a:ext cx="3514303" cy="615522"/>
          </a:xfrm>
          <a:prstGeom prst="rect">
            <a:avLst/>
          </a:prstGeom>
          <a:noFill/>
        </p:spPr>
        <p:txBody>
          <a:bodyPr wrap="square" lIns="179285" tIns="143428" rIns="179285" bIns="143428" rtlCol="0">
            <a:spAutoFit/>
          </a:bodyPr>
          <a:lstStyle/>
          <a:p>
            <a:pPr>
              <a:lnSpc>
                <a:spcPct val="90000"/>
              </a:lnSpc>
              <a:spcAft>
                <a:spcPts val="588"/>
              </a:spcAft>
            </a:pPr>
            <a:r>
              <a:rPr lang="en-US" sz="2353" dirty="0" err="1">
                <a:solidFill>
                  <a:schemeClr val="bg1"/>
                </a:solidFill>
              </a:rPr>
              <a:t>Linkedin</a:t>
            </a:r>
            <a:r>
              <a:rPr lang="en-US" sz="2353" dirty="0">
                <a:solidFill>
                  <a:schemeClr val="bg1"/>
                </a:solidFill>
              </a:rPr>
              <a:t> QR Code</a:t>
            </a:r>
          </a:p>
        </p:txBody>
      </p:sp>
      <p:sp>
        <p:nvSpPr>
          <p:cNvPr id="9" name="TextBox 8">
            <a:extLst>
              <a:ext uri="{FF2B5EF4-FFF2-40B4-BE49-F238E27FC236}">
                <a16:creationId xmlns:a16="http://schemas.microsoft.com/office/drawing/2014/main" id="{B069786F-F845-2327-B08A-6F6C8367C09F}"/>
              </a:ext>
            </a:extLst>
          </p:cNvPr>
          <p:cNvSpPr txBox="1"/>
          <p:nvPr/>
        </p:nvSpPr>
        <p:spPr>
          <a:xfrm>
            <a:off x="6436896" y="6154153"/>
            <a:ext cx="1329490" cy="369769"/>
          </a:xfrm>
          <a:prstGeom prst="rect">
            <a:avLst/>
          </a:prstGeom>
          <a:noFill/>
        </p:spPr>
        <p:txBody>
          <a:bodyPr wrap="square" rtlCol="0">
            <a:spAutoFit/>
          </a:bodyPr>
          <a:lstStyle/>
          <a:p>
            <a:r>
              <a:rPr lang="en-US" dirty="0"/>
              <a:t>Lynn Glatt</a:t>
            </a:r>
          </a:p>
        </p:txBody>
      </p:sp>
      <p:sp>
        <p:nvSpPr>
          <p:cNvPr id="10" name="Title 6">
            <a:extLst>
              <a:ext uri="{FF2B5EF4-FFF2-40B4-BE49-F238E27FC236}">
                <a16:creationId xmlns:a16="http://schemas.microsoft.com/office/drawing/2014/main" id="{5AD1D8C6-6553-D278-C0D0-8AC40EDF7F81}"/>
              </a:ext>
            </a:extLst>
          </p:cNvPr>
          <p:cNvSpPr>
            <a:spLocks noGrp="1"/>
          </p:cNvSpPr>
          <p:nvPr>
            <p:ph type="title"/>
          </p:nvPr>
        </p:nvSpPr>
        <p:spPr>
          <a:xfrm>
            <a:off x="360420" y="334078"/>
            <a:ext cx="10571998" cy="970450"/>
          </a:xfrm>
        </p:spPr>
        <p:txBody>
          <a:bodyPr/>
          <a:lstStyle/>
          <a:p>
            <a:r>
              <a:rPr lang="en-US" dirty="0"/>
              <a:t>Today’s Webinar</a:t>
            </a:r>
          </a:p>
        </p:txBody>
      </p:sp>
    </p:spTree>
    <p:extLst>
      <p:ext uri="{BB962C8B-B14F-4D97-AF65-F5344CB8AC3E}">
        <p14:creationId xmlns:p14="http://schemas.microsoft.com/office/powerpoint/2010/main" val="514159616"/>
      </p:ext>
    </p:extLst>
  </p:cSld>
  <p:clrMapOvr>
    <a:masterClrMapping/>
  </p:clrMapOvr>
</p:sld>
</file>

<file path=ppt/theme/_rels/theme7.xml.rels><?xml version="1.0" encoding="UTF-8" standalone="yes"?>
<Relationships xmlns="http://schemas.openxmlformats.org/package/2006/relationships"><Relationship Id="rId1" Type="http://schemas.openxmlformats.org/officeDocument/2006/relationships/image" Target="../media/image53.jpeg"/></Relationships>
</file>

<file path=ppt/theme/theme1.xml><?xml version="1.0" encoding="utf-8"?>
<a:theme xmlns:a="http://schemas.openxmlformats.org/drawingml/2006/main" name="primary with bullets">
  <a:themeElements>
    <a:clrScheme name="SummitPhx">
      <a:dk1>
        <a:srgbClr val="3F454F"/>
      </a:dk1>
      <a:lt1>
        <a:srgbClr val="FFFFFF"/>
      </a:lt1>
      <a:dk2>
        <a:srgbClr val="84BD00"/>
      </a:dk2>
      <a:lt2>
        <a:srgbClr val="EAEAEA"/>
      </a:lt2>
      <a:accent1>
        <a:srgbClr val="0095C8"/>
      </a:accent1>
      <a:accent2>
        <a:srgbClr val="001E60"/>
      </a:accent2>
      <a:accent3>
        <a:srgbClr val="E4002B"/>
      </a:accent3>
      <a:accent4>
        <a:srgbClr val="FFB81C"/>
      </a:accent4>
      <a:accent5>
        <a:srgbClr val="3D1B52"/>
      </a:accent5>
      <a:accent6>
        <a:srgbClr val="F2C818"/>
      </a:accent6>
      <a:hlink>
        <a:srgbClr val="0095C8"/>
      </a:hlink>
      <a:folHlink>
        <a:srgbClr val="84BD00"/>
      </a:folHlink>
    </a:clrScheme>
    <a:fontScheme name="Custom 6">
      <a:majorFont>
        <a:latin typeface="segoe ui black"/>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CUG-NAVUG Summit 2018 speaker template.pptx" id="{E4180D32-CB38-412B-90E4-C6A367F14268}" vid="{5ABA93EF-FCBD-4FE3-891E-C6F4305AB830}"/>
    </a:ext>
  </a:extLst>
</a:theme>
</file>

<file path=ppt/theme/theme2.xml><?xml version="1.0" encoding="utf-8"?>
<a:theme xmlns:a="http://schemas.openxmlformats.org/drawingml/2006/main" name="1_primary with bullets">
  <a:themeElements>
    <a:clrScheme name="SummitPhx">
      <a:dk1>
        <a:srgbClr val="3F454F"/>
      </a:dk1>
      <a:lt1>
        <a:srgbClr val="FFFFFF"/>
      </a:lt1>
      <a:dk2>
        <a:srgbClr val="84BD00"/>
      </a:dk2>
      <a:lt2>
        <a:srgbClr val="EAEAEA"/>
      </a:lt2>
      <a:accent1>
        <a:srgbClr val="0095C8"/>
      </a:accent1>
      <a:accent2>
        <a:srgbClr val="001E60"/>
      </a:accent2>
      <a:accent3>
        <a:srgbClr val="E4002B"/>
      </a:accent3>
      <a:accent4>
        <a:srgbClr val="FFB81C"/>
      </a:accent4>
      <a:accent5>
        <a:srgbClr val="3D1B52"/>
      </a:accent5>
      <a:accent6>
        <a:srgbClr val="F2C818"/>
      </a:accent6>
      <a:hlink>
        <a:srgbClr val="0095C8"/>
      </a:hlink>
      <a:folHlink>
        <a:srgbClr val="84BD00"/>
      </a:folHlink>
    </a:clrScheme>
    <a:fontScheme name="Custom 6">
      <a:majorFont>
        <a:latin typeface="segoe ui black"/>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CUG-NAVUG Summit 2018 speaker template.pptx" id="{E4180D32-CB38-412B-90E4-C6A367F14268}" vid="{5ABA93EF-FCBD-4FE3-891E-C6F4305AB830}"/>
    </a:ext>
  </a:extLst>
</a:theme>
</file>

<file path=ppt/theme/theme3.xml><?xml version="1.0" encoding="utf-8"?>
<a:theme xmlns:a="http://schemas.openxmlformats.org/drawingml/2006/main" name="ArcherPoint Main Title">
  <a:themeElements>
    <a:clrScheme name="Archerpoint">
      <a:dk1>
        <a:srgbClr val="000000"/>
      </a:dk1>
      <a:lt1>
        <a:srgbClr val="414143"/>
      </a:lt1>
      <a:dk2>
        <a:srgbClr val="C2C3C6"/>
      </a:dk2>
      <a:lt2>
        <a:srgbClr val="E7E6E6"/>
      </a:lt2>
      <a:accent1>
        <a:srgbClr val="DD3826"/>
      </a:accent1>
      <a:accent2>
        <a:srgbClr val="EC6028"/>
      </a:accent2>
      <a:accent3>
        <a:srgbClr val="009AC3"/>
      </a:accent3>
      <a:accent4>
        <a:srgbClr val="2FBBED"/>
      </a:accent4>
      <a:accent5>
        <a:srgbClr val="269685"/>
      </a:accent5>
      <a:accent6>
        <a:srgbClr val="28BAAA"/>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rcherPoint Orange">
  <a:themeElements>
    <a:clrScheme name="Archerpoint">
      <a:dk1>
        <a:srgbClr val="000000"/>
      </a:dk1>
      <a:lt1>
        <a:srgbClr val="414143"/>
      </a:lt1>
      <a:dk2>
        <a:srgbClr val="C2C3C6"/>
      </a:dk2>
      <a:lt2>
        <a:srgbClr val="E7E6E6"/>
      </a:lt2>
      <a:accent1>
        <a:srgbClr val="DD3826"/>
      </a:accent1>
      <a:accent2>
        <a:srgbClr val="EC6028"/>
      </a:accent2>
      <a:accent3>
        <a:srgbClr val="009AC3"/>
      </a:accent3>
      <a:accent4>
        <a:srgbClr val="2FBBED"/>
      </a:accent4>
      <a:accent5>
        <a:srgbClr val="269685"/>
      </a:accent5>
      <a:accent6>
        <a:srgbClr val="28BAAA"/>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primary with bullets">
  <a:themeElements>
    <a:clrScheme name="Custom 5">
      <a:dk1>
        <a:srgbClr val="3F454F"/>
      </a:dk1>
      <a:lt1>
        <a:srgbClr val="FFFFFF"/>
      </a:lt1>
      <a:dk2>
        <a:srgbClr val="84BD00"/>
      </a:dk2>
      <a:lt2>
        <a:srgbClr val="EAEAEA"/>
      </a:lt2>
      <a:accent1>
        <a:srgbClr val="0095C8"/>
      </a:accent1>
      <a:accent2>
        <a:srgbClr val="001E60"/>
      </a:accent2>
      <a:accent3>
        <a:srgbClr val="E4002B"/>
      </a:accent3>
      <a:accent4>
        <a:srgbClr val="FFB81C"/>
      </a:accent4>
      <a:accent5>
        <a:srgbClr val="3D1B52"/>
      </a:accent5>
      <a:accent6>
        <a:srgbClr val="F2C818"/>
      </a:accent6>
      <a:hlink>
        <a:srgbClr val="0095C8"/>
      </a:hlink>
      <a:folHlink>
        <a:srgbClr val="84BD00"/>
      </a:folHlink>
    </a:clrScheme>
    <a:fontScheme name="Custom 6">
      <a:majorFont>
        <a:latin typeface="segoe ui black"/>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CUG-NAVUG Summit 2018 speaker template.pptx" id="{E4180D32-CB38-412B-90E4-C6A367F14268}" vid="{5ABA93EF-FCBD-4FE3-891E-C6F4305AB830}"/>
    </a:ext>
  </a:extLst>
</a:theme>
</file>

<file path=ppt/theme/theme6.xml><?xml version="1.0" encoding="utf-8"?>
<a:theme xmlns:a="http://schemas.openxmlformats.org/drawingml/2006/main" name="Days of Knowledge">
  <a:themeElements>
    <a:clrScheme name="Custom 521">
      <a:dk1>
        <a:srgbClr val="3C3C3B"/>
      </a:dk1>
      <a:lt1>
        <a:sysClr val="window" lastClr="FFFFFF"/>
      </a:lt1>
      <a:dk2>
        <a:srgbClr val="4A4A49"/>
      </a:dk2>
      <a:lt2>
        <a:srgbClr val="EDF7F7"/>
      </a:lt2>
      <a:accent1>
        <a:srgbClr val="008A95"/>
      </a:accent1>
      <a:accent2>
        <a:srgbClr val="E5232A"/>
      </a:accent2>
      <a:accent3>
        <a:srgbClr val="F28A25"/>
      </a:accent3>
      <a:accent4>
        <a:srgbClr val="3176BB"/>
      </a:accent4>
      <a:accent5>
        <a:srgbClr val="127E3F"/>
      </a:accent5>
      <a:accent6>
        <a:srgbClr val="008A95"/>
      </a:accent6>
      <a:hlink>
        <a:srgbClr val="008A95"/>
      </a:hlink>
      <a:folHlink>
        <a:srgbClr val="008A95"/>
      </a:folHlink>
    </a:clrScheme>
    <a:fontScheme name="Custom 381">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Quotable">
  <a:themeElements>
    <a:clrScheme name="BCUG">
      <a:dk1>
        <a:srgbClr val="000000"/>
      </a:dk1>
      <a:lt1>
        <a:srgbClr val="FFFFFF"/>
      </a:lt1>
      <a:dk2>
        <a:srgbClr val="A7A7A7"/>
      </a:dk2>
      <a:lt2>
        <a:srgbClr val="535353"/>
      </a:lt2>
      <a:accent1>
        <a:srgbClr val="00B7C3"/>
      </a:accent1>
      <a:accent2>
        <a:srgbClr val="35AB22"/>
      </a:accent2>
      <a:accent3>
        <a:srgbClr val="9F9700"/>
      </a:accent3>
      <a:accent4>
        <a:srgbClr val="EB6965"/>
      </a:accent4>
      <a:accent5>
        <a:srgbClr val="75D8E7"/>
      </a:accent5>
      <a:accent6>
        <a:srgbClr val="A7ADB6"/>
      </a:accent6>
      <a:hlink>
        <a:srgbClr val="FFFFFF"/>
      </a:hlink>
      <a:folHlink>
        <a:srgbClr val="75B5E7"/>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8.xml><?xml version="1.0" encoding="utf-8"?>
<a:theme xmlns:a="http://schemas.openxmlformats.org/drawingml/2006/main" name="3_primary with bullets">
  <a:themeElements>
    <a:clrScheme name="Custom 5">
      <a:dk1>
        <a:srgbClr val="3F454F"/>
      </a:dk1>
      <a:lt1>
        <a:srgbClr val="FFFFFF"/>
      </a:lt1>
      <a:dk2>
        <a:srgbClr val="84BD00"/>
      </a:dk2>
      <a:lt2>
        <a:srgbClr val="EAEAEA"/>
      </a:lt2>
      <a:accent1>
        <a:srgbClr val="0095C8"/>
      </a:accent1>
      <a:accent2>
        <a:srgbClr val="001E60"/>
      </a:accent2>
      <a:accent3>
        <a:srgbClr val="E4002B"/>
      </a:accent3>
      <a:accent4>
        <a:srgbClr val="FFB81C"/>
      </a:accent4>
      <a:accent5>
        <a:srgbClr val="3D1B52"/>
      </a:accent5>
      <a:accent6>
        <a:srgbClr val="F2C818"/>
      </a:accent6>
      <a:hlink>
        <a:srgbClr val="0095C8"/>
      </a:hlink>
      <a:folHlink>
        <a:srgbClr val="84BD00"/>
      </a:folHlink>
    </a:clrScheme>
    <a:fontScheme name="Custom 6">
      <a:majorFont>
        <a:latin typeface="segoe ui black"/>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CUG-NAVUG Summit 2018 speaker template.pptx" id="{E4180D32-CB38-412B-90E4-C6A367F14268}" vid="{5ABA93EF-FCBD-4FE3-891E-C6F4305AB830}"/>
    </a:ext>
  </a:extLst>
</a:theme>
</file>

<file path=ppt/theme/theme9.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Helvetica Neue"/>
        <a:ea typeface="Helvetica Neue"/>
        <a:cs typeface="Helvetica Neue"/>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0d51ad5-f513-4c49-af48-71c1b653761d">
      <Terms xmlns="http://schemas.microsoft.com/office/infopath/2007/PartnerControls"/>
    </lcf76f155ced4ddcb4097134ff3c332f>
    <TaxCatchAll xmlns="5f168132-77da-4f86-8f7b-4a9c2937820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173B1961F8C524EB2A5FB041489E1CC" ma:contentTypeVersion="14" ma:contentTypeDescription="Create a new document." ma:contentTypeScope="" ma:versionID="266299241a2bdb74ee9b2b15eecc4e85">
  <xsd:schema xmlns:xsd="http://www.w3.org/2001/XMLSchema" xmlns:xs="http://www.w3.org/2001/XMLSchema" xmlns:p="http://schemas.microsoft.com/office/2006/metadata/properties" xmlns:ns2="20d51ad5-f513-4c49-af48-71c1b653761d" xmlns:ns3="5f168132-77da-4f86-8f7b-4a9c2937820d" targetNamespace="http://schemas.microsoft.com/office/2006/metadata/properties" ma:root="true" ma:fieldsID="345ddd184711e6d6542089dfda3a4612" ns2:_="" ns3:_="">
    <xsd:import namespace="20d51ad5-f513-4c49-af48-71c1b653761d"/>
    <xsd:import namespace="5f168132-77da-4f86-8f7b-4a9c2937820d"/>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2:MediaServiceObjectDetectorVersions" minOccurs="0"/>
                <xsd:element ref="ns2:MediaLengthInSeconds"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d51ad5-f513-4c49-af48-71c1b653761d"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16d697b4-9d7f-47d8-bc38-0f71b80a4c2a"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f168132-77da-4f86-8f7b-4a9c2937820d"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f77cf94f-a382-415f-83f0-8fc22f8bc1d4}" ma:internalName="TaxCatchAll" ma:showField="CatchAllData" ma:web="5f168132-77da-4f86-8f7b-4a9c2937820d">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FEBCEBD-170B-48E7-BA68-A4A7D55EA3CA}">
  <ds:schemaRefs>
    <ds:schemaRef ds:uri="http://schemas.openxmlformats.org/package/2006/metadata/core-properties"/>
    <ds:schemaRef ds:uri="http://schemas.microsoft.com/office/2006/documentManagement/types"/>
    <ds:schemaRef ds:uri="http://purl.org/dc/terms/"/>
    <ds:schemaRef ds:uri="http://schemas.microsoft.com/office/2006/metadata/properties"/>
    <ds:schemaRef ds:uri="20d51ad5-f513-4c49-af48-71c1b653761d"/>
    <ds:schemaRef ds:uri="http://purl.org/dc/elements/1.1/"/>
    <ds:schemaRef ds:uri="5f168132-77da-4f86-8f7b-4a9c2937820d"/>
    <ds:schemaRef ds:uri="http://purl.org/dc/dcmitype/"/>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9D0912EF-294C-4A0B-A2AC-1279B07DE292}">
  <ds:schemaRefs>
    <ds:schemaRef ds:uri="http://schemas.microsoft.com/sharepoint/v3/contenttype/forms"/>
  </ds:schemaRefs>
</ds:datastoreItem>
</file>

<file path=customXml/itemProps3.xml><?xml version="1.0" encoding="utf-8"?>
<ds:datastoreItem xmlns:ds="http://schemas.openxmlformats.org/officeDocument/2006/customXml" ds:itemID="{81E10826-0C95-4A6A-85CB-51D60F99D715}">
  <ds:schemaRefs>
    <ds:schemaRef ds:uri="20d51ad5-f513-4c49-af48-71c1b653761d"/>
    <ds:schemaRef ds:uri="5f168132-77da-4f86-8f7b-4a9c2937820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543</TotalTime>
  <Words>5513</Words>
  <Application>Microsoft Office PowerPoint</Application>
  <PresentationFormat>Widescreen</PresentationFormat>
  <Paragraphs>513</Paragraphs>
  <Slides>71</Slides>
  <Notes>57</Notes>
  <HiddenSlides>0</HiddenSlides>
  <MMClips>0</MMClips>
  <ScaleCrop>false</ScaleCrop>
  <HeadingPairs>
    <vt:vector size="4" baseType="variant">
      <vt:variant>
        <vt:lpstr>Theme</vt:lpstr>
      </vt:variant>
      <vt:variant>
        <vt:i4>8</vt:i4>
      </vt:variant>
      <vt:variant>
        <vt:lpstr>Slide Titles</vt:lpstr>
      </vt:variant>
      <vt:variant>
        <vt:i4>71</vt:i4>
      </vt:variant>
    </vt:vector>
  </HeadingPairs>
  <TitlesOfParts>
    <vt:vector size="79" baseType="lpstr">
      <vt:lpstr>primary with bullets</vt:lpstr>
      <vt:lpstr>1_primary with bullets</vt:lpstr>
      <vt:lpstr>ArcherPoint Main Title</vt:lpstr>
      <vt:lpstr>ArcherPoint Orange</vt:lpstr>
      <vt:lpstr>2_primary with bullets</vt:lpstr>
      <vt:lpstr>Days of Knowledge</vt:lpstr>
      <vt:lpstr>Quotable</vt:lpstr>
      <vt:lpstr>3_primary with bullets</vt:lpstr>
      <vt:lpstr> Inventory Control - Mastering Inventory Accuracy &amp; Controlling the Costing Layers of Items Inventory Lynn Glatt &amp; Jen MacIvor </vt:lpstr>
      <vt:lpstr>Speakers Wanted</vt:lpstr>
      <vt:lpstr>2025 Webinar Committee:</vt:lpstr>
      <vt:lpstr>Event Calendar:</vt:lpstr>
      <vt:lpstr>Summit RoadShow</vt:lpstr>
      <vt:lpstr>PowerPoint Presentation</vt:lpstr>
      <vt:lpstr>..and now</vt:lpstr>
      <vt:lpstr>PowerPoint Presentation</vt:lpstr>
      <vt:lpstr>Today’s Webinar</vt:lpstr>
      <vt:lpstr>Agenda</vt:lpstr>
      <vt:lpstr>Session Objectives</vt:lpstr>
      <vt:lpstr>Session Objectives</vt:lpstr>
      <vt:lpstr>LP-1: Items – How to determine the appropriate Cost Method.</vt:lpstr>
      <vt:lpstr>PowerPoint Presentation</vt:lpstr>
      <vt:lpstr>PowerPoint Presentation</vt:lpstr>
      <vt:lpstr>PowerPoint Presentation</vt:lpstr>
      <vt:lpstr>Inventory Costing Method</vt:lpstr>
      <vt:lpstr>Inventory Costing Method</vt:lpstr>
      <vt:lpstr>Determining the Appropriate Inventory Costing Method using AI</vt:lpstr>
      <vt:lpstr>Determining the Appropriate Inventory Costing Method using AI</vt:lpstr>
      <vt:lpstr>LP-2a: WMS – How to determine the appropriate level of complexity for a given Location.</vt:lpstr>
      <vt:lpstr>Business Central Warehouse Configuration Options</vt:lpstr>
      <vt:lpstr>Default Warehouse Configuration</vt:lpstr>
      <vt:lpstr>Warehouse Management Setup</vt:lpstr>
      <vt:lpstr>Advanced Warehouse Configuration</vt:lpstr>
      <vt:lpstr>Bin Setup and Content</vt:lpstr>
      <vt:lpstr>Additional Warehouse Configuration Options</vt:lpstr>
      <vt:lpstr>Cross-Docking</vt:lpstr>
      <vt:lpstr>Directed Putaway and Pick</vt:lpstr>
      <vt:lpstr>Inventory Pick and Put-Away Strategies</vt:lpstr>
      <vt:lpstr>LP-2b: Determine the best method to accomplish a Inventory Levels  and how to preform Physical Inventory:</vt:lpstr>
      <vt:lpstr>PowerPoint Presentation</vt:lpstr>
      <vt:lpstr>PowerPoint Presentation</vt:lpstr>
      <vt:lpstr>PowerPoint Presentation</vt:lpstr>
      <vt:lpstr>PowerPoint Presentation</vt:lpstr>
      <vt:lpstr>PowerPoint Presentation</vt:lpstr>
      <vt:lpstr>Inventory Management using Business Central</vt:lpstr>
      <vt:lpstr>Physical Inventory Journal</vt:lpstr>
      <vt:lpstr>Setting up Physical Inventory Journals</vt:lpstr>
      <vt:lpstr>Posting Physical Inventory Journals</vt:lpstr>
      <vt:lpstr>Inventory Management using Business Central</vt:lpstr>
      <vt:lpstr>Warehouse Physical Inventory Journal</vt:lpstr>
      <vt:lpstr>Warehouse Physical Inventory Journal</vt:lpstr>
      <vt:lpstr>PowerPoint Presentation</vt:lpstr>
      <vt:lpstr>PowerPoint Presentation</vt:lpstr>
      <vt:lpstr>Inventory Management using Business Central</vt:lpstr>
      <vt:lpstr>Presentation Overview</vt:lpstr>
      <vt:lpstr>Physical Inventory Order</vt:lpstr>
      <vt:lpstr>Introduction to  Physical Inventory Order</vt:lpstr>
      <vt:lpstr>Creating a Physical Inventory Order</vt:lpstr>
      <vt:lpstr>Physical Inventory Recording</vt:lpstr>
      <vt:lpstr>Creating a Physical Inventory Recording</vt:lpstr>
      <vt:lpstr>Creating a Physical Inventory Recording</vt:lpstr>
      <vt:lpstr>Creating a Physical Inventory Recording</vt:lpstr>
      <vt:lpstr>Creating a Physical Inventory Recording</vt:lpstr>
      <vt:lpstr>Creating a Physical Inventory Recording</vt:lpstr>
      <vt:lpstr>Creating a Physical Inventory Order</vt:lpstr>
      <vt:lpstr>Creating a Physical Inventory Order</vt:lpstr>
      <vt:lpstr>Reviewing a Physical Inventory Order thru Item Ledger Entries</vt:lpstr>
      <vt:lpstr>Physical Inventory Order &amp; Recording - Conclusion</vt:lpstr>
      <vt:lpstr>Business Central's New Inventory Cost Adjustment Feature</vt:lpstr>
      <vt:lpstr>Traditional Inventory Cost Adjustment</vt:lpstr>
      <vt:lpstr>LP4 - Inventory Cost Adjustment Process</vt:lpstr>
      <vt:lpstr>New Inventory Cost Adjustment Feature</vt:lpstr>
      <vt:lpstr>Individual Item Cost Adjustment</vt:lpstr>
      <vt:lpstr>Automatic Cost Adjustments</vt:lpstr>
      <vt:lpstr>PowerPoint Presentation</vt:lpstr>
      <vt:lpstr>PowerPoint Presentation</vt:lpstr>
      <vt:lpstr>PowerPoint Presentation</vt:lpstr>
      <vt:lpstr>Key take-aways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Sanger-Picard, Jessie</dc:creator>
  <cp:lastModifiedBy>Jen MacIvor</cp:lastModifiedBy>
  <cp:revision>35</cp:revision>
  <dcterms:modified xsi:type="dcterms:W3CDTF">2025-04-03T19:40:25Z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0x010100A173B1961F8C524EB2A5FB041489E1CC</vt:lpwstr>
  </property>
  <property fmtid="{D5CDD505-2E9C-101B-9397-08002B2CF9AE}" pid="3" name="MSIP_Label_c4cceebc-b154-405f-89ca-2a81ae6b0eb9_Enabled">
    <vt:lpwstr>true</vt:lpwstr>
  </property>
  <property fmtid="{D5CDD505-2E9C-101B-9397-08002B2CF9AE}" pid="4" name="MSIP_Label_c4cceebc-b154-405f-89ca-2a81ae6b0eb9_SetDate">
    <vt:lpwstr>2023-03-17T17:49:03Z</vt:lpwstr>
  </property>
  <property fmtid="{D5CDD505-2E9C-101B-9397-08002B2CF9AE}" pid="5" name="MSIP_Label_c4cceebc-b154-405f-89ca-2a81ae6b0eb9_Method">
    <vt:lpwstr>Standard</vt:lpwstr>
  </property>
  <property fmtid="{D5CDD505-2E9C-101B-9397-08002B2CF9AE}" pid="6" name="MSIP_Label_c4cceebc-b154-405f-89ca-2a81ae6b0eb9_Name">
    <vt:lpwstr>AS_Standard</vt:lpwstr>
  </property>
  <property fmtid="{D5CDD505-2E9C-101B-9397-08002B2CF9AE}" pid="7" name="MSIP_Label_c4cceebc-b154-405f-89ca-2a81ae6b0eb9_SiteId">
    <vt:lpwstr>021cd27e-3ffe-481c-8cf6-f49ed7605e2d</vt:lpwstr>
  </property>
  <property fmtid="{D5CDD505-2E9C-101B-9397-08002B2CF9AE}" pid="8" name="MSIP_Label_c4cceebc-b154-405f-89ca-2a81ae6b0eb9_ActionId">
    <vt:lpwstr>e199fcc0-9795-4204-81a4-3a4024228664</vt:lpwstr>
  </property>
  <property fmtid="{D5CDD505-2E9C-101B-9397-08002B2CF9AE}" pid="9" name="MSIP_Label_c4cceebc-b154-405f-89ca-2a81ae6b0eb9_ContentBits">
    <vt:lpwstr>0</vt:lpwstr>
  </property>
  <property fmtid="{D5CDD505-2E9C-101B-9397-08002B2CF9AE}" pid="10" name="MSIP_Label_6c93cfa7-b0ce-47c9-8e93-5a90104cad1f_Enabled">
    <vt:lpwstr>true</vt:lpwstr>
  </property>
  <property fmtid="{D5CDD505-2E9C-101B-9397-08002B2CF9AE}" pid="11" name="MSIP_Label_6c93cfa7-b0ce-47c9-8e93-5a90104cad1f_SetDate">
    <vt:lpwstr>2023-03-23T13:23:30Z</vt:lpwstr>
  </property>
  <property fmtid="{D5CDD505-2E9C-101B-9397-08002B2CF9AE}" pid="12" name="MSIP_Label_6c93cfa7-b0ce-47c9-8e93-5a90104cad1f_Method">
    <vt:lpwstr>Standard</vt:lpwstr>
  </property>
  <property fmtid="{D5CDD505-2E9C-101B-9397-08002B2CF9AE}" pid="13" name="MSIP_Label_6c93cfa7-b0ce-47c9-8e93-5a90104cad1f_Name">
    <vt:lpwstr>General</vt:lpwstr>
  </property>
  <property fmtid="{D5CDD505-2E9C-101B-9397-08002B2CF9AE}" pid="14" name="MSIP_Label_6c93cfa7-b0ce-47c9-8e93-5a90104cad1f_SiteId">
    <vt:lpwstr>e4793c48-5702-4a04-a353-7a4fc14d3f1c</vt:lpwstr>
  </property>
  <property fmtid="{D5CDD505-2E9C-101B-9397-08002B2CF9AE}" pid="15" name="MSIP_Label_6c93cfa7-b0ce-47c9-8e93-5a90104cad1f_ActionId">
    <vt:lpwstr>4d978ace-1ec4-4514-8ab1-f4f8527eb0d7</vt:lpwstr>
  </property>
  <property fmtid="{D5CDD505-2E9C-101B-9397-08002B2CF9AE}" pid="16" name="MSIP_Label_6c93cfa7-b0ce-47c9-8e93-5a90104cad1f_ContentBits">
    <vt:lpwstr>0</vt:lpwstr>
  </property>
  <property fmtid="{D5CDD505-2E9C-101B-9397-08002B2CF9AE}" pid="17" name="MediaServiceImageTags">
    <vt:lpwstr/>
  </property>
</Properties>
</file>