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4"/>
    <p:sldMasterId id="2147483677" r:id="rId5"/>
    <p:sldMasterId id="2147483709" r:id="rId6"/>
    <p:sldMasterId id="2147483711" r:id="rId7"/>
    <p:sldMasterId id="2147483737" r:id="rId8"/>
    <p:sldMasterId id="2147483784" r:id="rId9"/>
    <p:sldMasterId id="2147483828" r:id="rId10"/>
  </p:sldMasterIdLst>
  <p:notesMasterIdLst>
    <p:notesMasterId r:id="rId29"/>
  </p:notesMasterIdLst>
  <p:sldIdLst>
    <p:sldId id="256" r:id="rId11"/>
    <p:sldId id="1599" r:id="rId12"/>
    <p:sldId id="273" r:id="rId13"/>
    <p:sldId id="1601" r:id="rId14"/>
    <p:sldId id="1587" r:id="rId15"/>
    <p:sldId id="1596" r:id="rId16"/>
    <p:sldId id="1397" r:id="rId17"/>
    <p:sldId id="1603" r:id="rId18"/>
    <p:sldId id="1604" r:id="rId19"/>
    <p:sldId id="1388" r:id="rId20"/>
    <p:sldId id="1419" r:id="rId21"/>
    <p:sldId id="1420" r:id="rId22"/>
    <p:sldId id="1421" r:id="rId23"/>
    <p:sldId id="1422" r:id="rId24"/>
    <p:sldId id="1423" r:id="rId25"/>
    <p:sldId id="1427" r:id="rId26"/>
    <p:sldId id="1426" r:id="rId27"/>
    <p:sldId id="1507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D54"/>
    <a:srgbClr val="1C4597"/>
    <a:srgbClr val="F6921D"/>
    <a:srgbClr val="0A56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F449A-1047-48A8-847A-1E0DF8C1E9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A1EC9-996B-4985-B268-7659599E1AE4}" type="pres">
      <dgm:prSet presAssocID="{E96F449A-1047-48A8-847A-1E0DF8C1E9E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A1B7F75-522E-4089-B78B-6726C9A899DF}" type="presOf" srcId="{E96F449A-1047-48A8-847A-1E0DF8C1E9EC}" destId="{441A1EC9-996B-4985-B268-7659599E1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8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259F-B0F5-E0EA-4AF5-4AD24E124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8DCE-65B7-B5CE-FF6A-327B992F1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D3B34-40DC-E6F9-F076-4DD8838C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7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Reg  4100 +15%,   1200BC Users (64% attendees), 8 BC Academy Classes</a:t>
            </a:r>
          </a:p>
          <a:p>
            <a:r>
              <a:rPr lang="en-US" dirty="0"/>
              <a:t>150+ Sessions, 131 Speakers incl MVPs and </a:t>
            </a:r>
            <a:r>
              <a:rPr lang="en-US"/>
              <a:t>MS Product Managers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92D87-DFD6-F519-068B-BD929864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36E63-6015-9B5E-7CB5-B93029E2B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78759-417A-0DDA-E01D-77837A154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2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4D0F2-C3B9-EEC7-27D4-8BE317599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BB7FA-ABEE-18B4-19E2-05F650309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99DB2-B2A8-E8AD-000A-3E9361004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6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emf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91358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8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C30B4B-3E61-95AD-0A2B-CDA82D66A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4968"/>
            <a:ext cx="4833000" cy="6967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279947" y="2125979"/>
            <a:ext cx="5275403" cy="325166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C4597"/>
                </a:solidFill>
              </a:defRPr>
            </a:lvl1pPr>
          </a:lstStyle>
          <a:p>
            <a:r>
              <a:rPr lang="en-US"/>
              <a:t>Insert User Group Meeting Title</a:t>
            </a:r>
            <a:endParaRPr/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7353B817-33A3-64E7-C39A-14B696A3363B}"/>
              </a:ext>
            </a:extLst>
          </p:cNvPr>
          <p:cNvSpPr txBox="1"/>
          <p:nvPr userDrawn="1"/>
        </p:nvSpPr>
        <p:spPr>
          <a:xfrm>
            <a:off x="370414" y="2083545"/>
            <a:ext cx="3639626" cy="175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80" indent="0">
              <a:lnSpc>
                <a:spcPct val="108900"/>
              </a:lnSpc>
              <a:defRPr sz="2300" b="1" spc="20">
                <a:solidFill>
                  <a:srgbClr val="F6921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600">
                <a:solidFill>
                  <a:schemeClr val="bg1"/>
                </a:solidFill>
              </a:rPr>
              <a:t>Your “for user, by user” community</a:t>
            </a:r>
            <a:endParaRPr sz="3600" spc="65">
              <a:solidFill>
                <a:schemeClr val="bg1"/>
              </a:solidFill>
            </a:endParaRPr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121BD87-5AD3-E92E-0591-D38C5B617842}"/>
              </a:ext>
            </a:extLst>
          </p:cNvPr>
          <p:cNvSpPr/>
          <p:nvPr userDrawn="1"/>
        </p:nvSpPr>
        <p:spPr>
          <a:xfrm>
            <a:off x="6279948" y="2095169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9DC0CF59-7937-F572-5918-2AFD6A180232}"/>
              </a:ext>
            </a:extLst>
          </p:cNvPr>
          <p:cNvSpPr/>
          <p:nvPr userDrawn="1"/>
        </p:nvSpPr>
        <p:spPr>
          <a:xfrm>
            <a:off x="6279948" y="5377645"/>
            <a:ext cx="5275403" cy="1"/>
          </a:xfrm>
          <a:prstGeom prst="line">
            <a:avLst/>
          </a:prstGeom>
          <a:ln w="25400">
            <a:solidFill>
              <a:srgbClr val="1D459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CABF203-55A5-FB16-85F4-BE125DEEE214}"/>
              </a:ext>
            </a:extLst>
          </p:cNvPr>
          <p:cNvSpPr txBox="1"/>
          <p:nvPr userDrawn="1"/>
        </p:nvSpPr>
        <p:spPr>
          <a:xfrm>
            <a:off x="274320" y="6490454"/>
            <a:ext cx="257048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080" algn="l">
              <a:spcBef>
                <a:spcPts val="4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chemeClr val="bg1"/>
                </a:solidFill>
              </a:rPr>
              <a:t>@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-30">
                <a:solidFill>
                  <a:schemeClr val="bg1"/>
                </a:solidFill>
              </a:rPr>
              <a:t>2023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Dynamic</a:t>
            </a:r>
            <a:r>
              <a:rPr spc="-104">
                <a:solidFill>
                  <a:schemeClr val="bg1"/>
                </a:solidFill>
              </a:rPr>
              <a:t> </a:t>
            </a:r>
            <a:r>
              <a:rPr spc="5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9498740-4C4E-1A7D-DE14-57D42BD9E884}"/>
              </a:ext>
            </a:extLst>
          </p:cNvPr>
          <p:cNvSpPr/>
          <p:nvPr userDrawn="1"/>
        </p:nvSpPr>
        <p:spPr>
          <a:xfrm>
            <a:off x="0" y="182880"/>
            <a:ext cx="4010040" cy="143510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359F6-CD2F-E8A1-47B4-136885CD2C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" y="459578"/>
            <a:ext cx="3674165" cy="8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33882C-A64C-28B3-EE29-7C2F36B7CF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47" y="339725"/>
            <a:ext cx="4582332" cy="10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817C58-1DC0-AEF4-E945-4A2D51113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0150" y="5580063"/>
            <a:ext cx="5275263" cy="938212"/>
          </a:xfrm>
          <a:ln w="12700">
            <a:miter lim="400000"/>
          </a:ln>
        </p:spPr>
        <p:txBody>
          <a:bodyPr lIns="0" tIns="0" rIns="0" bIns="0">
            <a:normAutofit/>
          </a:bodyPr>
          <a:lstStyle>
            <a:lvl1pPr algn="l">
              <a:defRPr lang="en-US" sz="3200" b="1" smtClean="0">
                <a:solidFill>
                  <a:srgbClr val="F6921D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lang="en-US" sz="4400" b="1" smtClean="0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lang="en-US" sz="4400" b="1">
                <a:solidFill>
                  <a:srgbClr val="E88C2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 algn="r"/>
            <a:r>
              <a:rPr lang="en-US"/>
              <a:t>Insert meeting date, time</a:t>
            </a:r>
          </a:p>
        </p:txBody>
      </p:sp>
    </p:spTree>
    <p:extLst>
      <p:ext uri="{BB962C8B-B14F-4D97-AF65-F5344CB8AC3E}">
        <p14:creationId xmlns:p14="http://schemas.microsoft.com/office/powerpoint/2010/main" val="158258427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FC5822A-FD7D-2A3F-C465-223DD0E56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609" y="-12700"/>
            <a:ext cx="2462373" cy="695004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40080" y="365760"/>
            <a:ext cx="10454083" cy="706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UG Meeting Agenda</a:t>
            </a:r>
            <a:endParaRPr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C0086DF-678D-4F52-3919-5B7E227CB760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3D58C3A-9419-2F63-A42A-7BF14D383CB6}"/>
              </a:ext>
            </a:extLst>
          </p:cNvPr>
          <p:cNvSpPr/>
          <p:nvPr userDrawn="1"/>
        </p:nvSpPr>
        <p:spPr>
          <a:xfrm>
            <a:off x="457200" y="457200"/>
            <a:ext cx="94336" cy="48512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510DB7F0-2417-93B1-FBDA-AC88B7772B05}"/>
              </a:ext>
            </a:extLst>
          </p:cNvPr>
          <p:cNvSpPr txBox="1"/>
          <p:nvPr userDrawn="1"/>
        </p:nvSpPr>
        <p:spPr>
          <a:xfrm>
            <a:off x="6309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719710A-F6BE-F416-4420-C1A1BD9F90C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180320" y="6080761"/>
            <a:ext cx="2011680" cy="720188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2DB3AC-3F1B-93E6-8CF4-50C7D410BC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6242023"/>
            <a:ext cx="1645920" cy="3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19E76A-F48C-97E3-C33E-5084B09D8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1071563"/>
            <a:ext cx="9248775" cy="51704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285750" indent="-285750">
              <a:buFont typeface="Arial" panose="020B0604020202020204" pitchFamily="34" charset="0"/>
              <a:buChar char="•"/>
              <a:defRPr sz="2800"/>
            </a:lvl3pPr>
            <a:lvl4pPr marL="285750" indent="-285750">
              <a:buFont typeface="Arial" panose="020B0604020202020204" pitchFamily="34" charset="0"/>
              <a:buChar char="•"/>
              <a:defRPr sz="2800"/>
            </a:lvl4pPr>
            <a:lvl5pPr marL="285750" indent="-285750">
              <a:buFont typeface="Arial" panose="020B0604020202020204" pitchFamily="34" charset="0"/>
              <a:buChar char="•"/>
              <a:defRPr sz="2800"/>
            </a:lvl5pPr>
          </a:lstStyle>
          <a:p>
            <a:pPr lvl="0"/>
            <a:r>
              <a:rPr lang="en-US"/>
              <a:t>First item</a:t>
            </a:r>
          </a:p>
        </p:txBody>
      </p:sp>
    </p:spTree>
    <p:extLst>
      <p:ext uri="{BB962C8B-B14F-4D97-AF65-F5344CB8AC3E}">
        <p14:creationId xmlns:p14="http://schemas.microsoft.com/office/powerpoint/2010/main" val="123873349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69B2E9B3-4C77-4605-B356-31390807C218}"/>
              </a:ext>
            </a:extLst>
          </p:cNvPr>
          <p:cNvSpPr/>
          <p:nvPr userDrawn="1"/>
        </p:nvSpPr>
        <p:spPr>
          <a:xfrm>
            <a:off x="9541165" y="99723"/>
            <a:ext cx="2650836" cy="662275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9E4727E-9F14-4FC3-9D7A-B832EB1E98F2}"/>
              </a:ext>
            </a:extLst>
          </p:cNvPr>
          <p:cNvSpPr/>
          <p:nvPr userDrawn="1"/>
        </p:nvSpPr>
        <p:spPr>
          <a:xfrm>
            <a:off x="-428625" y="99724"/>
            <a:ext cx="10394661" cy="662275"/>
          </a:xfrm>
          <a:prstGeom prst="parallelogram">
            <a:avLst>
              <a:gd name="adj" fmla="val 61011"/>
            </a:avLst>
          </a:prstGeom>
          <a:solidFill>
            <a:srgbClr val="477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9E94544-77DB-4099-BE16-BEA168F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65460"/>
            <a:ext cx="9401465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3E7595C-EB13-41F3-9294-C1A11E67776E}"/>
              </a:ext>
            </a:extLst>
          </p:cNvPr>
          <p:cNvSpPr/>
          <p:nvPr userDrawn="1"/>
        </p:nvSpPr>
        <p:spPr>
          <a:xfrm>
            <a:off x="0" y="6361228"/>
            <a:ext cx="12192000" cy="411221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1B060-8754-44B4-AD24-4E89FE458C94}"/>
              </a:ext>
            </a:extLst>
          </p:cNvPr>
          <p:cNvSpPr txBox="1"/>
          <p:nvPr userDrawn="1"/>
        </p:nvSpPr>
        <p:spPr>
          <a:xfrm>
            <a:off x="11319758" y="6428338"/>
            <a:ext cx="73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4F8EC24-F1AB-4488-8C85-87AD01D38F3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994733-D86C-8A13-584C-1BC9C514E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123" y="227991"/>
            <a:ext cx="1949177" cy="4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950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BFB0B68B-9D91-98F4-FA30-427B27905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8"/>
            <a:ext cx="12221656" cy="6872539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DA3D417B-089D-C3DB-886B-4181678EEEC6}"/>
              </a:ext>
            </a:extLst>
          </p:cNvPr>
          <p:cNvSpPr txBox="1"/>
          <p:nvPr userDrawn="1"/>
        </p:nvSpPr>
        <p:spPr>
          <a:xfrm>
            <a:off x="9545203" y="6567695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 dirty="0">
                <a:solidFill>
                  <a:schemeClr val="bg1"/>
                </a:solidFill>
              </a:rPr>
              <a:t>@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-50" baseline="0" dirty="0">
                <a:solidFill>
                  <a:schemeClr val="bg1"/>
                </a:solidFill>
              </a:rPr>
              <a:t>202</a:t>
            </a:r>
            <a:r>
              <a:rPr lang="en-US" sz="1300" spc="-50" baseline="0" dirty="0">
                <a:solidFill>
                  <a:schemeClr val="bg1"/>
                </a:solidFill>
              </a:rPr>
              <a:t>4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60" baseline="0" dirty="0">
                <a:solidFill>
                  <a:schemeClr val="bg1"/>
                </a:solidFill>
              </a:rPr>
              <a:t>Dynamic</a:t>
            </a:r>
            <a:r>
              <a:rPr sz="1300" spc="-65" baseline="0" dirty="0">
                <a:solidFill>
                  <a:schemeClr val="bg1"/>
                </a:solidFill>
              </a:rPr>
              <a:t> </a:t>
            </a:r>
            <a:r>
              <a:rPr sz="1300" spc="40" baseline="0" dirty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187620"/>
            <a:ext cx="6410739" cy="1325563"/>
          </a:xfrm>
          <a:ln>
            <a:noFill/>
          </a:ln>
        </p:spPr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0" y="541896"/>
            <a:ext cx="5979191" cy="60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961">
                <a:latin typeface="Poppins" panose="00000500000000000000" pitchFamily="2" charset="0"/>
                <a:cs typeface="Poppins" panose="00000500000000000000" pitchFamily="2" charset="0"/>
              </a:rPr>
              <a:t>The largest independent innovation, education, and training event for Microsoft Biz Apps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9" y="4231266"/>
            <a:ext cx="3138172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300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lang="en-US" sz="2100"/>
              <a:t>A Dynamics-First, ‘For User, By User’ Event</a:t>
            </a:r>
            <a:r>
              <a:rPr sz="2100" spc="-25"/>
              <a:t>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73875" y="870463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algn="ctr"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6847" y="4197355"/>
            <a:ext cx="3330575" cy="742903"/>
          </a:xfrm>
        </p:spPr>
        <p:txBody>
          <a:bodyPr/>
          <a:lstStyle>
            <a:lvl1pPr algn="ctr">
              <a:defRPr sz="1765" baseline="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41EE8-B619-2810-5033-75026CB19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661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7795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BB942B-E776-0565-624E-C804AA2EABB5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25000" sy="2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FA568-5A12-6B3C-4169-263F080B5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0923"/>
            <a:ext cx="12191999" cy="5029200"/>
          </a:xfrm>
        </p:spPr>
        <p:txBody>
          <a:bodyPr lIns="182880" bIns="9144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424E5C-4AEB-BDB3-E67D-EEEA2567CF9D}"/>
              </a:ext>
            </a:extLst>
          </p:cNvPr>
          <p:cNvCxnSpPr>
            <a:cxnSpLocks/>
          </p:cNvCxnSpPr>
          <p:nvPr userDrawn="1"/>
        </p:nvCxnSpPr>
        <p:spPr>
          <a:xfrm>
            <a:off x="266700" y="6226146"/>
            <a:ext cx="11658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14B5C3-68DF-3488-DE41-D9D0BF22C43F}"/>
              </a:ext>
            </a:extLst>
          </p:cNvPr>
          <p:cNvCxnSpPr>
            <a:cxnSpLocks/>
          </p:cNvCxnSpPr>
          <p:nvPr userDrawn="1"/>
        </p:nvCxnSpPr>
        <p:spPr>
          <a:xfrm>
            <a:off x="0" y="926757"/>
            <a:ext cx="12192000" cy="0"/>
          </a:xfrm>
          <a:prstGeom prst="line">
            <a:avLst/>
          </a:prstGeom>
          <a:noFill/>
          <a:ln w="76200" cap="flat">
            <a:solidFill>
              <a:srgbClr val="F6921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BD07-373B-86F6-9FA2-E134D90878E6}"/>
              </a:ext>
            </a:extLst>
          </p:cNvPr>
          <p:cNvSpPr/>
          <p:nvPr userDrawn="1"/>
        </p:nvSpPr>
        <p:spPr>
          <a:xfrm>
            <a:off x="1" y="-12357"/>
            <a:ext cx="12191999" cy="914400"/>
          </a:xfrm>
          <a:prstGeom prst="rect">
            <a:avLst/>
          </a:prstGeom>
          <a:solidFill>
            <a:srgbClr val="0A56B8">
              <a:alpha val="8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E22BB20D-ED41-CA36-3212-DD1687F54D8D}"/>
              </a:ext>
            </a:extLst>
          </p:cNvPr>
          <p:cNvSpPr txBox="1"/>
          <p:nvPr userDrawn="1"/>
        </p:nvSpPr>
        <p:spPr>
          <a:xfrm>
            <a:off x="274320" y="6492240"/>
            <a:ext cx="256730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z="1200" spc="7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@</a:t>
            </a:r>
            <a:r>
              <a:rPr spc="-104"/>
              <a:t> </a:t>
            </a:r>
            <a:r>
              <a:rPr spc="-35"/>
              <a:t>202</a:t>
            </a:r>
            <a:r>
              <a:rPr lang="en-US" spc="-35"/>
              <a:t>3</a:t>
            </a:r>
            <a:r>
              <a:rPr spc="-104"/>
              <a:t> </a:t>
            </a:r>
            <a:r>
              <a:rPr spc="50"/>
              <a:t>Dynamic</a:t>
            </a:r>
            <a:r>
              <a:rPr spc="-104"/>
              <a:t> </a:t>
            </a:r>
            <a:r>
              <a:rPr spc="50"/>
              <a:t>Communities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F6A216E7-D950-15A4-C8B4-A93A9C3B7AE6}"/>
              </a:ext>
            </a:extLst>
          </p:cNvPr>
          <p:cNvSpPr txBox="1"/>
          <p:nvPr userDrawn="1"/>
        </p:nvSpPr>
        <p:spPr>
          <a:xfrm>
            <a:off x="8595360" y="6492240"/>
            <a:ext cx="332930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4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/>
              <a:t>Your “for user, by user” community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FD6A954-0395-4FD3-983D-3BB69BA01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9500"/>
            <a:ext cx="10020957" cy="914400"/>
          </a:xfrm>
          <a:prstGeom prst="rect">
            <a:avLst/>
          </a:prstGeom>
          <a:noFill/>
        </p:spPr>
        <p:txBody>
          <a:bodyPr wrap="square" lIns="18288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content title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AC087CF-36FF-9D83-DE83-3C3BAC9C375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0020958" y="76506"/>
            <a:ext cx="2171041" cy="777240"/>
          </a:xfrm>
          <a:custGeom>
            <a:avLst/>
            <a:gdLst>
              <a:gd name="connsiteX0" fmla="*/ 0 w 4010040"/>
              <a:gd name="connsiteY0" fmla="*/ 0 h 1435100"/>
              <a:gd name="connsiteX1" fmla="*/ 3292490 w 4010040"/>
              <a:gd name="connsiteY1" fmla="*/ 0 h 1435100"/>
              <a:gd name="connsiteX2" fmla="*/ 4010040 w 4010040"/>
              <a:gd name="connsiteY2" fmla="*/ 717550 h 1435100"/>
              <a:gd name="connsiteX3" fmla="*/ 3292490 w 4010040"/>
              <a:gd name="connsiteY3" fmla="*/ 1435100 h 1435100"/>
              <a:gd name="connsiteX4" fmla="*/ 0 w 4010040"/>
              <a:gd name="connsiteY4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40" h="1435100">
                <a:moveTo>
                  <a:pt x="0" y="0"/>
                </a:moveTo>
                <a:lnTo>
                  <a:pt x="3292490" y="0"/>
                </a:lnTo>
                <a:cubicBezTo>
                  <a:pt x="3688782" y="0"/>
                  <a:pt x="4010040" y="321258"/>
                  <a:pt x="4010040" y="717550"/>
                </a:cubicBezTo>
                <a:cubicBezTo>
                  <a:pt x="4010040" y="1113842"/>
                  <a:pt x="3688782" y="1435100"/>
                  <a:pt x="3292490" y="1435100"/>
                </a:cubicBezTo>
                <a:lnTo>
                  <a:pt x="0" y="1435100"/>
                </a:ln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CD4F1C-BF59-716E-54CF-A7BC9FD6A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78" y="237768"/>
            <a:ext cx="1828800" cy="4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21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824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392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9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2162431"/>
            <a:ext cx="5958160" cy="1325563"/>
          </a:xfrm>
          <a:ln>
            <a:noFill/>
          </a:ln>
        </p:spPr>
        <p:txBody>
          <a:bodyPr/>
          <a:lstStyle>
            <a:lvl1pPr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8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640081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6497809" y="4701383"/>
            <a:ext cx="5574921" cy="104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3200" b="0" i="0" u="none" strike="noStrike" kern="1200" cap="none" spc="-1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</a:t>
            </a:r>
            <a:endParaRPr kumimoji="0" lang="en-US" sz="3200" b="0" i="0" u="none" strike="noStrike" kern="1200" cap="none" spc="-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cs typeface="Poppins" pitchFamily="2" charset="77"/>
              <a:sym typeface="Lucida Sans Unicode"/>
            </a:endParaRPr>
          </a:p>
          <a:p>
            <a:pPr marL="0" marR="5079" lvl="0" indent="12698" algn="r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32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32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F45E9-0F3F-DF0B-8F1F-689A2ECF8C90}"/>
              </a:ext>
            </a:extLst>
          </p:cNvPr>
          <p:cNvSpPr/>
          <p:nvPr userDrawn="1"/>
        </p:nvSpPr>
        <p:spPr bwMode="auto">
          <a:xfrm>
            <a:off x="9905191" y="1108608"/>
            <a:ext cx="1890107" cy="25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48ADF4-E10A-6C5A-D562-1354187FFD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13905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04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Largest Independent</a:t>
            </a:r>
            <a:r>
              <a:rPr kumimoji="0" sz="2100" b="0" i="0" u="none" strike="noStrike" kern="1200" cap="none" spc="-4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Gathering  of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the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Microsoft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User</a:t>
            </a:r>
            <a:r>
              <a:rPr kumimoji="0" sz="2100" b="0" i="0" u="none" strike="noStrike" kern="1200" cap="none" spc="-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 </a:t>
            </a:r>
            <a:r>
              <a:rPr kumimoji="0" sz="2100" b="0" i="0" u="none" strike="noStrike" kern="1200" cap="none" spc="10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 Regular"/>
                <a:cs typeface="Poppins Regular"/>
                <a:sym typeface="Poppins Regular"/>
              </a:rPr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2100" b="0" i="0" u="none" strike="noStrike" kern="1200" cap="none" spc="83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2100" b="0" i="0" u="none" strike="noStrike" kern="1200" cap="none" spc="-11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2100" b="0" i="0" u="none" strike="noStrike" kern="1200" cap="none" spc="-65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2100" b="0" i="0" u="none" strike="noStrike" kern="1200" cap="none" spc="-11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2100" b="0" i="0" u="none" strike="noStrike" kern="1200" cap="none" spc="-2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34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51"/>
            <a:ext cx="12192001" cy="6844098"/>
          </a:xfrm>
          <a:prstGeom prst="rect">
            <a:avLst/>
          </a:prstGeom>
        </p:spPr>
      </p:pic>
      <p:pic>
        <p:nvPicPr>
          <p:cNvPr id="49" name="bg object 17" descr="bg object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222" y="0"/>
            <a:ext cx="349977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bg object 18"/>
          <p:cNvSpPr/>
          <p:nvPr/>
        </p:nvSpPr>
        <p:spPr>
          <a:xfrm>
            <a:off x="8509297" y="0"/>
            <a:ext cx="31320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83" y="0"/>
                </a:lnTo>
                <a:lnTo>
                  <a:pt x="9602" y="12482"/>
                </a:lnTo>
                <a:lnTo>
                  <a:pt x="8629" y="12382"/>
                </a:lnTo>
                <a:lnTo>
                  <a:pt x="0" y="21600"/>
                </a:lnTo>
                <a:lnTo>
                  <a:pt x="162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0B28C195-13A6-C9A0-D65F-4B15E26DBBAE}"/>
              </a:ext>
            </a:extLst>
          </p:cNvPr>
          <p:cNvSpPr/>
          <p:nvPr userDrawn="1"/>
        </p:nvSpPr>
        <p:spPr>
          <a:xfrm>
            <a:off x="569480" y="730617"/>
            <a:ext cx="94336" cy="485128"/>
          </a:xfrm>
          <a:prstGeom prst="rect">
            <a:avLst/>
          </a:prstGeom>
          <a:solidFill>
            <a:srgbClr val="E88C24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9FF92-AF0F-BD1E-08DB-3F4D3757DA18}"/>
              </a:ext>
            </a:extLst>
          </p:cNvPr>
          <p:cNvSpPr txBox="1"/>
          <p:nvPr userDrawn="1"/>
        </p:nvSpPr>
        <p:spPr>
          <a:xfrm>
            <a:off x="824948" y="648096"/>
            <a:ext cx="3926401" cy="76943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/>
                <a:cs typeface="Poppins" pitchFamily="2" charset="77"/>
                <a:sym typeface="Calibri"/>
              </a:rPr>
              <a:t>Speakers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A611E3E8-9C82-3A94-5AF8-DE0EEC4921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656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51F6DAED-041B-09B2-3CC8-48D14D53E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56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D59FEECC-FD0F-27C0-892D-391D635CF2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1350" y="1600201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D7F9CB0E-D8D7-269D-46FC-3FE3C0775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1350" y="4107849"/>
            <a:ext cx="1828800" cy="18288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1765" baseline="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82C320-4955-A70C-46A3-AC36AD81F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4764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A81035F-BFB1-2B4A-D37D-07EA122D7D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223" y="1600201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A8498CA-DC8E-DB42-C9DB-295CBC2AB2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4764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947CEC6-4DE0-3AD4-99B7-14156074E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5223" y="4107849"/>
            <a:ext cx="1941512" cy="1828800"/>
          </a:xfrm>
        </p:spPr>
        <p:txBody>
          <a:bodyPr/>
          <a:lstStyle>
            <a:lvl1pPr marL="0" indent="0">
              <a:buNone/>
              <a:defRPr sz="1765" baseline="0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4" name="object 8" descr="object 8">
            <a:extLst>
              <a:ext uri="{FF2B5EF4-FFF2-40B4-BE49-F238E27FC236}">
                <a16:creationId xmlns:a16="http://schemas.microsoft.com/office/drawing/2014/main" id="{89F0D09D-64FB-6535-510F-E5FE003D6A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9721" y="5577840"/>
            <a:ext cx="3004402" cy="10882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28136842-CD0A-1D81-A51A-FEBC7142305E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8" name="object 5" descr="object 5">
            <a:extLst>
              <a:ext uri="{FF2B5EF4-FFF2-40B4-BE49-F238E27FC236}">
                <a16:creationId xmlns:a16="http://schemas.microsoft.com/office/drawing/2014/main" id="{21AA6BDA-BB36-B3FD-B12B-A853AACCCB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10108" y="5606033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A0309-78C4-E22F-EAA8-2784474EA0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8945" y="5586403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575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67"/>
            <a:fld id="{86CB4B4D-7CA3-9044-876B-883B54F8677D}" type="slidenum">
              <a:rPr lang="en-US" sz="1765" smtClean="0">
                <a:solidFill>
                  <a:srgbClr val="3F454F"/>
                </a:solidFill>
              </a:rPr>
              <a:pPr defTabSz="914367"/>
              <a:t>‹#›</a:t>
            </a:fld>
            <a:endParaRPr lang="en-US" sz="1765">
              <a:solidFill>
                <a:srgbClr val="3F454F"/>
              </a:solidFill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300" b="0" i="0" u="none" strike="noStrike" kern="1200" cap="none" spc="211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-5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6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300" b="0" i="0" u="none" strike="noStrike" kern="1200" cap="none" spc="-65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300" b="0" i="0" u="none" strike="noStrike" kern="1200" cap="none" spc="40" normalizeH="0" baseline="0" noProof="0">
                <a:ln>
                  <a:noFill/>
                </a:ln>
                <a:solidFill>
                  <a:srgbClr val="3C474C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lvl="0" indent="0" algn="l" defTabSz="9142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Agenda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15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42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454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5079" lvl="0" indent="12698" algn="l" defTabSz="91436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800" b="0" i="0" u="none" strike="noStrike" kern="1200" cap="none" spc="74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Decrease</a:t>
            </a:r>
            <a:r>
              <a:rPr kumimoji="0" sz="1800" b="0" i="0" u="none" strike="noStrike" kern="1200" cap="none" spc="-1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Complexities, </a:t>
            </a:r>
            <a:r>
              <a:rPr kumimoji="0" sz="1800" b="0" i="0" u="none" strike="noStrike" kern="1200" cap="none" spc="-559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Deliver</a:t>
            </a:r>
            <a:r>
              <a:rPr kumimoji="0" sz="1800" b="0" i="0" u="none" strike="noStrike" kern="1200" cap="none" spc="-95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252F3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003601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454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315200" y="5029199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marL="0" marR="4980" lvl="0" indent="12450" algn="r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The Largest </a:t>
            </a:r>
            <a:r>
              <a:rPr kumimoji="0" lang="en-US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Independent</a:t>
            </a:r>
            <a:r>
              <a:rPr kumimoji="0" sz="1765" b="0" i="0" u="none" strike="noStrike" kern="1200" cap="none" spc="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884779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96" normalizeH="0" baseline="0" noProof="0">
                <a:ln>
                  <a:noFill/>
                </a:ln>
                <a:solidFill>
                  <a:srgbClr val="273472"/>
                </a:solidFill>
                <a:effectLst/>
                <a:uLnTx/>
                <a:uFillTx/>
                <a:latin typeface="Poppins ExtraBold" pitchFamily="2" charset="77"/>
                <a:ea typeface="Verdana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0996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036889B-8107-3301-0E17-EB8909B51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40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39E74036-A3F9-B7BB-8D9B-24BB88EA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9655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52109E8A-CE4F-EF72-5D99-CAF28285F65F}"/>
              </a:ext>
            </a:extLst>
          </p:cNvPr>
          <p:cNvSpPr txBox="1"/>
          <p:nvPr userDrawn="1"/>
        </p:nvSpPr>
        <p:spPr>
          <a:xfrm>
            <a:off x="699648" y="6350575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4ECB6-20DA-3692-D3D8-199EC8AB4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106" y="141642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274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@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2023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Dynamic</a:t>
            </a:r>
            <a:r>
              <a:rPr kumimoji="0" sz="1274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 </a:t>
            </a:r>
            <a:r>
              <a:rPr kumimoji="0" sz="1274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cs typeface="Lucida Sans Unicode"/>
                <a:sym typeface="Lucida Sans Unicode"/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0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680100" y="1635896"/>
            <a:ext cx="8414877" cy="2844518"/>
          </a:xfrm>
        </p:spPr>
        <p:txBody>
          <a:bodyPr lIns="182880" tIns="146304" rIns="182880" bIns="146304"/>
          <a:lstStyle>
            <a:lvl1pPr marL="0" indent="0">
              <a:lnSpc>
                <a:spcPct val="80000"/>
              </a:lnSpc>
              <a:spcBef>
                <a:spcPts val="1176"/>
              </a:spcBef>
              <a:buNone/>
              <a:defRPr sz="5294" spc="-294">
                <a:effectLst>
                  <a:outerShdw blurRad="190500" dist="50800" dir="5400000" algn="ctr" rotWithShape="0">
                    <a:schemeClr val="bg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680099" y="4587046"/>
            <a:ext cx="8414877" cy="1024020"/>
          </a:xfrm>
        </p:spPr>
        <p:txBody>
          <a:bodyPr lIns="182880" tIns="146304" rIns="182880" bIns="146304"/>
          <a:lstStyle>
            <a:lvl1pPr marL="0" indent="0">
              <a:buNone/>
              <a:defRPr sz="3137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Name(s)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F575EF7-E319-0810-D124-92BF2EF67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B610140-7BCF-686D-991B-F684FE8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EE279B16-6F41-C723-91AE-5EC4BFBA4493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2023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33613-637E-9D32-3EFC-7BFFE3832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4116" y="216355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5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585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26874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965905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87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7103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9458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2307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1" y="328424"/>
            <a:ext cx="11655840" cy="899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7451" y="1374402"/>
            <a:ext cx="11653522" cy="2218467"/>
          </a:xfrm>
        </p:spPr>
        <p:txBody>
          <a:bodyPr/>
          <a:lstStyle>
            <a:lvl1pPr marL="0" indent="0">
              <a:buNone/>
              <a:defRPr sz="3137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9154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1" i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608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333032" indent="0">
              <a:buFont typeface="Arial" panose="020B0604020202020204" pitchFamily="34" charset="0"/>
              <a:buNone/>
              <a:defRPr sz="2353"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566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39ADB91B-D1B4-654C-0BC8-C85502C2D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"/>
            <a:ext cx="12192000" cy="685705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2023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0E94-4D12-F39E-4E59-BBE047B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7586" y="3951989"/>
            <a:ext cx="2988083" cy="6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Learning Objectives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070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41689D62-EDA9-F483-FF57-0907B7F4C5D8}"/>
              </a:ext>
            </a:extLst>
          </p:cNvPr>
          <p:cNvSpPr txBox="1"/>
          <p:nvPr userDrawn="1"/>
        </p:nvSpPr>
        <p:spPr>
          <a:xfrm>
            <a:off x="267381" y="6500509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/>
              <a:t>@</a:t>
            </a:r>
            <a:r>
              <a:rPr sz="1300" spc="-65"/>
              <a:t> </a:t>
            </a:r>
            <a:r>
              <a:rPr sz="1300" spc="-50"/>
              <a:t>2023</a:t>
            </a:r>
            <a:r>
              <a:rPr sz="1300" spc="-65"/>
              <a:t> </a:t>
            </a:r>
            <a:r>
              <a:rPr sz="1300" spc="60"/>
              <a:t>Dynamic</a:t>
            </a:r>
            <a:r>
              <a:rPr sz="1300" spc="-65"/>
              <a:t> </a:t>
            </a:r>
            <a:r>
              <a:rPr sz="1300" spc="40"/>
              <a:t>Communities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85C1E2E6-89DA-8463-B7A4-A444CD643E2D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6" name="object 6" descr="object 6">
              <a:extLst>
                <a:ext uri="{FF2B5EF4-FFF2-40B4-BE49-F238E27FC236}">
                  <a16:creationId xmlns:a16="http://schemas.microsoft.com/office/drawing/2014/main" id="{F3DEC43C-5021-53EB-1F86-E478994D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D92CD1D-FBB0-9A6C-1F31-E7561DDDF351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" name="object 8" descr="object 8">
              <a:extLst>
                <a:ext uri="{FF2B5EF4-FFF2-40B4-BE49-F238E27FC236}">
                  <a16:creationId xmlns:a16="http://schemas.microsoft.com/office/drawing/2014/main" id="{DAE041F7-86C2-AD99-370C-9970361C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5" y="616227"/>
            <a:ext cx="6009493" cy="707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Poppins" pitchFamily="2" charset="77"/>
                <a:ea typeface="Verdana" panose="020B0604030504040204" pitchFamily="34" charset="0"/>
                <a:cs typeface="Poppins" pitchFamily="2" charset="77"/>
                <a:sym typeface="Calibri"/>
              </a:rPr>
              <a:t>Why This Matters: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ADF316-47A3-C9C9-A9A2-873413595F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0854" y="362827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807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 descr="object 3">
            <a:extLst>
              <a:ext uri="{FF2B5EF4-FFF2-40B4-BE49-F238E27FC236}">
                <a16:creationId xmlns:a16="http://schemas.microsoft.com/office/drawing/2014/main" id="{7C4580D5-DF6C-B99D-F0E1-D596FC54F69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03071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bject 5" descr="object 5">
            <a:extLst>
              <a:ext uri="{FF2B5EF4-FFF2-40B4-BE49-F238E27FC236}">
                <a16:creationId xmlns:a16="http://schemas.microsoft.com/office/drawing/2014/main" id="{D8A6BD4D-54AD-741C-B9BC-1E215FBE5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97" y="114300"/>
            <a:ext cx="2524527" cy="91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0BF9C-EB8A-F7E0-0637-053886C09B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306512"/>
            <a:ext cx="11887200" cy="5029200"/>
          </a:xfrm>
        </p:spPr>
        <p:txBody>
          <a:bodyPr/>
          <a:lstStyle>
            <a:lvl1pPr>
              <a:defRPr sz="274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1pPr>
            <a:lvl2pPr>
              <a:defRPr sz="2353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2pPr>
            <a:lvl3pPr>
              <a:defRPr sz="1961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3pPr>
            <a:lvl4pPr>
              <a:defRPr sz="1765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4pPr>
            <a:lvl5pPr>
              <a:defRPr sz="1568">
                <a:latin typeface="Poppins" pitchFamily="2" charset="77"/>
                <a:ea typeface="Verdana" panose="020B060403050404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0A6AD1-9465-F490-B69E-FA1600170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748" y="0"/>
            <a:ext cx="9526796" cy="1141715"/>
          </a:xfrm>
          <a:ln>
            <a:noFill/>
          </a:ln>
        </p:spPr>
        <p:txBody>
          <a:bodyPr anchor="ctr" anchorCtr="0"/>
          <a:lstStyle>
            <a:lvl1pPr>
              <a:defRPr sz="352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E52B9CDA-7D8F-BDDB-A414-A25418760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0450" y="46521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AB-92A1-D8FE-3D0E-3A09CFBA1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0450" y="30158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81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6C34573-A8A8-73DB-D0C3-870CB7F5C84E}"/>
              </a:ext>
            </a:extLst>
          </p:cNvPr>
          <p:cNvGrpSpPr/>
          <p:nvPr userDrawn="1"/>
        </p:nvGrpSpPr>
        <p:grpSpPr>
          <a:xfrm>
            <a:off x="5239836" y="0"/>
            <a:ext cx="6952165" cy="6858000"/>
            <a:chOff x="23446" y="0"/>
            <a:chExt cx="6952163" cy="6858000"/>
          </a:xfrm>
        </p:grpSpPr>
        <p:pic>
          <p:nvPicPr>
            <p:cNvPr id="5" name="object 3" descr="object 3">
              <a:extLst>
                <a:ext uri="{FF2B5EF4-FFF2-40B4-BE49-F238E27FC236}">
                  <a16:creationId xmlns:a16="http://schemas.microsoft.com/office/drawing/2014/main" id="{1C1BA485-0A2E-D80F-B5BE-CC26865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331BA89-404D-BEDD-2CA9-127E7EDFA750}"/>
                </a:ext>
              </a:extLst>
            </p:cNvPr>
            <p:cNvSpPr/>
            <p:nvPr/>
          </p:nvSpPr>
          <p:spPr>
            <a:xfrm>
              <a:off x="23446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56BA24F-3423-2E63-2B93-BA7233ED1F28}"/>
              </a:ext>
            </a:extLst>
          </p:cNvPr>
          <p:cNvSpPr txBox="1"/>
          <p:nvPr userDrawn="1"/>
        </p:nvSpPr>
        <p:spPr>
          <a:xfrm>
            <a:off x="548639" y="5120641"/>
            <a:ext cx="3131719" cy="55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800">
                <a:latin typeface="Poppins" pitchFamily="2" charset="77"/>
                <a:cs typeface="Poppins" pitchFamily="2" charset="77"/>
              </a:rPr>
              <a:t>Decrease</a:t>
            </a:r>
            <a:r>
              <a:rPr sz="1800" spc="-120">
                <a:latin typeface="Poppins" pitchFamily="2" charset="77"/>
                <a:cs typeface="Poppins" pitchFamily="2" charset="77"/>
              </a:rPr>
              <a:t> </a:t>
            </a:r>
            <a:r>
              <a:rPr sz="18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1800" spc="-559">
                <a:latin typeface="Poppins" pitchFamily="2" charset="77"/>
                <a:cs typeface="Poppins" pitchFamily="2" charset="77"/>
              </a:rPr>
              <a:t> </a:t>
            </a:r>
            <a:r>
              <a:rPr sz="1800" spc="0">
                <a:latin typeface="Poppins" pitchFamily="2" charset="77"/>
                <a:cs typeface="Poppins" pitchFamily="2" charset="77"/>
              </a:rPr>
              <a:t>Deliver</a:t>
            </a:r>
            <a:r>
              <a:rPr sz="1800" spc="-95">
                <a:latin typeface="Poppins" pitchFamily="2" charset="77"/>
                <a:cs typeface="Poppins" pitchFamily="2" charset="77"/>
              </a:rPr>
              <a:t> </a:t>
            </a:r>
            <a:r>
              <a:rPr sz="1800" spc="-20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8E884E9-8151-D4F3-956D-80BE3F8721D9}"/>
              </a:ext>
            </a:extLst>
          </p:cNvPr>
          <p:cNvSpPr/>
          <p:nvPr userDrawn="1"/>
        </p:nvSpPr>
        <p:spPr>
          <a:xfrm>
            <a:off x="569480" y="220634"/>
            <a:ext cx="94336" cy="12217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139D8A8-760E-24BB-D2E0-DF837F10EBE2}"/>
              </a:ext>
            </a:extLst>
          </p:cNvPr>
          <p:cNvSpPr txBox="1"/>
          <p:nvPr userDrawn="1"/>
        </p:nvSpPr>
        <p:spPr>
          <a:xfrm>
            <a:off x="7721826" y="6234508"/>
            <a:ext cx="4418414" cy="54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080" indent="12700">
              <a:spcBef>
                <a:spcPts val="100"/>
              </a:spcBef>
              <a:defRPr spc="7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</a:defRPr>
            </a:lvl1pPr>
          </a:lstStyle>
          <a:p>
            <a:pPr lvl="0" algn="r"/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Largest </a:t>
            </a:r>
            <a:r>
              <a:rPr lang="en-US"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Independent</a:t>
            </a:r>
            <a:r>
              <a:rPr sz="1765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Gathering  of the Microsoft User Ecosystem</a:t>
            </a:r>
          </a:p>
        </p:txBody>
      </p:sp>
      <p:pic>
        <p:nvPicPr>
          <p:cNvPr id="12" name="object 10" descr="object 10">
            <a:extLst>
              <a:ext uri="{FF2B5EF4-FFF2-40B4-BE49-F238E27FC236}">
                <a16:creationId xmlns:a16="http://schemas.microsoft.com/office/drawing/2014/main" id="{F0278BBC-023B-DF94-52BD-4A186D624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595" y="362828"/>
            <a:ext cx="3004400" cy="10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10028-72AC-53E2-41A9-93F66C4F0D92}"/>
              </a:ext>
            </a:extLst>
          </p:cNvPr>
          <p:cNvSpPr txBox="1"/>
          <p:nvPr userDrawn="1"/>
        </p:nvSpPr>
        <p:spPr>
          <a:xfrm>
            <a:off x="854193" y="101811"/>
            <a:ext cx="4564983" cy="145937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lvl="0" indent="12700" eaLnBrk="1" hangingPunct="1">
              <a:spcBef>
                <a:spcPts val="100"/>
              </a:spcBef>
              <a:defRPr sz="4400" b="1" spc="-200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2734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sz="4400" b="1" i="0">
                <a:latin typeface="Poppins ExtraBold" pitchFamily="2" charset="77"/>
                <a:cs typeface="Poppins ExtraBold" pitchFamily="2" charset="77"/>
                <a:sym typeface="Calibri"/>
              </a:rPr>
              <a:t>Thank you for Attending!</a:t>
            </a:r>
          </a:p>
        </p:txBody>
      </p:sp>
      <p:pic>
        <p:nvPicPr>
          <p:cNvPr id="2" name="object 5" descr="object 5">
            <a:extLst>
              <a:ext uri="{FF2B5EF4-FFF2-40B4-BE49-F238E27FC236}">
                <a16:creationId xmlns:a16="http://schemas.microsoft.com/office/drawing/2014/main" id="{1EF262F9-B709-2611-E303-7EC4DAA82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1975" y="384069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244FD-3D06-1B78-0E0C-44F75E1A7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5640" y="362828"/>
            <a:ext cx="3037884" cy="1083334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C1F4A20-AD4A-28CD-70C9-77BB697BA1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30614139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-22859"/>
            <a:ext cx="6947910" cy="6903721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5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457201" y="541896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</a:t>
            </a:r>
            <a:r>
              <a:rPr lang="en-US" sz="2100" b="0" spc="-4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Gathering  of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EA0DBFF6-03E9-7BE4-C18A-A04D3A5A2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081" y="1908993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Session Title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2E5A8851-0549-7839-72DF-F6F80346D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0467" y="1792719"/>
            <a:ext cx="3516666" cy="351666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1A7F6F3-FC0F-6679-BA1B-A3D923C9D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5482896"/>
            <a:ext cx="5486400" cy="1085850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29D4CF7-7058-2E0D-ACEF-319FC53A8A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8601" y="1950852"/>
            <a:ext cx="3200400" cy="3200400"/>
          </a:xfrm>
          <a:prstGeom prst="ellipse">
            <a:avLst/>
          </a:prstGeom>
          <a:solidFill>
            <a:srgbClr val="AAB0BA"/>
          </a:solidFill>
          <a:ln w="57150">
            <a:solidFill>
              <a:srgbClr val="82C242"/>
            </a:solidFill>
          </a:ln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/>
              <a:t>Click to insert your headshot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DCB76-1F2D-27F9-2C8F-2B19BEE44B0D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1D4B51C5-441A-CC05-CA23-8256A5969791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pic>
        <p:nvPicPr>
          <p:cNvPr id="55" name="Picture 54" descr="Logo&#10;&#10;Description automatically generated with medium confidence">
            <a:extLst>
              <a:ext uri="{FF2B5EF4-FFF2-40B4-BE49-F238E27FC236}">
                <a16:creationId xmlns:a16="http://schemas.microsoft.com/office/drawing/2014/main" id="{E8200C82-82BC-B913-010D-03E392673A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1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98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94725E8-F135-1830-26B8-E291C242E208}"/>
              </a:ext>
            </a:extLst>
          </p:cNvPr>
          <p:cNvSpPr/>
          <p:nvPr/>
        </p:nvSpPr>
        <p:spPr>
          <a:xfrm>
            <a:off x="1524" y="0"/>
            <a:ext cx="12188952" cy="914400"/>
          </a:xfrm>
          <a:prstGeom prst="rect">
            <a:avLst/>
          </a:prstGeom>
          <a:blipFill rotWithShape="1">
            <a:blip r:embed="rId2"/>
            <a:srcRect/>
            <a:stretch>
              <a:fillRect l="-6870" t="-658028" b="-390"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457200" y="137160"/>
            <a:ext cx="94336" cy="64008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364" y="164814"/>
            <a:ext cx="8750980" cy="5262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3800" b="1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Content Header</a:t>
            </a:r>
          </a:p>
        </p:txBody>
      </p:sp>
      <p:sp>
        <p:nvSpPr>
          <p:cNvPr id="7" name="Text Placeholder 111">
            <a:extLst>
              <a:ext uri="{FF2B5EF4-FFF2-40B4-BE49-F238E27FC236}">
                <a16:creationId xmlns:a16="http://schemas.microsoft.com/office/drawing/2014/main" id="{8078B32E-EF5A-1B85-DBCD-4F8AF18C4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96974"/>
            <a:ext cx="11277600" cy="5139014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5A2763F-A704-7424-CDE0-AB6A41EA2E1A}"/>
              </a:ext>
            </a:extLst>
          </p:cNvPr>
          <p:cNvSpPr txBox="1"/>
          <p:nvPr userDrawn="1"/>
        </p:nvSpPr>
        <p:spPr>
          <a:xfrm>
            <a:off x="8595361" y="6309360"/>
            <a:ext cx="3108960" cy="46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400" spc="-69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9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400" spc="9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spc="65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400" spc="-25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25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27880F3-800F-1786-4A7B-CFC88ACA2D8F}"/>
              </a:ext>
            </a:extLst>
          </p:cNvPr>
          <p:cNvSpPr/>
          <p:nvPr userDrawn="1"/>
        </p:nvSpPr>
        <p:spPr>
          <a:xfrm>
            <a:off x="10376190" y="114300"/>
            <a:ext cx="1828800" cy="68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AE32D7A-7BFD-DACB-184D-BA6CEF6DE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229874"/>
            <a:ext cx="1600200" cy="330271"/>
          </a:xfrm>
          <a:prstGeom prst="rect">
            <a:avLst/>
          </a:prstGeom>
        </p:spPr>
      </p:pic>
      <p:sp>
        <p:nvSpPr>
          <p:cNvPr id="11" name="object 28">
            <a:extLst>
              <a:ext uri="{FF2B5EF4-FFF2-40B4-BE49-F238E27FC236}">
                <a16:creationId xmlns:a16="http://schemas.microsoft.com/office/drawing/2014/main" id="{AE9DA2F4-AED3-F2A9-0E8B-D5FDCE8FF8A0}"/>
              </a:ext>
            </a:extLst>
          </p:cNvPr>
          <p:cNvSpPr txBox="1"/>
          <p:nvPr userDrawn="1"/>
        </p:nvSpPr>
        <p:spPr>
          <a:xfrm>
            <a:off x="10675260" y="621539"/>
            <a:ext cx="13716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8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958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8C7378A6-45B7-E201-A3CC-DE331C5DE755}"/>
              </a:ext>
            </a:extLst>
          </p:cNvPr>
          <p:cNvSpPr txBox="1"/>
          <p:nvPr userDrawn="1"/>
        </p:nvSpPr>
        <p:spPr>
          <a:xfrm>
            <a:off x="267381" y="6500508"/>
            <a:ext cx="2682240" cy="200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5">
                <a:solidFill>
                  <a:srgbClr val="3C47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00"/>
              <a:t>@ </a:t>
            </a:r>
            <a:r>
              <a:rPr sz="1300" spc="45"/>
              <a:t>2022 </a:t>
            </a:r>
            <a:r>
              <a:rPr sz="1300" spc="114"/>
              <a:t>Dynamic</a:t>
            </a:r>
            <a:r>
              <a:rPr sz="1300" spc="-124"/>
              <a:t> </a:t>
            </a:r>
            <a:r>
              <a:rPr sz="1300" spc="114"/>
              <a:t>Communities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47D17F-8049-00E0-0D9F-4050CB91654D}"/>
              </a:ext>
            </a:extLst>
          </p:cNvPr>
          <p:cNvSpPr/>
          <p:nvPr/>
        </p:nvSpPr>
        <p:spPr>
          <a:xfrm>
            <a:off x="-30479" y="6052"/>
            <a:ext cx="12252961" cy="6845899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613F70EA-798C-9580-A6E7-E435FE532BCA}"/>
              </a:ext>
            </a:extLst>
          </p:cNvPr>
          <p:cNvSpPr/>
          <p:nvPr userDrawn="1"/>
        </p:nvSpPr>
        <p:spPr>
          <a:xfrm>
            <a:off x="381000" y="274320"/>
            <a:ext cx="11430000" cy="5212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D904B-F342-5366-3F1C-067299143AE3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200">
                <a:solidFill>
                  <a:schemeClr val="bg1"/>
                </a:solidFill>
              </a:rPr>
              <a:t>@ 2022 Dynamic Communities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F132E8A8-2D67-3511-A7BC-67004351E5F6}"/>
              </a:ext>
            </a:extLst>
          </p:cNvPr>
          <p:cNvSpPr txBox="1"/>
          <p:nvPr userDrawn="1"/>
        </p:nvSpPr>
        <p:spPr>
          <a:xfrm>
            <a:off x="457201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800" spc="-69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9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800" spc="9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79" indent="12698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 spc="6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800" spc="-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800" spc="25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C20EE-85F5-15F1-F2A0-879ED7A2A6F2}"/>
              </a:ext>
            </a:extLst>
          </p:cNvPr>
          <p:cNvGrpSpPr/>
          <p:nvPr userDrawn="1"/>
        </p:nvGrpSpPr>
        <p:grpSpPr>
          <a:xfrm>
            <a:off x="9477828" y="5588364"/>
            <a:ext cx="2743200" cy="1095468"/>
            <a:chOff x="9448800" y="332603"/>
            <a:chExt cx="2743200" cy="1095468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1BF6EC17-A997-F964-1FA8-6AD93CBA0CF2}"/>
                </a:ext>
              </a:extLst>
            </p:cNvPr>
            <p:cNvSpPr/>
            <p:nvPr userDrawn="1"/>
          </p:nvSpPr>
          <p:spPr>
            <a:xfrm>
              <a:off x="9448800" y="332603"/>
              <a:ext cx="2743200" cy="109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3DBA4FA8-119E-B8B0-CBE1-38EF921DA304}"/>
                </a:ext>
              </a:extLst>
            </p:cNvPr>
            <p:cNvSpPr txBox="1"/>
            <p:nvPr userDrawn="1"/>
          </p:nvSpPr>
          <p:spPr>
            <a:xfrm>
              <a:off x="9966960" y="1115025"/>
              <a:ext cx="1980593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698" algn="r">
                <a:spcBef>
                  <a:spcPts val="100"/>
                </a:spcBef>
                <a:defRPr sz="1200" spc="140">
                  <a:solidFill>
                    <a:srgbClr val="252F3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200" spc="100" baseline="0">
                  <a:latin typeface="Poppins" panose="00000500000000000000" pitchFamily="2" charset="0"/>
                  <a:cs typeface="Poppins" panose="00000500000000000000" pitchFamily="2" charset="0"/>
                </a:rPr>
                <a:t>For Users, By Users</a:t>
              </a:r>
              <a:endParaRPr sz="1200" spc="100" baseline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46028F5-24D2-822C-BC63-4B6DF798C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0" y="548641"/>
              <a:ext cx="2286000" cy="47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4007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F2BC7AB-F7C2-246E-E09F-8F340E96BB55}"/>
              </a:ext>
            </a:extLst>
          </p:cNvPr>
          <p:cNvGrpSpPr/>
          <p:nvPr userDrawn="1"/>
        </p:nvGrpSpPr>
        <p:grpSpPr>
          <a:xfrm>
            <a:off x="6458988" y="-22859"/>
            <a:ext cx="5733012" cy="6903721"/>
            <a:chOff x="5244091" y="-22860"/>
            <a:chExt cx="5733012" cy="6903721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CB1ED5BC-5640-6437-0B87-7D4477F621DF}"/>
                </a:ext>
              </a:extLst>
            </p:cNvPr>
            <p:cNvSpPr/>
            <p:nvPr userDrawn="1"/>
          </p:nvSpPr>
          <p:spPr>
            <a:xfrm>
              <a:off x="5419176" y="-22860"/>
              <a:ext cx="5557927" cy="6903720"/>
            </a:xfrm>
            <a:prstGeom prst="rect">
              <a:avLst/>
            </a:prstGeom>
            <a:blipFill rotWithShape="1">
              <a:blip r:embed="rId2"/>
              <a:srcRect/>
              <a:stretch>
                <a:fillRect r="-21859"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32994E8E-2357-50A8-5E19-6A557153D122}"/>
                </a:ext>
              </a:extLst>
            </p:cNvPr>
            <p:cNvSpPr/>
            <p:nvPr userDrawn="1"/>
          </p:nvSpPr>
          <p:spPr>
            <a:xfrm>
              <a:off x="5244091" y="-22860"/>
              <a:ext cx="3131707" cy="690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1" y="6400801"/>
            <a:ext cx="2743200" cy="276999"/>
          </a:xfrm>
          <a:prstGeom prst="rect">
            <a:avLst/>
          </a:prstGeom>
        </p:spPr>
        <p:txBody>
          <a:bodyPr vert="horz" lIns="0" tIns="45713" rIns="91427" bIns="45713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1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548640" y="68580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B6F6FFC3-C3DE-0D18-3051-F0A84D2D6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1698626"/>
            <a:ext cx="5760720" cy="4310063"/>
          </a:xfrm>
          <a:prstGeom prst="rect">
            <a:avLst/>
          </a:prstGeom>
        </p:spPr>
        <p:txBody>
          <a:bodyPr/>
          <a:lstStyle>
            <a:lvl1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695" indent="-285695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1" y="640081"/>
            <a:ext cx="5354637" cy="6093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698" fontAlgn="auto" hangingPunct="0">
              <a:spcBef>
                <a:spcPts val="100"/>
              </a:spcBef>
            </a:pPr>
            <a:r>
              <a:rPr lang="en-US"/>
              <a:t>Section Title</a:t>
            </a: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87136137-281B-665A-436C-2C613DD41CAD}"/>
              </a:ext>
            </a:extLst>
          </p:cNvPr>
          <p:cNvSpPr txBox="1">
            <a:spLocks/>
          </p:cNvSpPr>
          <p:nvPr userDrawn="1"/>
        </p:nvSpPr>
        <p:spPr>
          <a:xfrm>
            <a:off x="7112001" y="5669281"/>
            <a:ext cx="475498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79" indent="12698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1800" b="0" spc="-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6EDAB479-DE0B-E9AF-59A4-075C6DC7B221}"/>
              </a:ext>
            </a:extLst>
          </p:cNvPr>
          <p:cNvSpPr/>
          <p:nvPr userDrawn="1"/>
        </p:nvSpPr>
        <p:spPr>
          <a:xfrm>
            <a:off x="9448800" y="332603"/>
            <a:ext cx="2743200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2" tIns="45712" rIns="45712" bIns="45712" numCol="1" anchor="t">
            <a:noAutofit/>
          </a:bodyPr>
          <a:lstStyle/>
          <a:p>
            <a:endParaRPr sz="180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768369BC-603E-3C5F-3FFA-EE67A53BC843}"/>
              </a:ext>
            </a:extLst>
          </p:cNvPr>
          <p:cNvSpPr txBox="1"/>
          <p:nvPr userDrawn="1"/>
        </p:nvSpPr>
        <p:spPr>
          <a:xfrm>
            <a:off x="9966961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8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spc="100" baseline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1200" spc="100" baseline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14A38209-398D-A7A0-29FE-C0D3F975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48641"/>
            <a:ext cx="2286000" cy="4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86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Single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583383"/>
            <a:ext cx="6410739" cy="1325563"/>
          </a:xfrm>
          <a:ln>
            <a:noFill/>
          </a:ln>
        </p:spPr>
        <p:txBody>
          <a:bodyPr/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10416EDB-7D40-C6A0-D921-27F135D4DBF8}"/>
              </a:ext>
            </a:extLst>
          </p:cNvPr>
          <p:cNvGrpSpPr/>
          <p:nvPr userDrawn="1"/>
        </p:nvGrpSpPr>
        <p:grpSpPr>
          <a:xfrm>
            <a:off x="5226329" y="0"/>
            <a:ext cx="6965672" cy="6858000"/>
            <a:chOff x="9939" y="0"/>
            <a:chExt cx="6965670" cy="6858000"/>
          </a:xfrm>
        </p:grpSpPr>
        <p:pic>
          <p:nvPicPr>
            <p:cNvPr id="5" name="object 6" descr="object 6">
              <a:extLst>
                <a:ext uri="{FF2B5EF4-FFF2-40B4-BE49-F238E27FC236}">
                  <a16:creationId xmlns:a16="http://schemas.microsoft.com/office/drawing/2014/main" id="{B8656FAB-7B5A-1E44-8CEF-E7521B6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6" y="0"/>
              <a:ext cx="677282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B3A07263-C4FD-0ADF-128B-E8B5F3ABBC24}"/>
                </a:ext>
              </a:extLst>
            </p:cNvPr>
            <p:cNvSpPr/>
            <p:nvPr/>
          </p:nvSpPr>
          <p:spPr>
            <a:xfrm>
              <a:off x="9939" y="0"/>
              <a:ext cx="3131718" cy="68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E88C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7" name="object 8" descr="object 8">
              <a:extLst>
                <a:ext uri="{FF2B5EF4-FFF2-40B4-BE49-F238E27FC236}">
                  <a16:creationId xmlns:a16="http://schemas.microsoft.com/office/drawing/2014/main" id="{C02CA8C5-4A73-C3A6-19B9-F368E77E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204" y="362827"/>
              <a:ext cx="3004401" cy="108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1" y="541896"/>
            <a:ext cx="52833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100"/>
              </a:spcBef>
              <a:defRPr sz="2100">
                <a:solidFill>
                  <a:srgbClr val="252F35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sz="2100"/>
              <a:t>The </a:t>
            </a:r>
            <a:r>
              <a:rPr sz="2100" spc="100"/>
              <a:t>Largest Independent</a:t>
            </a:r>
            <a:r>
              <a:rPr sz="2100" spc="-400"/>
              <a:t> </a:t>
            </a:r>
            <a:r>
              <a:rPr sz="2100" spc="100"/>
              <a:t>Gathering  of</a:t>
            </a:r>
            <a:r>
              <a:rPr sz="2100" spc="-100"/>
              <a:t> </a:t>
            </a:r>
            <a:r>
              <a:rPr sz="2100" spc="100"/>
              <a:t>the</a:t>
            </a:r>
            <a:r>
              <a:rPr sz="2100" spc="-100"/>
              <a:t> </a:t>
            </a:r>
            <a:r>
              <a:rPr sz="2100" spc="100"/>
              <a:t>Microsoft</a:t>
            </a:r>
            <a:r>
              <a:rPr sz="2100" spc="-100"/>
              <a:t> </a:t>
            </a:r>
            <a:r>
              <a:rPr sz="2100"/>
              <a:t>User</a:t>
            </a:r>
            <a:r>
              <a:rPr sz="2100" spc="-100"/>
              <a:t> </a:t>
            </a:r>
            <a:r>
              <a:rPr sz="2100" spc="100"/>
              <a:t>Ecosystem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3F88F1-DEAB-1BF5-CA50-15868AFD63BC}"/>
              </a:ext>
            </a:extLst>
          </p:cNvPr>
          <p:cNvSpPr txBox="1"/>
          <p:nvPr userDrawn="1"/>
        </p:nvSpPr>
        <p:spPr>
          <a:xfrm>
            <a:off x="422648" y="4231266"/>
            <a:ext cx="3497255" cy="64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79" indent="12698">
              <a:lnSpc>
                <a:spcPct val="100000"/>
              </a:lnSpc>
              <a:spcBef>
                <a:spcPts val="300"/>
              </a:spcBef>
              <a:defRPr sz="2100" spc="85">
                <a:solidFill>
                  <a:srgbClr val="252F35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2100">
                <a:latin typeface="Poppins" pitchFamily="2" charset="77"/>
                <a:cs typeface="Poppins" pitchFamily="2" charset="77"/>
              </a:rPr>
              <a:t>Decrease</a:t>
            </a:r>
            <a:r>
              <a:rPr sz="2100" spc="-114">
                <a:latin typeface="Poppins" pitchFamily="2" charset="77"/>
                <a:cs typeface="Poppins" pitchFamily="2" charset="77"/>
              </a:rPr>
              <a:t> </a:t>
            </a:r>
            <a:r>
              <a:rPr sz="2100" spc="-5">
                <a:latin typeface="Poppins" pitchFamily="2" charset="77"/>
                <a:cs typeface="Poppins" pitchFamily="2" charset="77"/>
              </a:rPr>
              <a:t>Complexities, </a:t>
            </a:r>
            <a:r>
              <a:rPr sz="2100" spc="-655">
                <a:latin typeface="Poppins" pitchFamily="2" charset="77"/>
                <a:cs typeface="Poppins" pitchFamily="2" charset="77"/>
              </a:rPr>
              <a:t> </a:t>
            </a:r>
            <a:r>
              <a:rPr sz="2100" spc="0">
                <a:latin typeface="Poppins" pitchFamily="2" charset="77"/>
                <a:cs typeface="Poppins" pitchFamily="2" charset="77"/>
              </a:rPr>
              <a:t>Deliver</a:t>
            </a:r>
            <a:r>
              <a:rPr sz="2100" spc="-110">
                <a:latin typeface="Poppins" pitchFamily="2" charset="77"/>
                <a:cs typeface="Poppins" pitchFamily="2" charset="77"/>
              </a:rPr>
              <a:t> </a:t>
            </a:r>
            <a:r>
              <a:rPr sz="2100" spc="-25">
                <a:latin typeface="Poppins" pitchFamily="2" charset="77"/>
                <a:cs typeface="Poppins" pitchFamily="2" charset="77"/>
              </a:rPr>
              <a:t>Results.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1583384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67381" y="6500508"/>
            <a:ext cx="2684147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latin typeface="Poppins" pitchFamily="2" charset="77"/>
                <a:cs typeface="Poppins" pitchFamily="2" charset="77"/>
              </a:rPr>
              <a:t>@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-50">
                <a:latin typeface="Poppins" pitchFamily="2" charset="77"/>
                <a:cs typeface="Poppins" pitchFamily="2" charset="77"/>
              </a:rPr>
              <a:t>2023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60"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5">
                <a:latin typeface="Poppins" pitchFamily="2" charset="77"/>
                <a:cs typeface="Poppins" pitchFamily="2" charset="77"/>
              </a:rPr>
              <a:t> </a:t>
            </a:r>
            <a:r>
              <a:rPr sz="1176" spc="40"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CDF2B9-72C1-AA03-FF96-F56D0921C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7396" y="1828800"/>
            <a:ext cx="3200400" cy="3200400"/>
          </a:xfrm>
          <a:prstGeom prst="ellipse">
            <a:avLst/>
          </a:prstGeom>
          <a:solidFill>
            <a:srgbClr val="A6ACB7"/>
          </a:solidFill>
          <a:ln w="63500">
            <a:solidFill>
              <a:srgbClr val="FF9300"/>
            </a:solidFill>
          </a:ln>
        </p:spPr>
        <p:txBody>
          <a:bodyPr/>
          <a:lstStyle>
            <a:lvl1pPr marL="0" indent="0" algn="ctr">
              <a:buNone/>
              <a:defRPr sz="2745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937562-ECCA-ACB9-CB06-66F1C251F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6489" y="5205413"/>
            <a:ext cx="3330575" cy="620712"/>
          </a:xfrm>
        </p:spPr>
        <p:txBody>
          <a:bodyPr/>
          <a:lstStyle>
            <a:lvl1pPr marL="0" indent="0" algn="ctr">
              <a:buNone/>
              <a:defRPr sz="1568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Name, Title, Company</a:t>
            </a:r>
          </a:p>
        </p:txBody>
      </p:sp>
      <p:pic>
        <p:nvPicPr>
          <p:cNvPr id="12" name="object 5" descr="object 5">
            <a:extLst>
              <a:ext uri="{FF2B5EF4-FFF2-40B4-BE49-F238E27FC236}">
                <a16:creationId xmlns:a16="http://schemas.microsoft.com/office/drawing/2014/main" id="{83B82F1B-11A3-6569-C38A-EBC53BCE6E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9013" y="348040"/>
            <a:ext cx="3011549" cy="10669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E7A49-C036-8CAB-0157-3B8E836C5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31199" y="34803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66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7760" y="1635895"/>
            <a:ext cx="10756788" cy="4109197"/>
          </a:xfrm>
        </p:spPr>
        <p:txBody>
          <a:bodyPr/>
          <a:lstStyle>
            <a:lvl1pPr marL="339257" indent="-339257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669177" indent="-336145">
              <a:buFont typeface="Arial" panose="020B0604020202020204" pitchFamily="34" charset="0"/>
              <a:buChar char="•"/>
              <a:defRPr sz="2353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5033646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A44AC2-52E5-BD4E-8E67-89F8EB8B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3140"/>
            <a:ext cx="12187036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FF3AD-C5F4-C446-979E-74F337E7A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350" y="3204928"/>
            <a:ext cx="9666083" cy="570368"/>
          </a:xfrm>
        </p:spPr>
        <p:txBody>
          <a:bodyPr anchor="b">
            <a:noAutofit/>
          </a:bodyPr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41A43-4EE2-584F-A6A0-95216DFF7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6347" y="3692573"/>
            <a:ext cx="1155826" cy="4810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66F2-C23B-704F-9122-E5B25735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528" y="6555475"/>
            <a:ext cx="3082705" cy="244445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2024 </a:t>
            </a:r>
            <a:r>
              <a:rPr lang="en-US" b="1"/>
              <a:t>©</a:t>
            </a:r>
            <a:r>
              <a:rPr lang="en-US"/>
              <a:t>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656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2F130A-E6AC-1149-8E9D-9826611CC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2" y="2470"/>
            <a:ext cx="12187035" cy="6853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42437-FE9E-4340-AF07-C45195704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20445"/>
            <a:ext cx="10515600" cy="68037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7215D-A55D-484B-9459-3A7640D6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50192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912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D4EE30-F66B-6A4B-9A7C-92A5EE6B7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63" y="8743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4351338"/>
          </a:xfrm>
        </p:spPr>
        <p:txBody>
          <a:bodyPr/>
          <a:lstStyle>
            <a:lvl1pPr indent="201168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  <a:p>
            <a:pPr lvl="0"/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volutbat</a:t>
            </a:r>
            <a:r>
              <a:rPr lang="en-US"/>
              <a:t>. Ut wisi enim ad minim veniam, quis nostrud exerci tation ullamcorper</a:t>
            </a:r>
          </a:p>
          <a:p>
            <a:pPr lvl="1"/>
            <a:r>
              <a:rPr lang="en-US"/>
              <a:t>Suscipit lobortis</a:t>
            </a:r>
          </a:p>
          <a:p>
            <a:pPr lvl="1"/>
            <a:r>
              <a:rPr lang="en-US"/>
              <a:t>Luptatum zzril</a:t>
            </a:r>
          </a:p>
          <a:p>
            <a:pPr lvl="0"/>
            <a:r>
              <a:rPr lang="en-US"/>
              <a:t>Lorem ipsum dolor sit amet, consectetuer </a:t>
            </a:r>
            <a:r>
              <a:rPr lang="en-US" err="1"/>
              <a:t>aipiscing</a:t>
            </a:r>
            <a:r>
              <a:rPr lang="en-US"/>
              <a:t>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210575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CE1BF-FD45-7B4F-B90E-1F4639BC2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846381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017518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923604-5108-8042-9590-259C8A68E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7455" y="1716989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3564" y="1221946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A22FCB-A617-8E4C-9EC0-0F82E7BE4514}"/>
              </a:ext>
            </a:extLst>
          </p:cNvPr>
          <p:cNvSpPr>
            <a:spLocks noGrp="1"/>
          </p:cNvSpPr>
          <p:nvPr userDrawn="1">
            <p:ph idx="13" hasCustomPrompt="1"/>
          </p:nvPr>
        </p:nvSpPr>
        <p:spPr>
          <a:xfrm>
            <a:off x="3417455" y="3818923"/>
            <a:ext cx="7936343" cy="12201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9677743-BB01-8A40-A9C8-1DA2C3746DF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43564" y="3323880"/>
            <a:ext cx="8010235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024567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7C7A4-E898-3A42-AFCA-F1BE1CFE4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7" y="1221946"/>
            <a:ext cx="4778396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AC9715-0CBA-2941-8F73-488DF1FDE8A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3704" y="1825625"/>
            <a:ext cx="4778397" cy="4351338"/>
          </a:xfrm>
        </p:spPr>
        <p:txBody>
          <a:bodyPr/>
          <a:lstStyle/>
          <a:p>
            <a:pPr lvl="0"/>
            <a:r>
              <a:rPr lang="en-US"/>
              <a:t>Lorem ipsum dolor sit amet, consectetuer adipiscing elit, sed diam nonummy</a:t>
            </a:r>
          </a:p>
          <a:p>
            <a:pPr lvl="0"/>
            <a:r>
              <a:rPr lang="en-US"/>
              <a:t>Nibh euismod tincidunt ut laoreet dolore magna aliquam</a:t>
            </a:r>
          </a:p>
          <a:p>
            <a:pPr lvl="0"/>
            <a:r>
              <a:rPr lang="en-US"/>
              <a:t>Erat volutpat. Ut wisi enim ad minim veniam, quis nostrud exerci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27F0B0F-9559-0945-ADBB-1CB34250D1B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4502" y="1221946"/>
            <a:ext cx="5159297" cy="4955017"/>
          </a:xfrm>
        </p:spPr>
        <p:txBody>
          <a:bodyPr/>
          <a:lstStyle>
            <a:lvl1pPr marL="27432" indent="0"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00308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52272-4005-4941-ADF9-8C6864AD3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1" y="2469"/>
            <a:ext cx="12187037" cy="685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0F2-8033-584F-9CCE-9116D8498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707" y="337967"/>
            <a:ext cx="10090093" cy="504008"/>
          </a:xfrm>
        </p:spPr>
        <p:txBody>
          <a:bodyPr/>
          <a:lstStyle/>
          <a:p>
            <a:r>
              <a:rPr lang="en-US"/>
              <a:t>Lorem Ipsum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C44F-4DAC-AA4B-831F-9EEDDDA1CC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705" y="1716989"/>
            <a:ext cx="10090093" cy="373512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  <a:defRPr/>
            </a:lvl1pPr>
          </a:lstStyle>
          <a:p>
            <a:pPr lvl="0"/>
            <a:r>
              <a:rPr lang="en-US"/>
              <a:t>Insert Image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DCCA-C5A4-C143-B581-654C38DC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657" y="6496678"/>
            <a:ext cx="4114800" cy="365125"/>
          </a:xfrm>
        </p:spPr>
        <p:txBody>
          <a:bodyPr/>
          <a:lstStyle/>
          <a:p>
            <a:r>
              <a:rPr lang="en-US"/>
              <a:t>2024 © ArcherPoint.com.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FCA003-5682-0E40-B866-0557CA69C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06" y="1221946"/>
            <a:ext cx="10090093" cy="425785"/>
          </a:xfrm>
        </p:spPr>
        <p:txBody>
          <a:bodyPr>
            <a:normAutofit/>
          </a:bodyPr>
          <a:lstStyle>
            <a:lvl1pPr marL="27432" indent="0">
              <a:buNone/>
              <a:defRPr sz="27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4E095D-3D80-904A-BA42-78876A99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3650" y="5534137"/>
            <a:ext cx="10090093" cy="296863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aliquam </a:t>
            </a:r>
          </a:p>
        </p:txBody>
      </p:sp>
    </p:spTree>
    <p:extLst>
      <p:ext uri="{BB962C8B-B14F-4D97-AF65-F5344CB8AC3E}">
        <p14:creationId xmlns:p14="http://schemas.microsoft.com/office/powerpoint/2010/main" val="1099621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403F666D-A8D8-F547-6EAC-576053EBA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22" y="1"/>
            <a:ext cx="12200622" cy="68615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4114E-5918-B1DB-D683-8740D06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7774B5-F68C-1108-7441-1A84E31C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7BE35-4283-FC22-2DF1-9BAE77625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C02CC332-457D-2159-182F-CF67A980D719}"/>
              </a:ext>
            </a:extLst>
          </p:cNvPr>
          <p:cNvSpPr txBox="1"/>
          <p:nvPr userDrawn="1"/>
        </p:nvSpPr>
        <p:spPr>
          <a:xfrm>
            <a:off x="9540819" y="6464052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40631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9224F3D1-7667-F5A2-6FAB-1EBA7C0F8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647BE7B-65E1-0320-C8A6-9B9EC05A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89485E-3748-70B7-6A15-7D7BC8C6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2A1F-346F-E426-5FCD-6CE0B300F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E0839425-C7BA-9D40-5A68-DEF9E707DF47}"/>
              </a:ext>
            </a:extLst>
          </p:cNvPr>
          <p:cNvSpPr txBox="1"/>
          <p:nvPr userDrawn="1"/>
        </p:nvSpPr>
        <p:spPr>
          <a:xfrm>
            <a:off x="9540815" y="647390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 baseline="0">
                <a:solidFill>
                  <a:schemeClr val="tx1"/>
                </a:solidFill>
              </a:rPr>
              <a:t>@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-49" baseline="0">
                <a:solidFill>
                  <a:schemeClr val="tx1"/>
                </a:solidFill>
              </a:rPr>
              <a:t>202</a:t>
            </a:r>
            <a:r>
              <a:rPr lang="en-US" sz="1274" spc="-49" baseline="0">
                <a:solidFill>
                  <a:schemeClr val="tx1"/>
                </a:solidFill>
              </a:rPr>
              <a:t>4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59" baseline="0">
                <a:solidFill>
                  <a:schemeClr val="tx1"/>
                </a:solidFill>
              </a:rPr>
              <a:t>Dynamic</a:t>
            </a:r>
            <a:r>
              <a:rPr sz="1274" spc="-64" baseline="0">
                <a:solidFill>
                  <a:schemeClr val="tx1"/>
                </a:solidFill>
              </a:rPr>
              <a:t> </a:t>
            </a:r>
            <a:r>
              <a:rPr sz="1274" spc="39" baseline="0">
                <a:solidFill>
                  <a:schemeClr val="tx1"/>
                </a:solidFill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334321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orient="horz" pos="10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AB300-83A5-C8A6-8997-8AA97222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9A92AF-199F-1976-F0A5-D1F4A01045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0016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219" y="1635895"/>
            <a:ext cx="10756788" cy="410919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703674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132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 baseline="0">
                <a:solidFill>
                  <a:srgbClr val="000000"/>
                </a:solidFill>
              </a:defRPr>
            </a:lvl1pPr>
            <a:lvl2pPr marL="0" indent="0">
              <a:buNone/>
              <a:defRPr sz="1961" baseline="0">
                <a:solidFill>
                  <a:srgbClr val="000000"/>
                </a:solidFill>
              </a:defRPr>
            </a:lvl2pPr>
            <a:lvl3pPr marL="227209" indent="0">
              <a:buNone/>
              <a:tabLst/>
              <a:defRPr sz="1961" baseline="0">
                <a:solidFill>
                  <a:srgbClr val="000000"/>
                </a:solidFill>
              </a:defRPr>
            </a:lvl3pPr>
            <a:lvl4pPr marL="451306" indent="0">
              <a:buNone/>
              <a:defRPr baseline="0">
                <a:solidFill>
                  <a:srgbClr val="000000"/>
                </a:solidFill>
              </a:defRPr>
            </a:lvl4pPr>
            <a:lvl5pPr marL="672290" indent="0">
              <a:buNone/>
              <a:tabLst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79381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4313" b="1" i="0" spc="-98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984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74097-9BF6-68D5-0533-DFB569618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23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object 3">
            <a:extLst>
              <a:ext uri="{FF2B5EF4-FFF2-40B4-BE49-F238E27FC236}">
                <a16:creationId xmlns:a16="http://schemas.microsoft.com/office/drawing/2014/main" id="{A5D03D5E-93BB-8906-4997-A84B5DF91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014"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3F3FC02D-4163-99D0-F7E6-842667F226E2}"/>
              </a:ext>
            </a:extLst>
          </p:cNvPr>
          <p:cNvSpPr txBox="1"/>
          <p:nvPr userDrawn="1"/>
        </p:nvSpPr>
        <p:spPr>
          <a:xfrm>
            <a:off x="699648" y="6342794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969C0B-617D-29BE-69D1-96DCD556D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48" y="450050"/>
            <a:ext cx="10756788" cy="69834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9BD2D9-3E59-9AC9-5C71-E4D386FAE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338" y="1564221"/>
            <a:ext cx="10757098" cy="3956733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65A25-F545-F0E8-D06C-6484AA82E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358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note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7539" y="1635895"/>
            <a:ext cx="10756788" cy="484490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064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city&#10;&#10;Description automatically generated">
            <a:extLst>
              <a:ext uri="{FF2B5EF4-FFF2-40B4-BE49-F238E27FC236}">
                <a16:creationId xmlns:a16="http://schemas.microsoft.com/office/drawing/2014/main" id="{533209B7-55E9-4A43-4672-C53528ED1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01"/>
          <a:stretch/>
        </p:blipFill>
        <p:spPr>
          <a:xfrm>
            <a:off x="7781" y="0"/>
            <a:ext cx="12184219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1FC0C72-737D-446E-3EBF-97A33E71CB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239" y="6342794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2024 Dynamic Communities.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9DF6-554F-15DB-5AC4-13BD03778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89770" y="2101495"/>
            <a:ext cx="8012459" cy="18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18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BEEECAA6-750A-CF5C-2442-E0417ADF8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9"/>
            <a:ext cx="12192000" cy="6855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488C3-1EA5-3614-1946-6015D751C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17" y="1897390"/>
            <a:ext cx="5958160" cy="1325563"/>
          </a:xfrm>
          <a:ln>
            <a:noFill/>
          </a:ln>
        </p:spPr>
        <p:txBody>
          <a:bodyPr/>
          <a:lstStyle>
            <a:lvl1pPr>
              <a:defRPr sz="4313" b="1" i="0" baseline="0">
                <a:solidFill>
                  <a:srgbClr val="1E275C"/>
                </a:solidFill>
                <a:latin typeface="Segoe" panose="020B0502040200020203" pitchFamily="34" charset="77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30869-1BD4-D9D2-CE84-B199E855D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EEE12B02-F83C-EE22-51AA-8DB85C11B023}"/>
              </a:ext>
            </a:extLst>
          </p:cNvPr>
          <p:cNvSpPr txBox="1"/>
          <p:nvPr userDrawn="1"/>
        </p:nvSpPr>
        <p:spPr>
          <a:xfrm>
            <a:off x="457200" y="640081"/>
            <a:ext cx="7173083" cy="72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353">
                <a:latin typeface="Poppins" panose="00000500000000000000" pitchFamily="2" charset="0"/>
                <a:cs typeface="Poppins" panose="00000500000000000000" pitchFamily="2" charset="0"/>
              </a:rPr>
              <a:t>The largest independent innovation, education, and training event for Microsoft Biz Apps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3D165BB-366E-FF38-B8DA-3AF941C1841F}"/>
              </a:ext>
            </a:extLst>
          </p:cNvPr>
          <p:cNvSpPr/>
          <p:nvPr userDrawn="1"/>
        </p:nvSpPr>
        <p:spPr>
          <a:xfrm>
            <a:off x="422648" y="2286001"/>
            <a:ext cx="94336" cy="485129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820B61-2594-56BE-784C-A8565846E223}"/>
              </a:ext>
            </a:extLst>
          </p:cNvPr>
          <p:cNvSpPr txBox="1"/>
          <p:nvPr userDrawn="1"/>
        </p:nvSpPr>
        <p:spPr>
          <a:xfrm>
            <a:off x="2398247" y="6628875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9A18-CADB-A7A0-34E2-48FA8D75A1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95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corner with a white background&#10;&#10;Description automatically generated">
            <a:extLst>
              <a:ext uri="{FF2B5EF4-FFF2-40B4-BE49-F238E27FC236}">
                <a16:creationId xmlns:a16="http://schemas.microsoft.com/office/drawing/2014/main" id="{24F3BB27-192C-2308-5616-9A66200D0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68"/>
            <a:ext cx="12179091" cy="6848603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AA4E1C05-C18C-5999-ACBA-01155639006B}"/>
              </a:ext>
            </a:extLst>
          </p:cNvPr>
          <p:cNvSpPr txBox="1"/>
          <p:nvPr userDrawn="1"/>
        </p:nvSpPr>
        <p:spPr>
          <a:xfrm>
            <a:off x="9494944" y="6507821"/>
            <a:ext cx="268414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8">
              <a:spcBef>
                <a:spcPts val="100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300" baseline="0">
                <a:solidFill>
                  <a:schemeClr val="bg1"/>
                </a:solidFill>
              </a:rPr>
              <a:t>@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-50" baseline="0">
                <a:solidFill>
                  <a:schemeClr val="bg1"/>
                </a:solidFill>
              </a:rPr>
              <a:t>202</a:t>
            </a:r>
            <a:r>
              <a:rPr lang="en-US" sz="1300" spc="-50" baseline="0">
                <a:solidFill>
                  <a:schemeClr val="bg1"/>
                </a:solidFill>
              </a:rPr>
              <a:t>4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60" baseline="0">
                <a:solidFill>
                  <a:schemeClr val="bg1"/>
                </a:solidFill>
              </a:rPr>
              <a:t>Dynamic</a:t>
            </a:r>
            <a:r>
              <a:rPr sz="1300" spc="-65" baseline="0">
                <a:solidFill>
                  <a:schemeClr val="bg1"/>
                </a:solidFill>
              </a:rPr>
              <a:t> </a:t>
            </a:r>
            <a:r>
              <a:rPr sz="1300" spc="40" baseline="0">
                <a:solidFill>
                  <a:schemeClr val="bg1"/>
                </a:solidFill>
              </a:rPr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FB400-37E7-74B2-ACB9-7ED56CD5F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1ABBA802-E452-2AFC-E7D9-86DF60B7192F}"/>
              </a:ext>
            </a:extLst>
          </p:cNvPr>
          <p:cNvSpPr/>
          <p:nvPr userDrawn="1"/>
        </p:nvSpPr>
        <p:spPr>
          <a:xfrm>
            <a:off x="569480" y="730618"/>
            <a:ext cx="94336" cy="485128"/>
          </a:xfrm>
          <a:prstGeom prst="rect">
            <a:avLst/>
          </a:prstGeom>
          <a:solidFill>
            <a:srgbClr val="E88C24"/>
          </a:solidFill>
          <a:ln w="12700">
            <a:miter lim="400000"/>
          </a:ln>
        </p:spPr>
        <p:txBody>
          <a:bodyPr lIns="45712" rIns="45712"/>
          <a:lstStyle/>
          <a:p>
            <a:endParaRPr sz="18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45573-240E-43E8-215E-27DACC27B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1639889"/>
            <a:ext cx="4757392" cy="4541837"/>
          </a:xfrm>
        </p:spPr>
        <p:txBody>
          <a:bodyPr/>
          <a:lstStyle>
            <a:lvl1pPr marL="285695" indent="-285695">
              <a:buClr>
                <a:srgbClr val="E88C23"/>
              </a:buClr>
              <a:buSzPct val="110000"/>
              <a:buFont typeface="Arial" panose="020B0604020202020204" pitchFamily="34" charset="0"/>
              <a:buChar char="•"/>
              <a:defRPr sz="1765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85695" indent="-285695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58E50-23C2-0424-524F-699C343C65C3}"/>
              </a:ext>
            </a:extLst>
          </p:cNvPr>
          <p:cNvSpPr txBox="1"/>
          <p:nvPr userDrawn="1"/>
        </p:nvSpPr>
        <p:spPr>
          <a:xfrm>
            <a:off x="758826" y="616226"/>
            <a:ext cx="2878897" cy="72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2" tIns="45712" rIns="45712" bIns="45712" numCol="1" spcCol="38100" rtlCol="0" anchor="t">
            <a:spAutoFit/>
          </a:bodyPr>
          <a:lstStyle/>
          <a:p>
            <a:pPr marL="0" marR="0" indent="0" algn="l" defTabSz="9142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>
                <a:ln>
                  <a:noFill/>
                </a:ln>
                <a:solidFill>
                  <a:srgbClr val="273472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96BD7-A0D0-5697-E23A-C8FAF10B2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57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5" y="1713930"/>
            <a:ext cx="5420312" cy="30891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3D3FD494-A494-AA4E-D028-8D511FADF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10C038-2E87-4933-7E60-EC9863DAEF0B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EB8A47-0F5D-7B4A-047F-2B09F0955E3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BA96C-E6BD-08D8-3610-0F41DD1E4D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0ADFF8-978F-EBEB-527A-1AD49CBCEB3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37A51E-9E00-52E8-316E-96ED46F6864F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1E79C9-E26A-A193-6933-DA14604F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2 no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C49BC2-92CC-441C-9FE7-0D196FB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33" y="1075552"/>
            <a:ext cx="10757098" cy="82183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109415-2F48-445D-A1F7-77E070912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451" y="2046815"/>
            <a:ext cx="10757098" cy="36235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4097" indent="0">
              <a:buNone/>
              <a:defRPr>
                <a:solidFill>
                  <a:schemeClr val="tx1"/>
                </a:solidFill>
              </a:defRPr>
            </a:lvl3pPr>
            <a:lvl4pPr marL="448193" indent="0">
              <a:buNone/>
              <a:defRPr>
                <a:solidFill>
                  <a:schemeClr val="tx1"/>
                </a:solidFill>
              </a:defRPr>
            </a:lvl4pPr>
            <a:lvl5pPr marL="67229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8956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97A7F8-AA51-9D5A-600C-FF231098F054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0BBD8E-DC55-854C-8E98-FDB382CBADC6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29189D-C586-4C0A-4D1C-BF2D13B53DC6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E838DCDC-0630-D8F4-8E07-850607AA2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114" y="2100388"/>
            <a:ext cx="8194831" cy="2702641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207AD67-5C2F-2494-2992-F225CB0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115" y="5705559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Company Name Here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C953695-D9CF-AE11-9EF4-C52A834609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115" y="5909308"/>
            <a:ext cx="3347719" cy="214682"/>
          </a:xfrm>
        </p:spPr>
        <p:txBody>
          <a:bodyPr lIns="0" tIns="0" r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F82024-CB67-8667-29BF-26FD044D0A2F}"/>
              </a:ext>
            </a:extLst>
          </p:cNvPr>
          <p:cNvGrpSpPr/>
          <p:nvPr userDrawn="1"/>
        </p:nvGrpSpPr>
        <p:grpSpPr>
          <a:xfrm>
            <a:off x="612386" y="4965862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BEBD69-6FF3-9B25-EC3B-717F4C78925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23C6A5-778B-A9CE-9CFD-4992B9AF9359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DD52C4-1B91-A93A-35A5-4862AEDD182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7C53D-AD7D-9853-B0DF-67F7B87B0D65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27516E-B73A-29F0-A06B-F125C9052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7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723A8-20C6-FD06-6711-23AAEBE0998E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7B69D9-3F52-D6EE-4CA2-653E5F84D693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C8C6DC-6B3E-D8C8-5317-F7B41DC08AEC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  <a:alpha val="1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951CB5B-6A8A-1516-1690-67CD828A0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245" y="2515390"/>
            <a:ext cx="8248620" cy="2745817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63AA6-A80D-E21C-C4F4-4CC2DD9C0873}"/>
              </a:ext>
            </a:extLst>
          </p:cNvPr>
          <p:cNvGrpSpPr/>
          <p:nvPr userDrawn="1"/>
        </p:nvGrpSpPr>
        <p:grpSpPr>
          <a:xfrm>
            <a:off x="631245" y="5342744"/>
            <a:ext cx="1833634" cy="60960"/>
            <a:chOff x="9725660" y="391160"/>
            <a:chExt cx="2689860" cy="78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35100C-30A1-A81D-C299-162952504192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523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F7FF98-937F-7B61-2BB7-D8B9693053C1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rgbClr val="F28A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45D831-1025-04C9-DF1A-09221BB818C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FD316-6308-8012-99BB-8D94AEBC0C7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4DA45-021B-1D66-F743-65DAB4C7B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5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2FDA8F-66BD-EF89-7FDA-5F634000FD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1601037"/>
            <a:ext cx="8482275" cy="3655926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PK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701AB9-138E-BC4A-2012-E0D308278D02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3A5C0F-D2D9-2EE0-1E76-2F450D158D2B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F73681D-E269-1530-E53C-FC979FE7E68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C99DC5-A785-8717-BE2E-A8297DA4F915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04B90-EBA8-E688-7DA2-F6F5CA6BAE2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509360D-24D1-8043-0AAC-7C60EB0F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714"/>
          <a:stretch>
            <a:fillRect/>
          </a:stretch>
        </p:blipFill>
        <p:spPr>
          <a:xfrm>
            <a:off x="6096000" y="23986"/>
            <a:ext cx="6096000" cy="4442723"/>
          </a:xfrm>
          <a:custGeom>
            <a:avLst/>
            <a:gdLst>
              <a:gd name="connsiteX0" fmla="*/ 0 w 6096000"/>
              <a:gd name="connsiteY0" fmla="*/ 0 h 4442723"/>
              <a:gd name="connsiteX1" fmla="*/ 6096000 w 6096000"/>
              <a:gd name="connsiteY1" fmla="*/ 0 h 4442723"/>
              <a:gd name="connsiteX2" fmla="*/ 6096000 w 6096000"/>
              <a:gd name="connsiteY2" fmla="*/ 4442723 h 4442723"/>
              <a:gd name="connsiteX3" fmla="*/ 0 w 6096000"/>
              <a:gd name="connsiteY3" fmla="*/ 4442723 h 4442723"/>
              <a:gd name="connsiteX4" fmla="*/ 0 w 6096000"/>
              <a:gd name="connsiteY4" fmla="*/ 0 h 444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4442723">
                <a:moveTo>
                  <a:pt x="0" y="0"/>
                </a:moveTo>
                <a:lnTo>
                  <a:pt x="6096000" y="0"/>
                </a:lnTo>
                <a:lnTo>
                  <a:pt x="6096000" y="4442723"/>
                </a:lnTo>
                <a:lnTo>
                  <a:pt x="0" y="44427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839C04A-5BA4-7376-D6F4-426571DE9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9144"/>
          <a:stretch>
            <a:fillRect/>
          </a:stretch>
        </p:blipFill>
        <p:spPr>
          <a:xfrm>
            <a:off x="4361233" y="5454112"/>
            <a:ext cx="6804966" cy="1403888"/>
          </a:xfrm>
          <a:custGeom>
            <a:avLst/>
            <a:gdLst>
              <a:gd name="connsiteX0" fmla="*/ 0 w 6804966"/>
              <a:gd name="connsiteY0" fmla="*/ 0 h 1403888"/>
              <a:gd name="connsiteX1" fmla="*/ 6804966 w 6804966"/>
              <a:gd name="connsiteY1" fmla="*/ 0 h 1403888"/>
              <a:gd name="connsiteX2" fmla="*/ 6804966 w 6804966"/>
              <a:gd name="connsiteY2" fmla="*/ 1403888 h 1403888"/>
              <a:gd name="connsiteX3" fmla="*/ 0 w 6804966"/>
              <a:gd name="connsiteY3" fmla="*/ 1403888 h 1403888"/>
              <a:gd name="connsiteX4" fmla="*/ 0 w 6804966"/>
              <a:gd name="connsiteY4" fmla="*/ 0 h 140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966" h="1403888">
                <a:moveTo>
                  <a:pt x="0" y="0"/>
                </a:moveTo>
                <a:lnTo>
                  <a:pt x="6804966" y="0"/>
                </a:lnTo>
                <a:lnTo>
                  <a:pt x="6804966" y="1403888"/>
                </a:lnTo>
                <a:lnTo>
                  <a:pt x="0" y="1403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68F513-3DC4-175B-97B9-4440F3E0F7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3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1A6E18-0428-38C8-63F4-74FBA367FEB0}"/>
              </a:ext>
            </a:extLst>
          </p:cNvPr>
          <p:cNvSpPr/>
          <p:nvPr userDrawn="1"/>
        </p:nvSpPr>
        <p:spPr>
          <a:xfrm>
            <a:off x="-3250386" y="2743200"/>
            <a:ext cx="16341546" cy="5866502"/>
          </a:xfrm>
          <a:custGeom>
            <a:avLst/>
            <a:gdLst>
              <a:gd name="connsiteX0" fmla="*/ 1975299 w 1978623"/>
              <a:gd name="connsiteY0" fmla="*/ 493940 h 710312"/>
              <a:gd name="connsiteX1" fmla="*/ 1975299 w 1978623"/>
              <a:gd name="connsiteY1" fmla="*/ 702894 h 710312"/>
              <a:gd name="connsiteX2" fmla="*/ 1971974 w 1978623"/>
              <a:gd name="connsiteY2" fmla="*/ 704395 h 710312"/>
              <a:gd name="connsiteX3" fmla="*/ 1267452 w 1978623"/>
              <a:gd name="connsiteY3" fmla="*/ 636603 h 710312"/>
              <a:gd name="connsiteX4" fmla="*/ 1264127 w 1978623"/>
              <a:gd name="connsiteY4" fmla="*/ 633922 h 710312"/>
              <a:gd name="connsiteX5" fmla="*/ 1264127 w 1978623"/>
              <a:gd name="connsiteY5" fmla="*/ 424968 h 710312"/>
              <a:gd name="connsiteX6" fmla="*/ 1267452 w 1978623"/>
              <a:gd name="connsiteY6" fmla="*/ 420892 h 710312"/>
              <a:gd name="connsiteX7" fmla="*/ 1645028 w 1978623"/>
              <a:gd name="connsiteY7" fmla="*/ 389785 h 710312"/>
              <a:gd name="connsiteX8" fmla="*/ 1971974 w 1978623"/>
              <a:gd name="connsiteY8" fmla="*/ 488684 h 710312"/>
              <a:gd name="connsiteX9" fmla="*/ 1975299 w 1978623"/>
              <a:gd name="connsiteY9" fmla="*/ 493940 h 710312"/>
              <a:gd name="connsiteX10" fmla="*/ 883119 w 1978623"/>
              <a:gd name="connsiteY10" fmla="*/ 514964 h 710312"/>
              <a:gd name="connsiteX11" fmla="*/ 883119 w 1978623"/>
              <a:gd name="connsiteY11" fmla="*/ 305903 h 710312"/>
              <a:gd name="connsiteX12" fmla="*/ 886444 w 1978623"/>
              <a:gd name="connsiteY12" fmla="*/ 301612 h 710312"/>
              <a:gd name="connsiteX13" fmla="*/ 1194940 w 1978623"/>
              <a:gd name="connsiteY13" fmla="*/ 218374 h 710312"/>
              <a:gd name="connsiteX14" fmla="*/ 1638270 w 1978623"/>
              <a:gd name="connsiteY14" fmla="*/ 170104 h 710312"/>
              <a:gd name="connsiteX15" fmla="*/ 1641595 w 1978623"/>
              <a:gd name="connsiteY15" fmla="*/ 173752 h 710312"/>
              <a:gd name="connsiteX16" fmla="*/ 1641595 w 1978623"/>
              <a:gd name="connsiteY16" fmla="*/ 382705 h 710312"/>
              <a:gd name="connsiteX17" fmla="*/ 1638270 w 1978623"/>
              <a:gd name="connsiteY17" fmla="*/ 385816 h 710312"/>
              <a:gd name="connsiteX18" fmla="*/ 1260694 w 1978623"/>
              <a:gd name="connsiteY18" fmla="*/ 418961 h 710312"/>
              <a:gd name="connsiteX19" fmla="*/ 886551 w 1978623"/>
              <a:gd name="connsiteY19" fmla="*/ 517324 h 710312"/>
              <a:gd name="connsiteX20" fmla="*/ 883119 w 1978623"/>
              <a:gd name="connsiteY20" fmla="*/ 514964 h 710312"/>
              <a:gd name="connsiteX21" fmla="*/ 3325 w 1978623"/>
              <a:gd name="connsiteY21" fmla="*/ 268467 h 710312"/>
              <a:gd name="connsiteX22" fmla="*/ 3325 w 1978623"/>
              <a:gd name="connsiteY22" fmla="*/ 62839 h 710312"/>
              <a:gd name="connsiteX23" fmla="*/ 6650 w 1978623"/>
              <a:gd name="connsiteY23" fmla="*/ 61337 h 710312"/>
              <a:gd name="connsiteX24" fmla="*/ 1188183 w 1978623"/>
              <a:gd name="connsiteY24" fmla="*/ 4379 h 710312"/>
              <a:gd name="connsiteX25" fmla="*/ 1191508 w 1978623"/>
              <a:gd name="connsiteY25" fmla="*/ 6953 h 710312"/>
              <a:gd name="connsiteX26" fmla="*/ 1191508 w 1978623"/>
              <a:gd name="connsiteY26" fmla="*/ 212582 h 710312"/>
              <a:gd name="connsiteX27" fmla="*/ 1188183 w 1978623"/>
              <a:gd name="connsiteY27" fmla="*/ 216765 h 710312"/>
              <a:gd name="connsiteX28" fmla="*/ 879687 w 1978623"/>
              <a:gd name="connsiteY28" fmla="*/ 300218 h 710312"/>
              <a:gd name="connsiteX29" fmla="*/ 6650 w 1978623"/>
              <a:gd name="connsiteY29" fmla="*/ 273723 h 710312"/>
              <a:gd name="connsiteX30" fmla="*/ 3325 w 1978623"/>
              <a:gd name="connsiteY30" fmla="*/ 268467 h 710312"/>
              <a:gd name="connsiteX31" fmla="*/ 1641595 w 1978623"/>
              <a:gd name="connsiteY31" fmla="*/ 167101 h 710312"/>
              <a:gd name="connsiteX32" fmla="*/ 1198266 w 1978623"/>
              <a:gd name="connsiteY32" fmla="*/ 214298 h 710312"/>
              <a:gd name="connsiteX33" fmla="*/ 1194940 w 1978623"/>
              <a:gd name="connsiteY33" fmla="*/ 211724 h 710312"/>
              <a:gd name="connsiteX34" fmla="*/ 1194940 w 1978623"/>
              <a:gd name="connsiteY34" fmla="*/ 2663 h 710312"/>
              <a:gd name="connsiteX35" fmla="*/ 1191615 w 1978623"/>
              <a:gd name="connsiteY35" fmla="*/ 88 h 710312"/>
              <a:gd name="connsiteX36" fmla="*/ 3325 w 1978623"/>
              <a:gd name="connsiteY36" fmla="*/ 56081 h 710312"/>
              <a:gd name="connsiteX37" fmla="*/ 0 w 1978623"/>
              <a:gd name="connsiteY37" fmla="*/ 57583 h 710312"/>
              <a:gd name="connsiteX38" fmla="*/ 0 w 1978623"/>
              <a:gd name="connsiteY38" fmla="*/ 269969 h 710312"/>
              <a:gd name="connsiteX39" fmla="*/ 3325 w 1978623"/>
              <a:gd name="connsiteY39" fmla="*/ 275225 h 710312"/>
              <a:gd name="connsiteX40" fmla="*/ 876361 w 1978623"/>
              <a:gd name="connsiteY40" fmla="*/ 304509 h 710312"/>
              <a:gd name="connsiteX41" fmla="*/ 879794 w 1978623"/>
              <a:gd name="connsiteY41" fmla="*/ 306976 h 710312"/>
              <a:gd name="connsiteX42" fmla="*/ 879794 w 1978623"/>
              <a:gd name="connsiteY42" fmla="*/ 519362 h 710312"/>
              <a:gd name="connsiteX43" fmla="*/ 883119 w 1978623"/>
              <a:gd name="connsiteY43" fmla="*/ 521829 h 710312"/>
              <a:gd name="connsiteX44" fmla="*/ 1257262 w 1978623"/>
              <a:gd name="connsiteY44" fmla="*/ 423252 h 710312"/>
              <a:gd name="connsiteX45" fmla="*/ 1260587 w 1978623"/>
              <a:gd name="connsiteY45" fmla="*/ 425933 h 710312"/>
              <a:gd name="connsiteX46" fmla="*/ 1260587 w 1978623"/>
              <a:gd name="connsiteY46" fmla="*/ 638319 h 710312"/>
              <a:gd name="connsiteX47" fmla="*/ 1264020 w 1978623"/>
              <a:gd name="connsiteY47" fmla="*/ 641001 h 710312"/>
              <a:gd name="connsiteX48" fmla="*/ 1975299 w 1978623"/>
              <a:gd name="connsiteY48" fmla="*/ 709866 h 710312"/>
              <a:gd name="connsiteX49" fmla="*/ 1978624 w 1978623"/>
              <a:gd name="connsiteY49" fmla="*/ 708364 h 710312"/>
              <a:gd name="connsiteX50" fmla="*/ 1978624 w 1978623"/>
              <a:gd name="connsiteY50" fmla="*/ 492653 h 710312"/>
              <a:gd name="connsiteX51" fmla="*/ 1975299 w 1978623"/>
              <a:gd name="connsiteY51" fmla="*/ 487397 h 710312"/>
              <a:gd name="connsiteX52" fmla="*/ 1648353 w 1978623"/>
              <a:gd name="connsiteY52" fmla="*/ 386996 h 710312"/>
              <a:gd name="connsiteX53" fmla="*/ 1645028 w 1978623"/>
              <a:gd name="connsiteY53" fmla="*/ 383349 h 710312"/>
              <a:gd name="connsiteX54" fmla="*/ 1645028 w 1978623"/>
              <a:gd name="connsiteY54" fmla="*/ 170963 h 710312"/>
              <a:gd name="connsiteX55" fmla="*/ 1641595 w 1978623"/>
              <a:gd name="connsiteY55" fmla="*/ 167101 h 7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78623" h="710312">
                <a:moveTo>
                  <a:pt x="1975299" y="493940"/>
                </a:moveTo>
                <a:lnTo>
                  <a:pt x="1975299" y="702894"/>
                </a:lnTo>
                <a:cubicBezTo>
                  <a:pt x="1975299" y="704824"/>
                  <a:pt x="1973797" y="705468"/>
                  <a:pt x="1971974" y="704395"/>
                </a:cubicBezTo>
                <a:cubicBezTo>
                  <a:pt x="1737169" y="575998"/>
                  <a:pt x="1502257" y="586617"/>
                  <a:pt x="1267452" y="636603"/>
                </a:cubicBezTo>
                <a:cubicBezTo>
                  <a:pt x="1265628" y="637032"/>
                  <a:pt x="1264020" y="635852"/>
                  <a:pt x="1264127" y="633922"/>
                </a:cubicBezTo>
                <a:lnTo>
                  <a:pt x="1264127" y="424968"/>
                </a:lnTo>
                <a:cubicBezTo>
                  <a:pt x="1264127" y="423037"/>
                  <a:pt x="1265628" y="421214"/>
                  <a:pt x="1267452" y="420892"/>
                </a:cubicBezTo>
                <a:cubicBezTo>
                  <a:pt x="1393275" y="394075"/>
                  <a:pt x="1519205" y="378629"/>
                  <a:pt x="1645028" y="389785"/>
                </a:cubicBezTo>
                <a:cubicBezTo>
                  <a:pt x="1754009" y="399439"/>
                  <a:pt x="1862992" y="429044"/>
                  <a:pt x="1971974" y="488684"/>
                </a:cubicBezTo>
                <a:cubicBezTo>
                  <a:pt x="1973797" y="489756"/>
                  <a:pt x="1975299" y="492116"/>
                  <a:pt x="1975299" y="493940"/>
                </a:cubicBezTo>
                <a:moveTo>
                  <a:pt x="883119" y="514964"/>
                </a:moveTo>
                <a:lnTo>
                  <a:pt x="883119" y="305903"/>
                </a:lnTo>
                <a:cubicBezTo>
                  <a:pt x="883119" y="304079"/>
                  <a:pt x="884621" y="302149"/>
                  <a:pt x="886444" y="301612"/>
                </a:cubicBezTo>
                <a:cubicBezTo>
                  <a:pt x="989205" y="273831"/>
                  <a:pt x="1092073" y="243260"/>
                  <a:pt x="1194940" y="218374"/>
                </a:cubicBezTo>
                <a:cubicBezTo>
                  <a:pt x="1342646" y="182440"/>
                  <a:pt x="1490458" y="158091"/>
                  <a:pt x="1638270" y="170104"/>
                </a:cubicBezTo>
                <a:cubicBezTo>
                  <a:pt x="1640093" y="170212"/>
                  <a:pt x="1641595" y="171928"/>
                  <a:pt x="1641595" y="173752"/>
                </a:cubicBezTo>
                <a:lnTo>
                  <a:pt x="1641595" y="382705"/>
                </a:lnTo>
                <a:cubicBezTo>
                  <a:pt x="1641595" y="384529"/>
                  <a:pt x="1640093" y="385923"/>
                  <a:pt x="1638270" y="385816"/>
                </a:cubicBezTo>
                <a:cubicBezTo>
                  <a:pt x="1512447" y="375626"/>
                  <a:pt x="1386517" y="391823"/>
                  <a:pt x="1260694" y="418961"/>
                </a:cubicBezTo>
                <a:cubicBezTo>
                  <a:pt x="1135944" y="445885"/>
                  <a:pt x="1011194" y="483642"/>
                  <a:pt x="886551" y="517324"/>
                </a:cubicBezTo>
                <a:cubicBezTo>
                  <a:pt x="884621" y="517967"/>
                  <a:pt x="883119" y="516787"/>
                  <a:pt x="883119" y="514964"/>
                </a:cubicBezTo>
                <a:moveTo>
                  <a:pt x="3325" y="268467"/>
                </a:moveTo>
                <a:lnTo>
                  <a:pt x="3325" y="62839"/>
                </a:lnTo>
                <a:cubicBezTo>
                  <a:pt x="3325" y="61015"/>
                  <a:pt x="4827" y="60264"/>
                  <a:pt x="6650" y="61337"/>
                </a:cubicBezTo>
                <a:cubicBezTo>
                  <a:pt x="400530" y="276619"/>
                  <a:pt x="794303" y="100918"/>
                  <a:pt x="1188183" y="4379"/>
                </a:cubicBezTo>
                <a:cubicBezTo>
                  <a:pt x="1190006" y="3950"/>
                  <a:pt x="1191615" y="5022"/>
                  <a:pt x="1191508" y="6953"/>
                </a:cubicBezTo>
                <a:lnTo>
                  <a:pt x="1191508" y="212582"/>
                </a:lnTo>
                <a:cubicBezTo>
                  <a:pt x="1191508" y="214405"/>
                  <a:pt x="1190006" y="216336"/>
                  <a:pt x="1188183" y="216765"/>
                </a:cubicBezTo>
                <a:cubicBezTo>
                  <a:pt x="1085315" y="241973"/>
                  <a:pt x="982554" y="272543"/>
                  <a:pt x="879687" y="300218"/>
                </a:cubicBezTo>
                <a:cubicBezTo>
                  <a:pt x="588674" y="378415"/>
                  <a:pt x="297662" y="432906"/>
                  <a:pt x="6650" y="273723"/>
                </a:cubicBezTo>
                <a:cubicBezTo>
                  <a:pt x="4827" y="272651"/>
                  <a:pt x="3325" y="270291"/>
                  <a:pt x="3325" y="268467"/>
                </a:cubicBezTo>
                <a:moveTo>
                  <a:pt x="1641595" y="167101"/>
                </a:moveTo>
                <a:cubicBezTo>
                  <a:pt x="1493783" y="154551"/>
                  <a:pt x="1346078" y="178578"/>
                  <a:pt x="1198266" y="214298"/>
                </a:cubicBezTo>
                <a:cubicBezTo>
                  <a:pt x="1196442" y="214727"/>
                  <a:pt x="1194940" y="213654"/>
                  <a:pt x="1194940" y="211724"/>
                </a:cubicBezTo>
                <a:lnTo>
                  <a:pt x="1194940" y="2663"/>
                </a:lnTo>
                <a:cubicBezTo>
                  <a:pt x="1194940" y="839"/>
                  <a:pt x="1193439" y="-341"/>
                  <a:pt x="1191615" y="88"/>
                </a:cubicBezTo>
                <a:cubicBezTo>
                  <a:pt x="795483" y="96735"/>
                  <a:pt x="399458" y="274903"/>
                  <a:pt x="3325" y="56081"/>
                </a:cubicBezTo>
                <a:cubicBezTo>
                  <a:pt x="1502" y="55116"/>
                  <a:pt x="0" y="55759"/>
                  <a:pt x="0" y="57583"/>
                </a:cubicBezTo>
                <a:lnTo>
                  <a:pt x="0" y="269969"/>
                </a:lnTo>
                <a:cubicBezTo>
                  <a:pt x="0" y="271792"/>
                  <a:pt x="1502" y="274152"/>
                  <a:pt x="3325" y="275225"/>
                </a:cubicBezTo>
                <a:cubicBezTo>
                  <a:pt x="294337" y="436016"/>
                  <a:pt x="585349" y="382491"/>
                  <a:pt x="876361" y="304509"/>
                </a:cubicBezTo>
                <a:cubicBezTo>
                  <a:pt x="878185" y="303972"/>
                  <a:pt x="879794" y="305152"/>
                  <a:pt x="879794" y="306976"/>
                </a:cubicBezTo>
                <a:cubicBezTo>
                  <a:pt x="879794" y="377771"/>
                  <a:pt x="879794" y="448566"/>
                  <a:pt x="879794" y="519362"/>
                </a:cubicBezTo>
                <a:cubicBezTo>
                  <a:pt x="879794" y="521185"/>
                  <a:pt x="881295" y="522365"/>
                  <a:pt x="883119" y="521829"/>
                </a:cubicBezTo>
                <a:cubicBezTo>
                  <a:pt x="1007869" y="488255"/>
                  <a:pt x="1132512" y="450390"/>
                  <a:pt x="1257262" y="423252"/>
                </a:cubicBezTo>
                <a:cubicBezTo>
                  <a:pt x="1259085" y="422823"/>
                  <a:pt x="1260587" y="424003"/>
                  <a:pt x="1260587" y="425933"/>
                </a:cubicBezTo>
                <a:cubicBezTo>
                  <a:pt x="1260587" y="496729"/>
                  <a:pt x="1260587" y="567524"/>
                  <a:pt x="1260587" y="638319"/>
                </a:cubicBezTo>
                <a:cubicBezTo>
                  <a:pt x="1260587" y="640143"/>
                  <a:pt x="1262089" y="641323"/>
                  <a:pt x="1264020" y="641001"/>
                </a:cubicBezTo>
                <a:cubicBezTo>
                  <a:pt x="1501077" y="590157"/>
                  <a:pt x="1738242" y="578894"/>
                  <a:pt x="1975299" y="709866"/>
                </a:cubicBezTo>
                <a:cubicBezTo>
                  <a:pt x="1977122" y="710831"/>
                  <a:pt x="1978624" y="710188"/>
                  <a:pt x="1978624" y="708364"/>
                </a:cubicBezTo>
                <a:cubicBezTo>
                  <a:pt x="1978624" y="636496"/>
                  <a:pt x="1978624" y="564521"/>
                  <a:pt x="1978624" y="492653"/>
                </a:cubicBezTo>
                <a:cubicBezTo>
                  <a:pt x="1978624" y="490829"/>
                  <a:pt x="1977122" y="488469"/>
                  <a:pt x="1975299" y="487397"/>
                </a:cubicBezTo>
                <a:cubicBezTo>
                  <a:pt x="1866317" y="427220"/>
                  <a:pt x="1757335" y="396972"/>
                  <a:pt x="1648353" y="386996"/>
                </a:cubicBezTo>
                <a:cubicBezTo>
                  <a:pt x="1646529" y="386781"/>
                  <a:pt x="1645028" y="385172"/>
                  <a:pt x="1645028" y="383349"/>
                </a:cubicBezTo>
                <a:cubicBezTo>
                  <a:pt x="1645028" y="312553"/>
                  <a:pt x="1645028" y="241758"/>
                  <a:pt x="1645028" y="170963"/>
                </a:cubicBezTo>
                <a:cubicBezTo>
                  <a:pt x="1645028" y="168817"/>
                  <a:pt x="1643418" y="167208"/>
                  <a:pt x="1641595" y="167101"/>
                </a:cubicBezTo>
              </a:path>
            </a:pathLst>
          </a:custGeom>
          <a:solidFill>
            <a:schemeClr val="bg2"/>
          </a:solidFill>
          <a:ln w="107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C2F4BB7-491A-ACFA-F3DD-B0A6926C5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7032" y="672747"/>
            <a:ext cx="6004368" cy="550234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35140F7A-AE6B-6F5E-2DD7-D17E01C4B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8" y="672747"/>
            <a:ext cx="4308622" cy="2756253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3707B-29F3-762D-9024-D5255ACAC61D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2A6ACA-C90A-0959-9B55-3C72DDA561C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EE5C18-98FF-98C6-4A13-FB2A6E0FB295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D7BEEA-BEE3-B4A3-6C82-483C023405AC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8154F3-D1B1-CD4A-04D6-76827B61510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ack background with text and rainbow colored lines&#10;&#10;Description automatically generated">
            <a:extLst>
              <a:ext uri="{FF2B5EF4-FFF2-40B4-BE49-F238E27FC236}">
                <a16:creationId xmlns:a16="http://schemas.microsoft.com/office/drawing/2014/main" id="{961D65FD-794D-4A12-BCAA-C63B5B4B1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5" y="4963797"/>
            <a:ext cx="4175630" cy="16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3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D9716C-EA91-7289-8F6F-A3E7F37EA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/>
          </a:solidFill>
          <a:ln w="10725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734F494-98CC-2310-54EB-C39BD50B71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F6BB41B-66D8-A228-F66B-177C5AC0FA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58774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Image">
    <p:bg>
      <p:bgPr>
        <a:solidFill>
          <a:srgbClr val="008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B53FF7-496B-C612-4AF6-7DF7E18CF321}"/>
              </a:ext>
            </a:extLst>
          </p:cNvPr>
          <p:cNvSpPr/>
          <p:nvPr userDrawn="1"/>
        </p:nvSpPr>
        <p:spPr>
          <a:xfrm>
            <a:off x="-30481" y="3501861"/>
            <a:ext cx="6600825" cy="3356139"/>
          </a:xfrm>
          <a:custGeom>
            <a:avLst/>
            <a:gdLst>
              <a:gd name="connsiteX0" fmla="*/ 1086602 w 1089927"/>
              <a:gd name="connsiteY0" fmla="*/ 284947 h 554165"/>
              <a:gd name="connsiteX1" fmla="*/ 1086602 w 1089927"/>
              <a:gd name="connsiteY1" fmla="*/ 493472 h 554165"/>
              <a:gd name="connsiteX2" fmla="*/ 1083277 w 1089927"/>
              <a:gd name="connsiteY2" fmla="*/ 494652 h 554165"/>
              <a:gd name="connsiteX3" fmla="*/ 380150 w 1089927"/>
              <a:gd name="connsiteY3" fmla="*/ 550001 h 554165"/>
              <a:gd name="connsiteX4" fmla="*/ 376825 w 1089927"/>
              <a:gd name="connsiteY4" fmla="*/ 547427 h 554165"/>
              <a:gd name="connsiteX5" fmla="*/ 376825 w 1089927"/>
              <a:gd name="connsiteY5" fmla="*/ 338902 h 554165"/>
              <a:gd name="connsiteX6" fmla="*/ 380150 w 1089927"/>
              <a:gd name="connsiteY6" fmla="*/ 334719 h 554165"/>
              <a:gd name="connsiteX7" fmla="*/ 763625 w 1089927"/>
              <a:gd name="connsiteY7" fmla="*/ 221553 h 554165"/>
              <a:gd name="connsiteX8" fmla="*/ 1083169 w 1089927"/>
              <a:gd name="connsiteY8" fmla="*/ 279370 h 554165"/>
              <a:gd name="connsiteX9" fmla="*/ 1086602 w 1089927"/>
              <a:gd name="connsiteY9" fmla="*/ 284947 h 554165"/>
              <a:gd name="connsiteX10" fmla="*/ 3433 w 1089927"/>
              <a:gd name="connsiteY10" fmla="*/ 279370 h 554165"/>
              <a:gd name="connsiteX11" fmla="*/ 3433 w 1089927"/>
              <a:gd name="connsiteY11" fmla="*/ 70738 h 554165"/>
              <a:gd name="connsiteX12" fmla="*/ 6758 w 1089927"/>
              <a:gd name="connsiteY12" fmla="*/ 69558 h 554165"/>
              <a:gd name="connsiteX13" fmla="*/ 756974 w 1089927"/>
              <a:gd name="connsiteY13" fmla="*/ 4018 h 554165"/>
              <a:gd name="connsiteX14" fmla="*/ 760300 w 1089927"/>
              <a:gd name="connsiteY14" fmla="*/ 6807 h 554165"/>
              <a:gd name="connsiteX15" fmla="*/ 760300 w 1089927"/>
              <a:gd name="connsiteY15" fmla="*/ 215332 h 554165"/>
              <a:gd name="connsiteX16" fmla="*/ 756974 w 1089927"/>
              <a:gd name="connsiteY16" fmla="*/ 219301 h 554165"/>
              <a:gd name="connsiteX17" fmla="*/ 373499 w 1089927"/>
              <a:gd name="connsiteY17" fmla="*/ 332895 h 554165"/>
              <a:gd name="connsiteX18" fmla="*/ 6758 w 1089927"/>
              <a:gd name="connsiteY18" fmla="*/ 284840 h 554165"/>
              <a:gd name="connsiteX19" fmla="*/ 3433 w 1089927"/>
              <a:gd name="connsiteY19" fmla="*/ 279370 h 554165"/>
              <a:gd name="connsiteX20" fmla="*/ 760300 w 1089927"/>
              <a:gd name="connsiteY20" fmla="*/ 49 h 554165"/>
              <a:gd name="connsiteX21" fmla="*/ 3325 w 1089927"/>
              <a:gd name="connsiteY21" fmla="*/ 63980 h 554165"/>
              <a:gd name="connsiteX22" fmla="*/ 0 w 1089927"/>
              <a:gd name="connsiteY22" fmla="*/ 65053 h 554165"/>
              <a:gd name="connsiteX23" fmla="*/ 0 w 1089927"/>
              <a:gd name="connsiteY23" fmla="*/ 280335 h 554165"/>
              <a:gd name="connsiteX24" fmla="*/ 3325 w 1089927"/>
              <a:gd name="connsiteY24" fmla="*/ 285913 h 554165"/>
              <a:gd name="connsiteX25" fmla="*/ 370067 w 1089927"/>
              <a:gd name="connsiteY25" fmla="*/ 336971 h 554165"/>
              <a:gd name="connsiteX26" fmla="*/ 373392 w 1089927"/>
              <a:gd name="connsiteY26" fmla="*/ 339546 h 554165"/>
              <a:gd name="connsiteX27" fmla="*/ 373392 w 1089927"/>
              <a:gd name="connsiteY27" fmla="*/ 551503 h 554165"/>
              <a:gd name="connsiteX28" fmla="*/ 376717 w 1089927"/>
              <a:gd name="connsiteY28" fmla="*/ 554077 h 554165"/>
              <a:gd name="connsiteX29" fmla="*/ 1086602 w 1089927"/>
              <a:gd name="connsiteY29" fmla="*/ 500122 h 554165"/>
              <a:gd name="connsiteX30" fmla="*/ 1089927 w 1089927"/>
              <a:gd name="connsiteY30" fmla="*/ 499050 h 554165"/>
              <a:gd name="connsiteX31" fmla="*/ 1089927 w 1089927"/>
              <a:gd name="connsiteY31" fmla="*/ 283767 h 554165"/>
              <a:gd name="connsiteX32" fmla="*/ 1086602 w 1089927"/>
              <a:gd name="connsiteY32" fmla="*/ 278190 h 554165"/>
              <a:gd name="connsiteX33" fmla="*/ 766950 w 1089927"/>
              <a:gd name="connsiteY33" fmla="*/ 217584 h 554165"/>
              <a:gd name="connsiteX34" fmla="*/ 763625 w 1089927"/>
              <a:gd name="connsiteY34" fmla="*/ 214795 h 554165"/>
              <a:gd name="connsiteX35" fmla="*/ 763625 w 1089927"/>
              <a:gd name="connsiteY35" fmla="*/ 2838 h 554165"/>
              <a:gd name="connsiteX36" fmla="*/ 760300 w 1089927"/>
              <a:gd name="connsiteY36" fmla="*/ 49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9927" h="554165">
                <a:moveTo>
                  <a:pt x="1086602" y="284947"/>
                </a:moveTo>
                <a:lnTo>
                  <a:pt x="1086602" y="493472"/>
                </a:lnTo>
                <a:cubicBezTo>
                  <a:pt x="1086602" y="495296"/>
                  <a:pt x="1085100" y="495832"/>
                  <a:pt x="1083277" y="494652"/>
                </a:cubicBezTo>
                <a:cubicBezTo>
                  <a:pt x="848901" y="341369"/>
                  <a:pt x="614525" y="492292"/>
                  <a:pt x="380150" y="550001"/>
                </a:cubicBezTo>
                <a:cubicBezTo>
                  <a:pt x="378327" y="550430"/>
                  <a:pt x="376825" y="549357"/>
                  <a:pt x="376825" y="547427"/>
                </a:cubicBezTo>
                <a:lnTo>
                  <a:pt x="376825" y="338902"/>
                </a:lnTo>
                <a:cubicBezTo>
                  <a:pt x="376825" y="337079"/>
                  <a:pt x="378327" y="335148"/>
                  <a:pt x="380150" y="334719"/>
                </a:cubicBezTo>
                <a:cubicBezTo>
                  <a:pt x="508010" y="303183"/>
                  <a:pt x="635871" y="243972"/>
                  <a:pt x="763625" y="221553"/>
                </a:cubicBezTo>
                <a:cubicBezTo>
                  <a:pt x="870140" y="202889"/>
                  <a:pt x="976655" y="209647"/>
                  <a:pt x="1083169" y="279370"/>
                </a:cubicBezTo>
                <a:cubicBezTo>
                  <a:pt x="1085100" y="280549"/>
                  <a:pt x="1086602" y="283124"/>
                  <a:pt x="1086602" y="284947"/>
                </a:cubicBezTo>
                <a:moveTo>
                  <a:pt x="3433" y="279370"/>
                </a:moveTo>
                <a:lnTo>
                  <a:pt x="3433" y="70738"/>
                </a:lnTo>
                <a:cubicBezTo>
                  <a:pt x="3433" y="68914"/>
                  <a:pt x="4934" y="68378"/>
                  <a:pt x="6758" y="69558"/>
                </a:cubicBezTo>
                <a:cubicBezTo>
                  <a:pt x="256794" y="233138"/>
                  <a:pt x="506938" y="50357"/>
                  <a:pt x="756974" y="4018"/>
                </a:cubicBezTo>
                <a:cubicBezTo>
                  <a:pt x="758798" y="3697"/>
                  <a:pt x="760300" y="4876"/>
                  <a:pt x="760300" y="6807"/>
                </a:cubicBezTo>
                <a:lnTo>
                  <a:pt x="760300" y="215332"/>
                </a:lnTo>
                <a:cubicBezTo>
                  <a:pt x="760300" y="217155"/>
                  <a:pt x="758798" y="218979"/>
                  <a:pt x="756974" y="219301"/>
                </a:cubicBezTo>
                <a:cubicBezTo>
                  <a:pt x="629114" y="243006"/>
                  <a:pt x="501253" y="302432"/>
                  <a:pt x="373499" y="332895"/>
                </a:cubicBezTo>
                <a:cubicBezTo>
                  <a:pt x="251216" y="362071"/>
                  <a:pt x="129040" y="364860"/>
                  <a:pt x="6758" y="284840"/>
                </a:cubicBezTo>
                <a:cubicBezTo>
                  <a:pt x="4934" y="283767"/>
                  <a:pt x="3433" y="281193"/>
                  <a:pt x="3433" y="279370"/>
                </a:cubicBezTo>
                <a:moveTo>
                  <a:pt x="760300" y="49"/>
                </a:moveTo>
                <a:cubicBezTo>
                  <a:pt x="508010" y="45637"/>
                  <a:pt x="255721" y="232280"/>
                  <a:pt x="3325" y="63980"/>
                </a:cubicBezTo>
                <a:cubicBezTo>
                  <a:pt x="1502" y="62800"/>
                  <a:pt x="0" y="63229"/>
                  <a:pt x="0" y="65053"/>
                </a:cubicBezTo>
                <a:lnTo>
                  <a:pt x="0" y="280335"/>
                </a:lnTo>
                <a:cubicBezTo>
                  <a:pt x="0" y="282158"/>
                  <a:pt x="1502" y="284733"/>
                  <a:pt x="3325" y="285913"/>
                </a:cubicBezTo>
                <a:cubicBezTo>
                  <a:pt x="125501" y="367435"/>
                  <a:pt x="247784" y="365611"/>
                  <a:pt x="370067" y="336971"/>
                </a:cubicBezTo>
                <a:cubicBezTo>
                  <a:pt x="371890" y="336542"/>
                  <a:pt x="373392" y="337722"/>
                  <a:pt x="373392" y="339546"/>
                </a:cubicBezTo>
                <a:lnTo>
                  <a:pt x="373392" y="551503"/>
                </a:lnTo>
                <a:cubicBezTo>
                  <a:pt x="373392" y="553326"/>
                  <a:pt x="374894" y="554506"/>
                  <a:pt x="376717" y="554077"/>
                </a:cubicBezTo>
                <a:cubicBezTo>
                  <a:pt x="613345" y="496690"/>
                  <a:pt x="849974" y="342334"/>
                  <a:pt x="1086602" y="500122"/>
                </a:cubicBezTo>
                <a:cubicBezTo>
                  <a:pt x="1088425" y="501410"/>
                  <a:pt x="1089927" y="500873"/>
                  <a:pt x="1089927" y="499050"/>
                </a:cubicBezTo>
                <a:lnTo>
                  <a:pt x="1089927" y="283767"/>
                </a:lnTo>
                <a:cubicBezTo>
                  <a:pt x="1089927" y="281944"/>
                  <a:pt x="1088425" y="279370"/>
                  <a:pt x="1086602" y="278190"/>
                </a:cubicBezTo>
                <a:cubicBezTo>
                  <a:pt x="980087" y="207180"/>
                  <a:pt x="873572" y="199349"/>
                  <a:pt x="766950" y="217584"/>
                </a:cubicBezTo>
                <a:cubicBezTo>
                  <a:pt x="765127" y="217906"/>
                  <a:pt x="763625" y="216619"/>
                  <a:pt x="763625" y="214795"/>
                </a:cubicBezTo>
                <a:lnTo>
                  <a:pt x="763625" y="2838"/>
                </a:lnTo>
                <a:cubicBezTo>
                  <a:pt x="763732" y="1015"/>
                  <a:pt x="762230" y="-272"/>
                  <a:pt x="760300" y="49"/>
                </a:cubicBezTo>
              </a:path>
            </a:pathLst>
          </a:custGeom>
          <a:solidFill>
            <a:schemeClr val="bg1">
              <a:alpha val="12000"/>
            </a:schemeClr>
          </a:solidFill>
          <a:ln w="12700" cap="flat">
            <a:solidFill>
              <a:schemeClr val="bg2">
                <a:alpha val="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E5968-2905-C454-33AF-6BF12BE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91CC7-F91D-B7C9-B70D-9C40F579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AC379-ED50-C3B4-6D84-37BFC6E7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130285B-82B5-9278-8E6F-95383E39C0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790805"/>
            <a:ext cx="5272731" cy="5276391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B13795-A646-6703-300D-F73E4FA42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661382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3C7185-7D15-3DF5-29A6-3FCD66C13B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962030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F33C02-C67B-8734-587E-14AEE056D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33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614851-2580-1011-8BA6-7F1957E1B14C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151E7E-D9D3-1E67-6038-2439704DE59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58EBDF-61FF-BFEF-C4DB-9E7FADFC4E87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815C11-ED2C-668F-63CD-93749462203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5DF6EA-DF7F-0586-A1C5-636D4361FAB0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8B9693-ADFD-6B16-D3C4-D27CA98DF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D29F05A-C20A-A45B-DA62-273142E2D4A7}"/>
              </a:ext>
            </a:extLst>
          </p:cNvPr>
          <p:cNvSpPr/>
          <p:nvPr userDrawn="1"/>
        </p:nvSpPr>
        <p:spPr>
          <a:xfrm flipH="1">
            <a:off x="0" y="-2"/>
            <a:ext cx="4745066" cy="6858002"/>
          </a:xfrm>
          <a:custGeom>
            <a:avLst/>
            <a:gdLst>
              <a:gd name="connsiteX0" fmla="*/ 4745066 w 4745066"/>
              <a:gd name="connsiteY0" fmla="*/ 0 h 6858002"/>
              <a:gd name="connsiteX1" fmla="*/ 1381793 w 4745066"/>
              <a:gd name="connsiteY1" fmla="*/ 0 h 6858002"/>
              <a:gd name="connsiteX2" fmla="*/ 1381793 w 4745066"/>
              <a:gd name="connsiteY2" fmla="*/ 2 h 6858002"/>
              <a:gd name="connsiteX3" fmla="*/ 1127636 w 4745066"/>
              <a:gd name="connsiteY3" fmla="*/ 2 h 6858002"/>
              <a:gd name="connsiteX4" fmla="*/ 635747 w 4745066"/>
              <a:gd name="connsiteY4" fmla="*/ 491891 h 6858002"/>
              <a:gd name="connsiteX5" fmla="*/ 635747 w 4745066"/>
              <a:gd name="connsiteY5" fmla="*/ 1212786 h 6858002"/>
              <a:gd name="connsiteX6" fmla="*/ 635747 w 4745066"/>
              <a:gd name="connsiteY6" fmla="*/ 2091294 h 6858002"/>
              <a:gd name="connsiteX7" fmla="*/ 635747 w 4745066"/>
              <a:gd name="connsiteY7" fmla="*/ 3601656 h 6858002"/>
              <a:gd name="connsiteX8" fmla="*/ 635747 w 4745066"/>
              <a:gd name="connsiteY8" fmla="*/ 4741046 h 6858002"/>
              <a:gd name="connsiteX9" fmla="*/ 635747 w 4745066"/>
              <a:gd name="connsiteY9" fmla="*/ 6222246 h 6858002"/>
              <a:gd name="connsiteX10" fmla="*/ 128118 w 4745066"/>
              <a:gd name="connsiteY10" fmla="*/ 6845087 h 6858002"/>
              <a:gd name="connsiteX11" fmla="*/ 0 w 4745066"/>
              <a:gd name="connsiteY11" fmla="*/ 6858002 h 6858002"/>
              <a:gd name="connsiteX12" fmla="*/ 4460586 w 4745066"/>
              <a:gd name="connsiteY12" fmla="*/ 6858002 h 6858002"/>
              <a:gd name="connsiteX13" fmla="*/ 4460586 w 4745066"/>
              <a:gd name="connsiteY13" fmla="*/ 6858001 h 6858002"/>
              <a:gd name="connsiteX14" fmla="*/ 4745066 w 4745066"/>
              <a:gd name="connsiteY14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066" h="6858002">
                <a:moveTo>
                  <a:pt x="4745066" y="0"/>
                </a:moveTo>
                <a:lnTo>
                  <a:pt x="1381793" y="0"/>
                </a:lnTo>
                <a:lnTo>
                  <a:pt x="1381793" y="2"/>
                </a:lnTo>
                <a:lnTo>
                  <a:pt x="1127636" y="2"/>
                </a:lnTo>
                <a:cubicBezTo>
                  <a:pt x="855974" y="2"/>
                  <a:pt x="635747" y="220229"/>
                  <a:pt x="635747" y="491891"/>
                </a:cubicBezTo>
                <a:lnTo>
                  <a:pt x="635747" y="1212786"/>
                </a:lnTo>
                <a:lnTo>
                  <a:pt x="635747" y="2091294"/>
                </a:lnTo>
                <a:lnTo>
                  <a:pt x="635747" y="3601656"/>
                </a:lnTo>
                <a:lnTo>
                  <a:pt x="635747" y="4741046"/>
                </a:lnTo>
                <a:lnTo>
                  <a:pt x="635747" y="6222246"/>
                </a:lnTo>
                <a:cubicBezTo>
                  <a:pt x="635747" y="6529475"/>
                  <a:pt x="417821" y="6785805"/>
                  <a:pt x="128118" y="6845087"/>
                </a:cubicBezTo>
                <a:lnTo>
                  <a:pt x="0" y="6858002"/>
                </a:lnTo>
                <a:lnTo>
                  <a:pt x="4460586" y="6858002"/>
                </a:lnTo>
                <a:lnTo>
                  <a:pt x="4460586" y="6858001"/>
                </a:lnTo>
                <a:lnTo>
                  <a:pt x="4745066" y="6858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2F6DE68-350D-4F6F-505E-5911FF9049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518537"/>
            <a:ext cx="3093720" cy="2313303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241F3A-50F2-1E89-CA35-15F281183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1899921"/>
            <a:ext cx="3093720" cy="1529080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4EAF79A-67D1-C0F9-7007-9C956AEB0E10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05C8B-C2A8-077C-D7BE-62607D99B4D3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1781C77-58E5-935D-3FEF-42A528BA0A0A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345D370-5A57-C9C4-196F-AB157F9C061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6D0A89-4C6B-1B0D-0169-D79BAAF3FE8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A8FD56-A90C-1847-36A5-43163AEF5272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DA8D-427A-71B8-66C6-8E4014B6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8F87FF-BA2F-B3DA-3C4B-53491860ACD4}"/>
              </a:ext>
            </a:extLst>
          </p:cNvPr>
          <p:cNvSpPr/>
          <p:nvPr userDrawn="1"/>
        </p:nvSpPr>
        <p:spPr>
          <a:xfrm>
            <a:off x="3581400" y="0"/>
            <a:ext cx="8610600" cy="6858000"/>
          </a:xfrm>
          <a:custGeom>
            <a:avLst/>
            <a:gdLst>
              <a:gd name="connsiteX0" fmla="*/ 1127636 w 8610600"/>
              <a:gd name="connsiteY0" fmla="*/ 0 h 6858000"/>
              <a:gd name="connsiteX1" fmla="*/ 2067505 w 8610600"/>
              <a:gd name="connsiteY1" fmla="*/ 0 h 6858000"/>
              <a:gd name="connsiteX2" fmla="*/ 3782913 w 8610600"/>
              <a:gd name="connsiteY2" fmla="*/ 0 h 6858000"/>
              <a:gd name="connsiteX3" fmla="*/ 3968697 w 8610600"/>
              <a:gd name="connsiteY3" fmla="*/ 0 h 6858000"/>
              <a:gd name="connsiteX4" fmla="*/ 4460586 w 8610600"/>
              <a:gd name="connsiteY4" fmla="*/ 0 h 6858000"/>
              <a:gd name="connsiteX5" fmla="*/ 5423704 w 8610600"/>
              <a:gd name="connsiteY5" fmla="*/ 0 h 6858000"/>
              <a:gd name="connsiteX6" fmla="*/ 6583263 w 8610600"/>
              <a:gd name="connsiteY6" fmla="*/ 0 h 6858000"/>
              <a:gd name="connsiteX7" fmla="*/ 8610600 w 8610600"/>
              <a:gd name="connsiteY7" fmla="*/ 0 h 6858000"/>
              <a:gd name="connsiteX8" fmla="*/ 8610600 w 8610600"/>
              <a:gd name="connsiteY8" fmla="*/ 6858000 h 6858000"/>
              <a:gd name="connsiteX9" fmla="*/ 6583263 w 8610600"/>
              <a:gd name="connsiteY9" fmla="*/ 6858000 h 6858000"/>
              <a:gd name="connsiteX10" fmla="*/ 5423704 w 8610600"/>
              <a:gd name="connsiteY10" fmla="*/ 6858000 h 6858000"/>
              <a:gd name="connsiteX11" fmla="*/ 4460586 w 8610600"/>
              <a:gd name="connsiteY11" fmla="*/ 6858000 h 6858000"/>
              <a:gd name="connsiteX12" fmla="*/ 3782913 w 8610600"/>
              <a:gd name="connsiteY12" fmla="*/ 6858000 h 6858000"/>
              <a:gd name="connsiteX13" fmla="*/ 0 w 8610600"/>
              <a:gd name="connsiteY13" fmla="*/ 6858000 h 6858000"/>
              <a:gd name="connsiteX14" fmla="*/ 128117 w 8610600"/>
              <a:gd name="connsiteY14" fmla="*/ 6845085 h 6858000"/>
              <a:gd name="connsiteX15" fmla="*/ 635747 w 8610600"/>
              <a:gd name="connsiteY15" fmla="*/ 6222244 h 6858000"/>
              <a:gd name="connsiteX16" fmla="*/ 635747 w 8610600"/>
              <a:gd name="connsiteY16" fmla="*/ 4741044 h 6858000"/>
              <a:gd name="connsiteX17" fmla="*/ 635747 w 8610600"/>
              <a:gd name="connsiteY17" fmla="*/ 3601654 h 6858000"/>
              <a:gd name="connsiteX18" fmla="*/ 635747 w 8610600"/>
              <a:gd name="connsiteY18" fmla="*/ 2091292 h 6858000"/>
              <a:gd name="connsiteX19" fmla="*/ 635747 w 8610600"/>
              <a:gd name="connsiteY19" fmla="*/ 1212784 h 6858000"/>
              <a:gd name="connsiteX20" fmla="*/ 635747 w 8610600"/>
              <a:gd name="connsiteY20" fmla="*/ 491889 h 6858000"/>
              <a:gd name="connsiteX21" fmla="*/ 1127636 w 8610600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10600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423704" y="0"/>
                </a:lnTo>
                <a:lnTo>
                  <a:pt x="6583263" y="0"/>
                </a:lnTo>
                <a:lnTo>
                  <a:pt x="8610600" y="0"/>
                </a:lnTo>
                <a:lnTo>
                  <a:pt x="8610600" y="6858000"/>
                </a:lnTo>
                <a:lnTo>
                  <a:pt x="6583263" y="6858000"/>
                </a:lnTo>
                <a:lnTo>
                  <a:pt x="5423704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5EE1259-523B-DB6B-CB47-6F370E197E6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5000" y="3129600"/>
            <a:ext cx="3093720" cy="278352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A430F9-61C0-6AEE-A398-01D2B2325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2008822"/>
            <a:ext cx="3093720" cy="1031241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4A835-C172-A2E2-6ABD-C7961320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A1A7-5FF0-40E5-07B7-3DD0269A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0FA3-7507-B760-709A-B83A556C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70D7E94E-5EBE-14D0-F648-8B3A706D23BC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749800" y="1302326"/>
            <a:ext cx="6565900" cy="505402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97E670-2E1E-F88C-750D-BBB2B9B75046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758FEE-31CD-4D14-D57C-2EE65C3308E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4A5C983-B0D7-B005-4592-CB24158A1946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E59E18D-4C6F-7CE7-033A-C236D64EA1EE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9356F7-C4C6-7B53-C6B4-C75E511B6E97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49E7A2-6626-C83C-89E0-C72FF6E08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3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E394-883D-67E0-B79E-A1AB9854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9FE3C-5A39-B920-F75D-E04120F1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BB0E1-A5E9-3AD6-3EA8-7AFFA40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611EDC3-BF7F-6022-59EB-966F7E03F224}"/>
              </a:ext>
            </a:extLst>
          </p:cNvPr>
          <p:cNvSpPr/>
          <p:nvPr userDrawn="1"/>
        </p:nvSpPr>
        <p:spPr>
          <a:xfrm>
            <a:off x="5173884" y="0"/>
            <a:ext cx="7018116" cy="6858000"/>
          </a:xfrm>
          <a:custGeom>
            <a:avLst/>
            <a:gdLst>
              <a:gd name="connsiteX0" fmla="*/ 1127636 w 6753146"/>
              <a:gd name="connsiteY0" fmla="*/ 0 h 6858000"/>
              <a:gd name="connsiteX1" fmla="*/ 2067505 w 6753146"/>
              <a:gd name="connsiteY1" fmla="*/ 0 h 6858000"/>
              <a:gd name="connsiteX2" fmla="*/ 3782913 w 6753146"/>
              <a:gd name="connsiteY2" fmla="*/ 0 h 6858000"/>
              <a:gd name="connsiteX3" fmla="*/ 3968697 w 6753146"/>
              <a:gd name="connsiteY3" fmla="*/ 0 h 6858000"/>
              <a:gd name="connsiteX4" fmla="*/ 4460586 w 6753146"/>
              <a:gd name="connsiteY4" fmla="*/ 0 h 6858000"/>
              <a:gd name="connsiteX5" fmla="*/ 5996732 w 6753146"/>
              <a:gd name="connsiteY5" fmla="*/ 0 h 6858000"/>
              <a:gd name="connsiteX6" fmla="*/ 6583263 w 6753146"/>
              <a:gd name="connsiteY6" fmla="*/ 0 h 6858000"/>
              <a:gd name="connsiteX7" fmla="*/ 6753146 w 6753146"/>
              <a:gd name="connsiteY7" fmla="*/ 0 h 6858000"/>
              <a:gd name="connsiteX8" fmla="*/ 6753146 w 6753146"/>
              <a:gd name="connsiteY8" fmla="*/ 6858000 h 6858000"/>
              <a:gd name="connsiteX9" fmla="*/ 6583263 w 6753146"/>
              <a:gd name="connsiteY9" fmla="*/ 6858000 h 6858000"/>
              <a:gd name="connsiteX10" fmla="*/ 5996732 w 6753146"/>
              <a:gd name="connsiteY10" fmla="*/ 6858000 h 6858000"/>
              <a:gd name="connsiteX11" fmla="*/ 4460586 w 6753146"/>
              <a:gd name="connsiteY11" fmla="*/ 6858000 h 6858000"/>
              <a:gd name="connsiteX12" fmla="*/ 3782913 w 6753146"/>
              <a:gd name="connsiteY12" fmla="*/ 6858000 h 6858000"/>
              <a:gd name="connsiteX13" fmla="*/ 0 w 6753146"/>
              <a:gd name="connsiteY13" fmla="*/ 6858000 h 6858000"/>
              <a:gd name="connsiteX14" fmla="*/ 128117 w 6753146"/>
              <a:gd name="connsiteY14" fmla="*/ 6845085 h 6858000"/>
              <a:gd name="connsiteX15" fmla="*/ 635747 w 6753146"/>
              <a:gd name="connsiteY15" fmla="*/ 6222244 h 6858000"/>
              <a:gd name="connsiteX16" fmla="*/ 635747 w 6753146"/>
              <a:gd name="connsiteY16" fmla="*/ 4741044 h 6858000"/>
              <a:gd name="connsiteX17" fmla="*/ 635747 w 6753146"/>
              <a:gd name="connsiteY17" fmla="*/ 3601654 h 6858000"/>
              <a:gd name="connsiteX18" fmla="*/ 635747 w 6753146"/>
              <a:gd name="connsiteY18" fmla="*/ 2091292 h 6858000"/>
              <a:gd name="connsiteX19" fmla="*/ 635747 w 6753146"/>
              <a:gd name="connsiteY19" fmla="*/ 1212784 h 6858000"/>
              <a:gd name="connsiteX20" fmla="*/ 635747 w 6753146"/>
              <a:gd name="connsiteY20" fmla="*/ 491889 h 6858000"/>
              <a:gd name="connsiteX21" fmla="*/ 1127636 w 6753146"/>
              <a:gd name="connsiteY2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3146" h="6858000">
                <a:moveTo>
                  <a:pt x="1127636" y="0"/>
                </a:moveTo>
                <a:lnTo>
                  <a:pt x="2067505" y="0"/>
                </a:lnTo>
                <a:lnTo>
                  <a:pt x="3782913" y="0"/>
                </a:lnTo>
                <a:lnTo>
                  <a:pt x="3968697" y="0"/>
                </a:lnTo>
                <a:lnTo>
                  <a:pt x="4460586" y="0"/>
                </a:lnTo>
                <a:lnTo>
                  <a:pt x="5996732" y="0"/>
                </a:lnTo>
                <a:lnTo>
                  <a:pt x="6583263" y="0"/>
                </a:lnTo>
                <a:lnTo>
                  <a:pt x="6753146" y="0"/>
                </a:lnTo>
                <a:lnTo>
                  <a:pt x="6753146" y="6858000"/>
                </a:lnTo>
                <a:lnTo>
                  <a:pt x="6583263" y="6858000"/>
                </a:lnTo>
                <a:lnTo>
                  <a:pt x="5996732" y="6858000"/>
                </a:lnTo>
                <a:lnTo>
                  <a:pt x="4460586" y="6858000"/>
                </a:lnTo>
                <a:lnTo>
                  <a:pt x="3782913" y="6858000"/>
                </a:lnTo>
                <a:lnTo>
                  <a:pt x="0" y="6858000"/>
                </a:lnTo>
                <a:lnTo>
                  <a:pt x="128117" y="6845085"/>
                </a:lnTo>
                <a:cubicBezTo>
                  <a:pt x="417821" y="6785803"/>
                  <a:pt x="635747" y="6529473"/>
                  <a:pt x="635747" y="6222244"/>
                </a:cubicBezTo>
                <a:lnTo>
                  <a:pt x="635747" y="4741044"/>
                </a:lnTo>
                <a:lnTo>
                  <a:pt x="635747" y="3601654"/>
                </a:lnTo>
                <a:lnTo>
                  <a:pt x="635747" y="2091292"/>
                </a:lnTo>
                <a:lnTo>
                  <a:pt x="635747" y="1212784"/>
                </a:lnTo>
                <a:lnTo>
                  <a:pt x="635747" y="491889"/>
                </a:lnTo>
                <a:cubicBezTo>
                  <a:pt x="635747" y="220226"/>
                  <a:pt x="855973" y="0"/>
                  <a:pt x="11276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A917C7-842E-C7AC-2FA0-5451D3EFC3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2386" y="4934977"/>
            <a:ext cx="3912507" cy="508001"/>
          </a:xfrm>
        </p:spPr>
        <p:txBody>
          <a:bodyPr l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D8E41C-F575-BFC7-B8FC-E7A537610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87" y="2228851"/>
            <a:ext cx="3912507" cy="2551188"/>
          </a:xfrm>
        </p:spPr>
        <p:txBody>
          <a:bodyPr lIns="0" anchor="t">
            <a:normAutofit/>
          </a:bodyPr>
          <a:lstStyle>
            <a:lvl1pPr>
              <a:defRPr sz="3533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Your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6F2733-3618-16A8-D1D5-64E94F39BE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8122" y="1826966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E1C6B6-4CC9-31F7-7F58-63F0457DC3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122" y="1515221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1FDC61-4826-C6E0-3AF7-3A8852502D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122" y="3216634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C069D7-A460-E05B-24EA-BDA76F12B2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8122" y="2904889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1375409-A0DB-A367-E3E4-185776E4F0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38282" y="4621482"/>
            <a:ext cx="5101693" cy="915436"/>
          </a:xfrm>
        </p:spPr>
        <p:txBody>
          <a:bodyPr lIns="0" tIns="45720" rIns="0" anchor="t">
            <a:norm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253BA01-9C1A-B11B-483E-60982AFE60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38282" y="4309737"/>
            <a:ext cx="5101693" cy="218972"/>
          </a:xfrm>
        </p:spPr>
        <p:txBody>
          <a:bodyPr lIns="0" tIns="45720" rIns="0" anchor="ctr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6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2049F-67D6-5F8D-8BB9-33765D626FEF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3D6E71-F663-60FA-21FF-B87D4F13B2DE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9DEACF7-8BB0-2402-AB7C-8BCEE7E793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A8B26C-326E-4B81-35D6-1387B5118983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22FFBE-CA54-E78F-6613-38F3A94254F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9470AF-7884-5E3E-B066-DB45D7502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8721" y="1635895"/>
            <a:ext cx="4939067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>
                <a:latin typeface="Poppins" pitchFamily="2" charset="77"/>
                <a:cs typeface="Poppins" pitchFamily="2" charset="77"/>
              </a:defRPr>
            </a:lvl1pPr>
            <a:lvl2pPr marL="520702" indent="-228601">
              <a:defRPr sz="2353">
                <a:latin typeface="Poppins" pitchFamily="2" charset="77"/>
                <a:cs typeface="Poppins" pitchFamily="2" charset="77"/>
              </a:defRPr>
            </a:lvl2pPr>
            <a:lvl3pPr marL="685803" indent="-165101">
              <a:tabLst/>
              <a:defRPr sz="1961">
                <a:latin typeface="Poppins" pitchFamily="2" charset="77"/>
                <a:cs typeface="Poppins" pitchFamily="2" charset="77"/>
              </a:defRPr>
            </a:lvl3pPr>
            <a:lvl4pPr marL="863603" indent="-177801">
              <a:defRPr>
                <a:latin typeface="Poppins" pitchFamily="2" charset="77"/>
                <a:cs typeface="Poppins" pitchFamily="2" charset="77"/>
              </a:defRPr>
            </a:lvl4pPr>
            <a:lvl5pPr marL="1028704" indent="-165101">
              <a:tabLst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2003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9AC7D41-0167-81BA-EDDF-07BCBF289E8C}"/>
              </a:ext>
            </a:extLst>
          </p:cNvPr>
          <p:cNvSpPr/>
          <p:nvPr userDrawn="1"/>
        </p:nvSpPr>
        <p:spPr>
          <a:xfrm>
            <a:off x="6640343" y="1562100"/>
            <a:ext cx="4937759" cy="4724400"/>
          </a:xfrm>
          <a:prstGeom prst="roundRect">
            <a:avLst>
              <a:gd name="adj" fmla="val 3925"/>
            </a:avLst>
          </a:prstGeom>
          <a:solidFill>
            <a:srgbClr val="008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2" tIns="0" rIns="548640" bIns="411480" rtlCol="0" anchor="b" anchorCtr="0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2B88A63-4952-8182-FF13-489A8FB600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4153" y="1562091"/>
            <a:ext cx="4933950" cy="3124209"/>
          </a:xfrm>
          <a:prstGeom prst="roundRect">
            <a:avLst>
              <a:gd name="adj" fmla="val 5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86D966-5F75-48A4-CEBE-F960AB2EF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586818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F9B461-94FE-4EAA-5D4A-8DE3CDF05A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75622" y="4885691"/>
            <a:ext cx="4267200" cy="1173364"/>
          </a:xfrm>
        </p:spPr>
        <p:txBody>
          <a:bodyPr lIns="0" tIns="0" rIns="0" bIns="0" anchor="t">
            <a:noAutofit/>
          </a:bodyPr>
          <a:lstStyle>
            <a:lvl1pPr marL="0" indent="0" algn="ctr" defTabSz="0">
              <a:lnSpc>
                <a:spcPct val="120000"/>
              </a:lnSpc>
              <a:spcBef>
                <a:spcPts val="0"/>
              </a:spcBef>
              <a:buNone/>
              <a:defRPr sz="14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814EC8-C9DE-501A-D8DE-186E139593A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A11C06E-08BD-04E5-C871-F5E2C0BC2B40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F8ACBA-DFE9-53BB-816E-5085017E6CC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3B5462-0F2F-EDBF-B9D7-2B84F6C92B1F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4BBB5E-6D05-2899-A7CA-D1E1BCFBA96C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D14EFE-998F-23CD-D8B7-55DAE3477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729551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7295515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3FDC2450-319B-1CF8-5607-F22B059C0FD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20775" y="1562099"/>
            <a:ext cx="3374960" cy="4724401"/>
          </a:xfrm>
          <a:prstGeom prst="roundRect">
            <a:avLst>
              <a:gd name="adj" fmla="val 969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752EDE-EC42-C6E3-191D-E14107D83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770569"/>
            <a:ext cx="7300743" cy="438639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042D5-A3CA-8B53-8802-CE6D425756C1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9EA4DB-232D-C297-347C-A2B4556B2B28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F4F849-0B65-C08B-E264-BFF3ACF726ED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1660E7-C649-3265-DCF4-8A2DDA45314A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D4605D-7DF4-699E-EB40-38B17A125ED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B0ECA8-3ADB-9F0F-B9D0-CE9D00B36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E9CACA-D511-F434-019D-E24C2266B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4287" y="131485"/>
            <a:ext cx="4123244" cy="1648054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00561DA-94D0-B17E-AB60-D3A62E376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379" y="3437279"/>
            <a:ext cx="11074239" cy="3425760"/>
          </a:xfrm>
          <a:custGeom>
            <a:avLst/>
            <a:gdLst>
              <a:gd name="connsiteX0" fmla="*/ 8316302 w 11074239"/>
              <a:gd name="connsiteY0" fmla="*/ 0 h 3425760"/>
              <a:gd name="connsiteX1" fmla="*/ 8405887 w 11074239"/>
              <a:gd name="connsiteY1" fmla="*/ 294 h 3425760"/>
              <a:gd name="connsiteX2" fmla="*/ 8445343 w 11074239"/>
              <a:gd name="connsiteY2" fmla="*/ 685 h 3425760"/>
              <a:gd name="connsiteX3" fmla="*/ 8497919 w 11074239"/>
              <a:gd name="connsiteY3" fmla="*/ 1273 h 3425760"/>
              <a:gd name="connsiteX4" fmla="*/ 8542467 w 11074239"/>
              <a:gd name="connsiteY4" fmla="*/ 1958 h 3425760"/>
              <a:gd name="connsiteX5" fmla="*/ 8589952 w 11074239"/>
              <a:gd name="connsiteY5" fmla="*/ 2839 h 3425760"/>
              <a:gd name="connsiteX6" fmla="*/ 8636457 w 11074239"/>
              <a:gd name="connsiteY6" fmla="*/ 3916 h 3425760"/>
              <a:gd name="connsiteX7" fmla="*/ 8681984 w 11074239"/>
              <a:gd name="connsiteY7" fmla="*/ 5091 h 3425760"/>
              <a:gd name="connsiteX8" fmla="*/ 8729469 w 11074239"/>
              <a:gd name="connsiteY8" fmla="*/ 6560 h 3425760"/>
              <a:gd name="connsiteX9" fmla="*/ 8774016 w 11074239"/>
              <a:gd name="connsiteY9" fmla="*/ 8028 h 3425760"/>
              <a:gd name="connsiteX10" fmla="*/ 8822186 w 11074239"/>
              <a:gd name="connsiteY10" fmla="*/ 9791 h 3425760"/>
              <a:gd name="connsiteX11" fmla="*/ 8865951 w 11074239"/>
              <a:gd name="connsiteY11" fmla="*/ 11651 h 3425760"/>
              <a:gd name="connsiteX12" fmla="*/ 8914708 w 11074239"/>
              <a:gd name="connsiteY12" fmla="*/ 13805 h 3425760"/>
              <a:gd name="connsiteX13" fmla="*/ 8957298 w 11074239"/>
              <a:gd name="connsiteY13" fmla="*/ 15959 h 3425760"/>
              <a:gd name="connsiteX14" fmla="*/ 9057555 w 11074239"/>
              <a:gd name="connsiteY14" fmla="*/ 21442 h 3425760"/>
              <a:gd name="connsiteX15" fmla="*/ 9092997 w 11074239"/>
              <a:gd name="connsiteY15" fmla="*/ 23498 h 3425760"/>
              <a:gd name="connsiteX16" fmla="*/ 9143517 w 11074239"/>
              <a:gd name="connsiteY16" fmla="*/ 26826 h 3425760"/>
              <a:gd name="connsiteX17" fmla="*/ 9185127 w 11074239"/>
              <a:gd name="connsiteY17" fmla="*/ 29568 h 3425760"/>
              <a:gd name="connsiteX18" fmla="*/ 9235451 w 11074239"/>
              <a:gd name="connsiteY18" fmla="*/ 33190 h 3425760"/>
              <a:gd name="connsiteX19" fmla="*/ 9277160 w 11074239"/>
              <a:gd name="connsiteY19" fmla="*/ 36323 h 3425760"/>
              <a:gd name="connsiteX20" fmla="*/ 9327581 w 11074239"/>
              <a:gd name="connsiteY20" fmla="*/ 40338 h 3425760"/>
              <a:gd name="connsiteX21" fmla="*/ 9369290 w 11074239"/>
              <a:gd name="connsiteY21" fmla="*/ 43764 h 3425760"/>
              <a:gd name="connsiteX22" fmla="*/ 9419712 w 11074239"/>
              <a:gd name="connsiteY22" fmla="*/ 48170 h 3425760"/>
              <a:gd name="connsiteX23" fmla="*/ 9461322 w 11074239"/>
              <a:gd name="connsiteY23" fmla="*/ 51989 h 3425760"/>
              <a:gd name="connsiteX24" fmla="*/ 9511842 w 11074239"/>
              <a:gd name="connsiteY24" fmla="*/ 56786 h 3425760"/>
              <a:gd name="connsiteX25" fmla="*/ 9553257 w 11074239"/>
              <a:gd name="connsiteY25" fmla="*/ 60898 h 3425760"/>
              <a:gd name="connsiteX26" fmla="*/ 9603973 w 11074239"/>
              <a:gd name="connsiteY26" fmla="*/ 66087 h 3425760"/>
              <a:gd name="connsiteX27" fmla="*/ 9644603 w 11074239"/>
              <a:gd name="connsiteY27" fmla="*/ 70493 h 3425760"/>
              <a:gd name="connsiteX28" fmla="*/ 9757392 w 11074239"/>
              <a:gd name="connsiteY28" fmla="*/ 83319 h 3425760"/>
              <a:gd name="connsiteX29" fmla="*/ 9781869 w 11074239"/>
              <a:gd name="connsiteY29" fmla="*/ 86158 h 3425760"/>
              <a:gd name="connsiteX30" fmla="*/ 9831801 w 11074239"/>
              <a:gd name="connsiteY30" fmla="*/ 92424 h 3425760"/>
              <a:gd name="connsiteX31" fmla="*/ 9874195 w 11074239"/>
              <a:gd name="connsiteY31" fmla="*/ 97809 h 3425760"/>
              <a:gd name="connsiteX32" fmla="*/ 9923442 w 11074239"/>
              <a:gd name="connsiteY32" fmla="*/ 104369 h 3425760"/>
              <a:gd name="connsiteX33" fmla="*/ 9966619 w 11074239"/>
              <a:gd name="connsiteY33" fmla="*/ 110243 h 3425760"/>
              <a:gd name="connsiteX34" fmla="*/ 10015475 w 11074239"/>
              <a:gd name="connsiteY34" fmla="*/ 117097 h 3425760"/>
              <a:gd name="connsiteX35" fmla="*/ 10059044 w 11074239"/>
              <a:gd name="connsiteY35" fmla="*/ 123363 h 3425760"/>
              <a:gd name="connsiteX36" fmla="*/ 10107703 w 11074239"/>
              <a:gd name="connsiteY36" fmla="*/ 130608 h 3425760"/>
              <a:gd name="connsiteX37" fmla="*/ 10151663 w 11074239"/>
              <a:gd name="connsiteY37" fmla="*/ 137363 h 3425760"/>
              <a:gd name="connsiteX38" fmla="*/ 10199736 w 11074239"/>
              <a:gd name="connsiteY38" fmla="*/ 144902 h 3425760"/>
              <a:gd name="connsiteX39" fmla="*/ 10244773 w 11074239"/>
              <a:gd name="connsiteY39" fmla="*/ 152245 h 3425760"/>
              <a:gd name="connsiteX40" fmla="*/ 10291865 w 11074239"/>
              <a:gd name="connsiteY40" fmla="*/ 159980 h 3425760"/>
              <a:gd name="connsiteX41" fmla="*/ 10339448 w 11074239"/>
              <a:gd name="connsiteY41" fmla="*/ 168204 h 3425760"/>
              <a:gd name="connsiteX42" fmla="*/ 10384094 w 11074239"/>
              <a:gd name="connsiteY42" fmla="*/ 175939 h 3425760"/>
              <a:gd name="connsiteX43" fmla="*/ 10471622 w 11074239"/>
              <a:gd name="connsiteY43" fmla="*/ 191799 h 3425760"/>
              <a:gd name="connsiteX44" fmla="*/ 10514603 w 11074239"/>
              <a:gd name="connsiteY44" fmla="*/ 199926 h 3425760"/>
              <a:gd name="connsiteX45" fmla="*/ 10564047 w 11074239"/>
              <a:gd name="connsiteY45" fmla="*/ 209325 h 3425760"/>
              <a:gd name="connsiteX46" fmla="*/ 10609182 w 11074239"/>
              <a:gd name="connsiteY46" fmla="*/ 218234 h 3425760"/>
              <a:gd name="connsiteX47" fmla="*/ 10656666 w 11074239"/>
              <a:gd name="connsiteY47" fmla="*/ 227731 h 3425760"/>
              <a:gd name="connsiteX48" fmla="*/ 10702389 w 11074239"/>
              <a:gd name="connsiteY48" fmla="*/ 237130 h 3425760"/>
              <a:gd name="connsiteX49" fmla="*/ 10749384 w 11074239"/>
              <a:gd name="connsiteY49" fmla="*/ 247019 h 3425760"/>
              <a:gd name="connsiteX50" fmla="*/ 10795106 w 11074239"/>
              <a:gd name="connsiteY50" fmla="*/ 256810 h 3425760"/>
              <a:gd name="connsiteX51" fmla="*/ 10842395 w 11074239"/>
              <a:gd name="connsiteY51" fmla="*/ 267188 h 3425760"/>
              <a:gd name="connsiteX52" fmla="*/ 10887726 w 11074239"/>
              <a:gd name="connsiteY52" fmla="*/ 277370 h 3425760"/>
              <a:gd name="connsiteX53" fmla="*/ 10935995 w 11074239"/>
              <a:gd name="connsiteY53" fmla="*/ 288433 h 3425760"/>
              <a:gd name="connsiteX54" fmla="*/ 10980151 w 11074239"/>
              <a:gd name="connsiteY54" fmla="*/ 298714 h 3425760"/>
              <a:gd name="connsiteX55" fmla="*/ 11031748 w 11074239"/>
              <a:gd name="connsiteY55" fmla="*/ 311148 h 3425760"/>
              <a:gd name="connsiteX56" fmla="*/ 11072574 w 11074239"/>
              <a:gd name="connsiteY56" fmla="*/ 321036 h 3425760"/>
              <a:gd name="connsiteX57" fmla="*/ 11074239 w 11074239"/>
              <a:gd name="connsiteY57" fmla="*/ 321428 h 3425760"/>
              <a:gd name="connsiteX58" fmla="*/ 11074239 w 11074239"/>
              <a:gd name="connsiteY58" fmla="*/ 3177076 h 3425760"/>
              <a:gd name="connsiteX59" fmla="*/ 11013830 w 11074239"/>
              <a:gd name="connsiteY59" fmla="*/ 3162586 h 3425760"/>
              <a:gd name="connsiteX60" fmla="*/ 10980737 w 11074239"/>
              <a:gd name="connsiteY60" fmla="*/ 3154656 h 3425760"/>
              <a:gd name="connsiteX61" fmla="*/ 10869907 w 11074239"/>
              <a:gd name="connsiteY61" fmla="*/ 3129102 h 3425760"/>
              <a:gd name="connsiteX62" fmla="*/ 10859823 w 11074239"/>
              <a:gd name="connsiteY62" fmla="*/ 3126850 h 3425760"/>
              <a:gd name="connsiteX63" fmla="*/ 10759272 w 11074239"/>
              <a:gd name="connsiteY63" fmla="*/ 3104821 h 3425760"/>
              <a:gd name="connsiteX64" fmla="*/ 10723439 w 11074239"/>
              <a:gd name="connsiteY64" fmla="*/ 3097282 h 3425760"/>
              <a:gd name="connsiteX65" fmla="*/ 10648148 w 11074239"/>
              <a:gd name="connsiteY65" fmla="*/ 3081715 h 3425760"/>
              <a:gd name="connsiteX66" fmla="*/ 10607224 w 11074239"/>
              <a:gd name="connsiteY66" fmla="*/ 3073589 h 3425760"/>
              <a:gd name="connsiteX67" fmla="*/ 10536241 w 11074239"/>
              <a:gd name="connsiteY67" fmla="*/ 3059686 h 3425760"/>
              <a:gd name="connsiteX68" fmla="*/ 10494435 w 11074239"/>
              <a:gd name="connsiteY68" fmla="*/ 3051756 h 3425760"/>
              <a:gd name="connsiteX69" fmla="*/ 10422865 w 11074239"/>
              <a:gd name="connsiteY69" fmla="*/ 3038538 h 3425760"/>
              <a:gd name="connsiteX70" fmla="*/ 10383017 w 11074239"/>
              <a:gd name="connsiteY70" fmla="*/ 3031391 h 3425760"/>
              <a:gd name="connsiteX71" fmla="*/ 10303908 w 11074239"/>
              <a:gd name="connsiteY71" fmla="*/ 3017782 h 3425760"/>
              <a:gd name="connsiteX72" fmla="*/ 10272284 w 11074239"/>
              <a:gd name="connsiteY72" fmla="*/ 3012397 h 3425760"/>
              <a:gd name="connsiteX73" fmla="*/ 10160573 w 11074239"/>
              <a:gd name="connsiteY73" fmla="*/ 2994382 h 3425760"/>
              <a:gd name="connsiteX74" fmla="*/ 10160475 w 11074239"/>
              <a:gd name="connsiteY74" fmla="*/ 2994382 h 3425760"/>
              <a:gd name="connsiteX75" fmla="*/ 10049840 w 11074239"/>
              <a:gd name="connsiteY75" fmla="*/ 2977738 h 3425760"/>
              <a:gd name="connsiteX76" fmla="*/ 10016552 w 11074239"/>
              <a:gd name="connsiteY76" fmla="*/ 2973038 h 3425760"/>
              <a:gd name="connsiteX77" fmla="*/ 9938911 w 11074239"/>
              <a:gd name="connsiteY77" fmla="*/ 2962171 h 3425760"/>
              <a:gd name="connsiteX78" fmla="*/ 9898966 w 11074239"/>
              <a:gd name="connsiteY78" fmla="*/ 2956884 h 3425760"/>
              <a:gd name="connsiteX79" fmla="*/ 9827004 w 11074239"/>
              <a:gd name="connsiteY79" fmla="*/ 2947681 h 3425760"/>
              <a:gd name="connsiteX80" fmla="*/ 9785884 w 11074239"/>
              <a:gd name="connsiteY80" fmla="*/ 2942590 h 3425760"/>
              <a:gd name="connsiteX81" fmla="*/ 9713530 w 11074239"/>
              <a:gd name="connsiteY81" fmla="*/ 2934072 h 3425760"/>
              <a:gd name="connsiteX82" fmla="*/ 9674270 w 11074239"/>
              <a:gd name="connsiteY82" fmla="*/ 2929568 h 3425760"/>
              <a:gd name="connsiteX83" fmla="*/ 9595259 w 11074239"/>
              <a:gd name="connsiteY83" fmla="*/ 2921050 h 3425760"/>
              <a:gd name="connsiteX84" fmla="*/ 9563341 w 11074239"/>
              <a:gd name="connsiteY84" fmla="*/ 2917721 h 3425760"/>
              <a:gd name="connsiteX85" fmla="*/ 9452119 w 11074239"/>
              <a:gd name="connsiteY85" fmla="*/ 2906951 h 3425760"/>
              <a:gd name="connsiteX86" fmla="*/ 9408159 w 11074239"/>
              <a:gd name="connsiteY86" fmla="*/ 2946995 h 3425760"/>
              <a:gd name="connsiteX87" fmla="*/ 9408159 w 11074239"/>
              <a:gd name="connsiteY87" fmla="*/ 3425760 h 3425760"/>
              <a:gd name="connsiteX88" fmla="*/ 4443207 w 11074239"/>
              <a:gd name="connsiteY88" fmla="*/ 3425760 h 3425760"/>
              <a:gd name="connsiteX89" fmla="*/ 4443207 w 11074239"/>
              <a:gd name="connsiteY89" fmla="*/ 3366232 h 3425760"/>
              <a:gd name="connsiteX90" fmla="*/ 4399443 w 11074239"/>
              <a:gd name="connsiteY90" fmla="*/ 3331377 h 3425760"/>
              <a:gd name="connsiteX91" fmla="*/ 4393862 w 11074239"/>
              <a:gd name="connsiteY91" fmla="*/ 3332650 h 3425760"/>
              <a:gd name="connsiteX92" fmla="*/ 4213518 w 11074239"/>
              <a:gd name="connsiteY92" fmla="*/ 3372498 h 3425760"/>
              <a:gd name="connsiteX93" fmla="*/ 4172690 w 11074239"/>
              <a:gd name="connsiteY93" fmla="*/ 3381604 h 3425760"/>
              <a:gd name="connsiteX94" fmla="*/ 3993913 w 11074239"/>
              <a:gd name="connsiteY94" fmla="*/ 3422333 h 3425760"/>
              <a:gd name="connsiteX95" fmla="*/ 3980401 w 11074239"/>
              <a:gd name="connsiteY95" fmla="*/ 3425368 h 3425760"/>
              <a:gd name="connsiteX96" fmla="*/ 0 w 11074239"/>
              <a:gd name="connsiteY96" fmla="*/ 3425368 h 3425760"/>
              <a:gd name="connsiteX97" fmla="*/ 0 w 11074239"/>
              <a:gd name="connsiteY97" fmla="*/ 1630834 h 3425760"/>
              <a:gd name="connsiteX98" fmla="*/ 2154 w 11074239"/>
              <a:gd name="connsiteY98" fmla="*/ 1630246 h 3425760"/>
              <a:gd name="connsiteX99" fmla="*/ 1424348 w 11074239"/>
              <a:gd name="connsiteY99" fmla="*/ 1234115 h 3425760"/>
              <a:gd name="connsiteX100" fmla="*/ 1431202 w 11074239"/>
              <a:gd name="connsiteY100" fmla="*/ 1232255 h 3425760"/>
              <a:gd name="connsiteX101" fmla="*/ 1517066 w 11074239"/>
              <a:gd name="connsiteY101" fmla="*/ 1208366 h 3425760"/>
              <a:gd name="connsiteX102" fmla="*/ 1535766 w 11074239"/>
              <a:gd name="connsiteY102" fmla="*/ 1203177 h 3425760"/>
              <a:gd name="connsiteX103" fmla="*/ 1618302 w 11074239"/>
              <a:gd name="connsiteY103" fmla="*/ 1180267 h 3425760"/>
              <a:gd name="connsiteX104" fmla="*/ 1638373 w 11074239"/>
              <a:gd name="connsiteY104" fmla="*/ 1174686 h 3425760"/>
              <a:gd name="connsiteX105" fmla="*/ 1723454 w 11074239"/>
              <a:gd name="connsiteY105" fmla="*/ 1151188 h 3425760"/>
              <a:gd name="connsiteX106" fmla="*/ 1729132 w 11074239"/>
              <a:gd name="connsiteY106" fmla="*/ 1149622 h 3425760"/>
              <a:gd name="connsiteX107" fmla="*/ 2017761 w 11074239"/>
              <a:gd name="connsiteY107" fmla="*/ 1070415 h 3425760"/>
              <a:gd name="connsiteX108" fmla="*/ 2020013 w 11074239"/>
              <a:gd name="connsiteY108" fmla="*/ 1069828 h 3425760"/>
              <a:gd name="connsiteX109" fmla="*/ 2104213 w 11074239"/>
              <a:gd name="connsiteY109" fmla="*/ 1046918 h 3425760"/>
              <a:gd name="connsiteX110" fmla="*/ 2124969 w 11074239"/>
              <a:gd name="connsiteY110" fmla="*/ 1041239 h 3425760"/>
              <a:gd name="connsiteX111" fmla="*/ 2205938 w 11074239"/>
              <a:gd name="connsiteY111" fmla="*/ 1019308 h 3425760"/>
              <a:gd name="connsiteX112" fmla="*/ 2227380 w 11074239"/>
              <a:gd name="connsiteY112" fmla="*/ 1013531 h 3425760"/>
              <a:gd name="connsiteX113" fmla="*/ 2310601 w 11074239"/>
              <a:gd name="connsiteY113" fmla="*/ 991111 h 3425760"/>
              <a:gd name="connsiteX114" fmla="*/ 2324210 w 11074239"/>
              <a:gd name="connsiteY114" fmla="*/ 987488 h 3425760"/>
              <a:gd name="connsiteX115" fmla="*/ 2703794 w 11074239"/>
              <a:gd name="connsiteY115" fmla="*/ 886448 h 3425760"/>
              <a:gd name="connsiteX116" fmla="*/ 2709473 w 11074239"/>
              <a:gd name="connsiteY116" fmla="*/ 884980 h 3425760"/>
              <a:gd name="connsiteX117" fmla="*/ 2798079 w 11074239"/>
              <a:gd name="connsiteY117" fmla="*/ 861776 h 3425760"/>
              <a:gd name="connsiteX118" fmla="*/ 2812569 w 11074239"/>
              <a:gd name="connsiteY118" fmla="*/ 857957 h 3425760"/>
              <a:gd name="connsiteX119" fmla="*/ 2900195 w 11074239"/>
              <a:gd name="connsiteY119" fmla="*/ 835145 h 3425760"/>
              <a:gd name="connsiteX120" fmla="*/ 2911651 w 11074239"/>
              <a:gd name="connsiteY120" fmla="*/ 832208 h 3425760"/>
              <a:gd name="connsiteX121" fmla="*/ 3393744 w 11074239"/>
              <a:gd name="connsiteY121" fmla="*/ 710020 h 3425760"/>
              <a:gd name="connsiteX122" fmla="*/ 3397758 w 11074239"/>
              <a:gd name="connsiteY122" fmla="*/ 709041 h 3425760"/>
              <a:gd name="connsiteX123" fmla="*/ 3490574 w 11074239"/>
              <a:gd name="connsiteY123" fmla="*/ 686131 h 3425760"/>
              <a:gd name="connsiteX124" fmla="*/ 3499190 w 11074239"/>
              <a:gd name="connsiteY124" fmla="*/ 683977 h 3425760"/>
              <a:gd name="connsiteX125" fmla="*/ 4081833 w 11074239"/>
              <a:gd name="connsiteY125" fmla="*/ 546124 h 3425760"/>
              <a:gd name="connsiteX126" fmla="*/ 4087022 w 11074239"/>
              <a:gd name="connsiteY126" fmla="*/ 544949 h 3425760"/>
              <a:gd name="connsiteX127" fmla="*/ 4181600 w 11074239"/>
              <a:gd name="connsiteY127" fmla="*/ 523606 h 3425760"/>
              <a:gd name="connsiteX128" fmla="*/ 4185614 w 11074239"/>
              <a:gd name="connsiteY128" fmla="*/ 522725 h 3425760"/>
              <a:gd name="connsiteX129" fmla="*/ 4673386 w 11074239"/>
              <a:gd name="connsiteY129" fmla="*/ 417475 h 3425760"/>
              <a:gd name="connsiteX130" fmla="*/ 4675638 w 11074239"/>
              <a:gd name="connsiteY130" fmla="*/ 416985 h 3425760"/>
              <a:gd name="connsiteX131" fmla="*/ 4769334 w 11074239"/>
              <a:gd name="connsiteY131" fmla="*/ 397795 h 3425760"/>
              <a:gd name="connsiteX132" fmla="*/ 4777265 w 11074239"/>
              <a:gd name="connsiteY132" fmla="*/ 396131 h 3425760"/>
              <a:gd name="connsiteX133" fmla="*/ 4871060 w 11074239"/>
              <a:gd name="connsiteY133" fmla="*/ 377235 h 3425760"/>
              <a:gd name="connsiteX134" fmla="*/ 4872529 w 11074239"/>
              <a:gd name="connsiteY134" fmla="*/ 376941 h 3425760"/>
              <a:gd name="connsiteX135" fmla="*/ 5355895 w 11074239"/>
              <a:gd name="connsiteY135" fmla="*/ 285692 h 3425760"/>
              <a:gd name="connsiteX136" fmla="*/ 5368524 w 11074239"/>
              <a:gd name="connsiteY136" fmla="*/ 283440 h 3425760"/>
              <a:gd name="connsiteX137" fmla="*/ 5456347 w 11074239"/>
              <a:gd name="connsiteY137" fmla="*/ 267971 h 3425760"/>
              <a:gd name="connsiteX138" fmla="*/ 5469467 w 11074239"/>
              <a:gd name="connsiteY138" fmla="*/ 265719 h 3425760"/>
              <a:gd name="connsiteX139" fmla="*/ 5559737 w 11074239"/>
              <a:gd name="connsiteY139" fmla="*/ 250250 h 3425760"/>
              <a:gd name="connsiteX140" fmla="*/ 5560520 w 11074239"/>
              <a:gd name="connsiteY140" fmla="*/ 250152 h 3425760"/>
              <a:gd name="connsiteX141" fmla="*/ 5941181 w 11074239"/>
              <a:gd name="connsiteY141" fmla="*/ 189450 h 3425760"/>
              <a:gd name="connsiteX142" fmla="*/ 5959000 w 11074239"/>
              <a:gd name="connsiteY142" fmla="*/ 186806 h 3425760"/>
              <a:gd name="connsiteX143" fmla="*/ 6039871 w 11074239"/>
              <a:gd name="connsiteY143" fmla="*/ 174959 h 3425760"/>
              <a:gd name="connsiteX144" fmla="*/ 6063467 w 11074239"/>
              <a:gd name="connsiteY144" fmla="*/ 171533 h 3425760"/>
              <a:gd name="connsiteX145" fmla="*/ 6143065 w 11074239"/>
              <a:gd name="connsiteY145" fmla="*/ 160273 h 3425760"/>
              <a:gd name="connsiteX146" fmla="*/ 6164800 w 11074239"/>
              <a:gd name="connsiteY146" fmla="*/ 157238 h 3425760"/>
              <a:gd name="connsiteX147" fmla="*/ 6247923 w 11074239"/>
              <a:gd name="connsiteY147" fmla="*/ 145881 h 3425760"/>
              <a:gd name="connsiteX148" fmla="*/ 6249881 w 11074239"/>
              <a:gd name="connsiteY148" fmla="*/ 145587 h 3425760"/>
              <a:gd name="connsiteX149" fmla="*/ 6523335 w 11074239"/>
              <a:gd name="connsiteY149" fmla="*/ 111124 h 3425760"/>
              <a:gd name="connsiteX150" fmla="*/ 6549182 w 11074239"/>
              <a:gd name="connsiteY150" fmla="*/ 108089 h 3425760"/>
              <a:gd name="connsiteX151" fmla="*/ 6621340 w 11074239"/>
              <a:gd name="connsiteY151" fmla="*/ 99767 h 3425760"/>
              <a:gd name="connsiteX152" fmla="*/ 6655607 w 11074239"/>
              <a:gd name="connsiteY152" fmla="*/ 95949 h 3425760"/>
              <a:gd name="connsiteX153" fmla="*/ 6725023 w 11074239"/>
              <a:gd name="connsiteY153" fmla="*/ 88410 h 3425760"/>
              <a:gd name="connsiteX154" fmla="*/ 6761542 w 11074239"/>
              <a:gd name="connsiteY154" fmla="*/ 84591 h 3425760"/>
              <a:gd name="connsiteX155" fmla="*/ 6830273 w 11074239"/>
              <a:gd name="connsiteY155" fmla="*/ 77542 h 3425760"/>
              <a:gd name="connsiteX156" fmla="*/ 6865519 w 11074239"/>
              <a:gd name="connsiteY156" fmla="*/ 74115 h 3425760"/>
              <a:gd name="connsiteX157" fmla="*/ 6936306 w 11074239"/>
              <a:gd name="connsiteY157" fmla="*/ 67262 h 3425760"/>
              <a:gd name="connsiteX158" fmla="*/ 6940810 w 11074239"/>
              <a:gd name="connsiteY158" fmla="*/ 66870 h 3425760"/>
              <a:gd name="connsiteX159" fmla="*/ 7098342 w 11074239"/>
              <a:gd name="connsiteY159" fmla="*/ 52870 h 3425760"/>
              <a:gd name="connsiteX160" fmla="*/ 7138777 w 11074239"/>
              <a:gd name="connsiteY160" fmla="*/ 49443 h 3425760"/>
              <a:gd name="connsiteX161" fmla="*/ 7199381 w 11074239"/>
              <a:gd name="connsiteY161" fmla="*/ 44646 h 3425760"/>
              <a:gd name="connsiteX162" fmla="*/ 7246572 w 11074239"/>
              <a:gd name="connsiteY162" fmla="*/ 41023 h 3425760"/>
              <a:gd name="connsiteX163" fmla="*/ 7304827 w 11074239"/>
              <a:gd name="connsiteY163" fmla="*/ 36813 h 3425760"/>
              <a:gd name="connsiteX164" fmla="*/ 7354857 w 11074239"/>
              <a:gd name="connsiteY164" fmla="*/ 33386 h 3425760"/>
              <a:gd name="connsiteX165" fmla="*/ 7411252 w 11074239"/>
              <a:gd name="connsiteY165" fmla="*/ 29666 h 3425760"/>
              <a:gd name="connsiteX166" fmla="*/ 7464513 w 11074239"/>
              <a:gd name="connsiteY166" fmla="*/ 26337 h 3425760"/>
              <a:gd name="connsiteX167" fmla="*/ 7517970 w 11074239"/>
              <a:gd name="connsiteY167" fmla="*/ 23106 h 3425760"/>
              <a:gd name="connsiteX168" fmla="*/ 7580239 w 11074239"/>
              <a:gd name="connsiteY168" fmla="*/ 19777 h 3425760"/>
              <a:gd name="connsiteX169" fmla="*/ 7626941 w 11074239"/>
              <a:gd name="connsiteY169" fmla="*/ 17330 h 3425760"/>
              <a:gd name="connsiteX170" fmla="*/ 7727785 w 11074239"/>
              <a:gd name="connsiteY170" fmla="*/ 12728 h 3425760"/>
              <a:gd name="connsiteX171" fmla="*/ 7770276 w 11074239"/>
              <a:gd name="connsiteY171" fmla="*/ 11063 h 3425760"/>
              <a:gd name="connsiteX172" fmla="*/ 7836363 w 11074239"/>
              <a:gd name="connsiteY172" fmla="*/ 8518 h 3425760"/>
              <a:gd name="connsiteX173" fmla="*/ 7881694 w 11074239"/>
              <a:gd name="connsiteY173" fmla="*/ 7049 h 3425760"/>
              <a:gd name="connsiteX174" fmla="*/ 7945921 w 11074239"/>
              <a:gd name="connsiteY174" fmla="*/ 5189 h 3425760"/>
              <a:gd name="connsiteX175" fmla="*/ 7990566 w 11074239"/>
              <a:gd name="connsiteY175" fmla="*/ 4014 h 3425760"/>
              <a:gd name="connsiteX176" fmla="*/ 8057633 w 11074239"/>
              <a:gd name="connsiteY176" fmla="*/ 2546 h 3425760"/>
              <a:gd name="connsiteX177" fmla="*/ 8098656 w 11074239"/>
              <a:gd name="connsiteY177" fmla="*/ 1762 h 3425760"/>
              <a:gd name="connsiteX178" fmla="*/ 8176100 w 11074239"/>
              <a:gd name="connsiteY178" fmla="*/ 783 h 3425760"/>
              <a:gd name="connsiteX179" fmla="*/ 8206451 w 11074239"/>
              <a:gd name="connsiteY179" fmla="*/ 490 h 3425760"/>
              <a:gd name="connsiteX180" fmla="*/ 8316302 w 11074239"/>
              <a:gd name="connsiteY180" fmla="*/ 0 h 34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1074239" h="3425760">
                <a:moveTo>
                  <a:pt x="8316302" y="0"/>
                </a:moveTo>
                <a:cubicBezTo>
                  <a:pt x="8346164" y="0"/>
                  <a:pt x="8376026" y="98"/>
                  <a:pt x="8405887" y="294"/>
                </a:cubicBezTo>
                <a:cubicBezTo>
                  <a:pt x="8419006" y="392"/>
                  <a:pt x="8432224" y="587"/>
                  <a:pt x="8445343" y="685"/>
                </a:cubicBezTo>
                <a:cubicBezTo>
                  <a:pt x="8462869" y="881"/>
                  <a:pt x="8480394" y="1077"/>
                  <a:pt x="8497919" y="1273"/>
                </a:cubicBezTo>
                <a:cubicBezTo>
                  <a:pt x="8512801" y="1469"/>
                  <a:pt x="8527585" y="1664"/>
                  <a:pt x="8542467" y="1958"/>
                </a:cubicBezTo>
                <a:cubicBezTo>
                  <a:pt x="8558328" y="2252"/>
                  <a:pt x="8574091" y="2546"/>
                  <a:pt x="8589952" y="2839"/>
                </a:cubicBezTo>
                <a:cubicBezTo>
                  <a:pt x="8605421" y="3133"/>
                  <a:pt x="8620988" y="3525"/>
                  <a:pt x="8636457" y="3916"/>
                </a:cubicBezTo>
                <a:cubicBezTo>
                  <a:pt x="8651633" y="4308"/>
                  <a:pt x="8666808" y="4700"/>
                  <a:pt x="8681984" y="5091"/>
                </a:cubicBezTo>
                <a:cubicBezTo>
                  <a:pt x="8697845" y="5581"/>
                  <a:pt x="8713608" y="6070"/>
                  <a:pt x="8729469" y="6560"/>
                </a:cubicBezTo>
                <a:cubicBezTo>
                  <a:pt x="8744351" y="6951"/>
                  <a:pt x="8759134" y="7539"/>
                  <a:pt x="8774016" y="8028"/>
                </a:cubicBezTo>
                <a:cubicBezTo>
                  <a:pt x="8790073" y="8616"/>
                  <a:pt x="8806130" y="9203"/>
                  <a:pt x="8822186" y="9791"/>
                </a:cubicBezTo>
                <a:cubicBezTo>
                  <a:pt x="8836775" y="10378"/>
                  <a:pt x="8851363" y="11063"/>
                  <a:pt x="8865951" y="11651"/>
                </a:cubicBezTo>
                <a:cubicBezTo>
                  <a:pt x="8882203" y="12336"/>
                  <a:pt x="8898456" y="13022"/>
                  <a:pt x="8914708" y="13805"/>
                </a:cubicBezTo>
                <a:cubicBezTo>
                  <a:pt x="8928905" y="14490"/>
                  <a:pt x="8943102" y="15273"/>
                  <a:pt x="8957298" y="15959"/>
                </a:cubicBezTo>
                <a:cubicBezTo>
                  <a:pt x="8990684" y="17623"/>
                  <a:pt x="9024168" y="19483"/>
                  <a:pt x="9057555" y="21442"/>
                </a:cubicBezTo>
                <a:cubicBezTo>
                  <a:pt x="9069304" y="22127"/>
                  <a:pt x="9081150" y="22812"/>
                  <a:pt x="9092997" y="23498"/>
                </a:cubicBezTo>
                <a:cubicBezTo>
                  <a:pt x="9109837" y="24575"/>
                  <a:pt x="9126677" y="25749"/>
                  <a:pt x="9143517" y="26826"/>
                </a:cubicBezTo>
                <a:cubicBezTo>
                  <a:pt x="9157420" y="27708"/>
                  <a:pt x="9171224" y="28589"/>
                  <a:pt x="9185127" y="29568"/>
                </a:cubicBezTo>
                <a:cubicBezTo>
                  <a:pt x="9201869" y="30743"/>
                  <a:pt x="9218709" y="31918"/>
                  <a:pt x="9235451" y="33190"/>
                </a:cubicBezTo>
                <a:cubicBezTo>
                  <a:pt x="9249354" y="34267"/>
                  <a:pt x="9263257" y="35246"/>
                  <a:pt x="9277160" y="36323"/>
                </a:cubicBezTo>
                <a:cubicBezTo>
                  <a:pt x="9293999" y="37596"/>
                  <a:pt x="9310742" y="38967"/>
                  <a:pt x="9327581" y="40338"/>
                </a:cubicBezTo>
                <a:cubicBezTo>
                  <a:pt x="9341484" y="41415"/>
                  <a:pt x="9355387" y="42589"/>
                  <a:pt x="9369290" y="43764"/>
                </a:cubicBezTo>
                <a:cubicBezTo>
                  <a:pt x="9386130" y="45233"/>
                  <a:pt x="9402872" y="46702"/>
                  <a:pt x="9419712" y="48170"/>
                </a:cubicBezTo>
                <a:cubicBezTo>
                  <a:pt x="9433516" y="49443"/>
                  <a:pt x="9447420" y="50716"/>
                  <a:pt x="9461322" y="51989"/>
                </a:cubicBezTo>
                <a:cubicBezTo>
                  <a:pt x="9478162" y="53555"/>
                  <a:pt x="9495002" y="55122"/>
                  <a:pt x="9511842" y="56786"/>
                </a:cubicBezTo>
                <a:cubicBezTo>
                  <a:pt x="9525647" y="58059"/>
                  <a:pt x="9539452" y="59527"/>
                  <a:pt x="9553257" y="60898"/>
                </a:cubicBezTo>
                <a:cubicBezTo>
                  <a:pt x="9570195" y="62660"/>
                  <a:pt x="9587034" y="64325"/>
                  <a:pt x="9603973" y="66087"/>
                </a:cubicBezTo>
                <a:cubicBezTo>
                  <a:pt x="9617484" y="67556"/>
                  <a:pt x="9631092" y="69024"/>
                  <a:pt x="9644603" y="70493"/>
                </a:cubicBezTo>
                <a:cubicBezTo>
                  <a:pt x="9682200" y="74605"/>
                  <a:pt x="9719796" y="78815"/>
                  <a:pt x="9757392" y="83319"/>
                </a:cubicBezTo>
                <a:cubicBezTo>
                  <a:pt x="9765519" y="84298"/>
                  <a:pt x="9773743" y="85179"/>
                  <a:pt x="9781869" y="86158"/>
                </a:cubicBezTo>
                <a:cubicBezTo>
                  <a:pt x="9798513" y="88214"/>
                  <a:pt x="9815158" y="90368"/>
                  <a:pt x="9831801" y="92424"/>
                </a:cubicBezTo>
                <a:cubicBezTo>
                  <a:pt x="9845900" y="94284"/>
                  <a:pt x="9860096" y="95949"/>
                  <a:pt x="9874195" y="97809"/>
                </a:cubicBezTo>
                <a:cubicBezTo>
                  <a:pt x="9890643" y="99963"/>
                  <a:pt x="9906994" y="102215"/>
                  <a:pt x="9923442" y="104369"/>
                </a:cubicBezTo>
                <a:cubicBezTo>
                  <a:pt x="9937834" y="106327"/>
                  <a:pt x="9952227" y="108285"/>
                  <a:pt x="9966619" y="110243"/>
                </a:cubicBezTo>
                <a:cubicBezTo>
                  <a:pt x="9982872" y="112495"/>
                  <a:pt x="9999222" y="114747"/>
                  <a:pt x="10015475" y="117097"/>
                </a:cubicBezTo>
                <a:cubicBezTo>
                  <a:pt x="10029965" y="119153"/>
                  <a:pt x="10044553" y="121209"/>
                  <a:pt x="10059044" y="123363"/>
                </a:cubicBezTo>
                <a:cubicBezTo>
                  <a:pt x="10075295" y="125712"/>
                  <a:pt x="10091450" y="128160"/>
                  <a:pt x="10107703" y="130608"/>
                </a:cubicBezTo>
                <a:cubicBezTo>
                  <a:pt x="10122291" y="132860"/>
                  <a:pt x="10136977" y="135111"/>
                  <a:pt x="10151663" y="137363"/>
                </a:cubicBezTo>
                <a:cubicBezTo>
                  <a:pt x="10167720" y="139811"/>
                  <a:pt x="10183679" y="142357"/>
                  <a:pt x="10199736" y="144902"/>
                </a:cubicBezTo>
                <a:cubicBezTo>
                  <a:pt x="10214715" y="147350"/>
                  <a:pt x="10229793" y="149797"/>
                  <a:pt x="10244773" y="152245"/>
                </a:cubicBezTo>
                <a:cubicBezTo>
                  <a:pt x="10260438" y="154791"/>
                  <a:pt x="10276200" y="157336"/>
                  <a:pt x="10291865" y="159980"/>
                </a:cubicBezTo>
                <a:cubicBezTo>
                  <a:pt x="10307726" y="162721"/>
                  <a:pt x="10323587" y="165463"/>
                  <a:pt x="10339448" y="168204"/>
                </a:cubicBezTo>
                <a:cubicBezTo>
                  <a:pt x="10354330" y="170749"/>
                  <a:pt x="10369212" y="173295"/>
                  <a:pt x="10384094" y="175939"/>
                </a:cubicBezTo>
                <a:cubicBezTo>
                  <a:pt x="10413270" y="181128"/>
                  <a:pt x="10442446" y="186415"/>
                  <a:pt x="10471622" y="191799"/>
                </a:cubicBezTo>
                <a:cubicBezTo>
                  <a:pt x="10485917" y="194443"/>
                  <a:pt x="10500309" y="197184"/>
                  <a:pt x="10514603" y="199926"/>
                </a:cubicBezTo>
                <a:cubicBezTo>
                  <a:pt x="10531052" y="203059"/>
                  <a:pt x="10547598" y="206094"/>
                  <a:pt x="10564047" y="209325"/>
                </a:cubicBezTo>
                <a:cubicBezTo>
                  <a:pt x="10579125" y="212262"/>
                  <a:pt x="10594104" y="215199"/>
                  <a:pt x="10609182" y="218234"/>
                </a:cubicBezTo>
                <a:cubicBezTo>
                  <a:pt x="10625042" y="221367"/>
                  <a:pt x="10640805" y="224500"/>
                  <a:pt x="10656666" y="227731"/>
                </a:cubicBezTo>
                <a:cubicBezTo>
                  <a:pt x="10671940" y="230766"/>
                  <a:pt x="10687115" y="233997"/>
                  <a:pt x="10702389" y="237130"/>
                </a:cubicBezTo>
                <a:cubicBezTo>
                  <a:pt x="10718054" y="240361"/>
                  <a:pt x="10733719" y="243690"/>
                  <a:pt x="10749384" y="247019"/>
                </a:cubicBezTo>
                <a:cubicBezTo>
                  <a:pt x="10764658" y="250250"/>
                  <a:pt x="10779834" y="253481"/>
                  <a:pt x="10795106" y="256810"/>
                </a:cubicBezTo>
                <a:cubicBezTo>
                  <a:pt x="10810869" y="260236"/>
                  <a:pt x="10826632" y="263663"/>
                  <a:pt x="10842395" y="267188"/>
                </a:cubicBezTo>
                <a:cubicBezTo>
                  <a:pt x="10857473" y="270614"/>
                  <a:pt x="10872649" y="273943"/>
                  <a:pt x="10887726" y="277370"/>
                </a:cubicBezTo>
                <a:cubicBezTo>
                  <a:pt x="10903881" y="280993"/>
                  <a:pt x="10919938" y="284713"/>
                  <a:pt x="10935995" y="288433"/>
                </a:cubicBezTo>
                <a:cubicBezTo>
                  <a:pt x="10950681" y="291860"/>
                  <a:pt x="10965465" y="295189"/>
                  <a:pt x="10980151" y="298714"/>
                </a:cubicBezTo>
                <a:cubicBezTo>
                  <a:pt x="10997284" y="302826"/>
                  <a:pt x="11014516" y="307036"/>
                  <a:pt x="11031748" y="311148"/>
                </a:cubicBezTo>
                <a:cubicBezTo>
                  <a:pt x="11045357" y="314477"/>
                  <a:pt x="11058966" y="317708"/>
                  <a:pt x="11072574" y="321036"/>
                </a:cubicBezTo>
                <a:cubicBezTo>
                  <a:pt x="11073162" y="321134"/>
                  <a:pt x="11073652" y="321330"/>
                  <a:pt x="11074239" y="321428"/>
                </a:cubicBezTo>
                <a:lnTo>
                  <a:pt x="11074239" y="3177076"/>
                </a:lnTo>
                <a:cubicBezTo>
                  <a:pt x="11054071" y="3172181"/>
                  <a:pt x="11033901" y="3167383"/>
                  <a:pt x="11013830" y="3162586"/>
                </a:cubicBezTo>
                <a:cubicBezTo>
                  <a:pt x="11002766" y="3159942"/>
                  <a:pt x="10991801" y="3157299"/>
                  <a:pt x="10980737" y="3154656"/>
                </a:cubicBezTo>
                <a:cubicBezTo>
                  <a:pt x="10943828" y="3145942"/>
                  <a:pt x="10906818" y="3137424"/>
                  <a:pt x="10869907" y="3129102"/>
                </a:cubicBezTo>
                <a:cubicBezTo>
                  <a:pt x="10866579" y="3128319"/>
                  <a:pt x="10863152" y="3127633"/>
                  <a:pt x="10859823" y="3126850"/>
                </a:cubicBezTo>
                <a:cubicBezTo>
                  <a:pt x="10826339" y="3119311"/>
                  <a:pt x="10792757" y="3111968"/>
                  <a:pt x="10759272" y="3104821"/>
                </a:cubicBezTo>
                <a:cubicBezTo>
                  <a:pt x="10747328" y="3102276"/>
                  <a:pt x="10735384" y="3099828"/>
                  <a:pt x="10723439" y="3097282"/>
                </a:cubicBezTo>
                <a:cubicBezTo>
                  <a:pt x="10698374" y="3091995"/>
                  <a:pt x="10673213" y="3086806"/>
                  <a:pt x="10648148" y="3081715"/>
                </a:cubicBezTo>
                <a:cubicBezTo>
                  <a:pt x="10634441" y="3078974"/>
                  <a:pt x="10620833" y="3076330"/>
                  <a:pt x="10607224" y="3073589"/>
                </a:cubicBezTo>
                <a:cubicBezTo>
                  <a:pt x="10583530" y="3068889"/>
                  <a:pt x="10559934" y="3064190"/>
                  <a:pt x="10536241" y="3059686"/>
                </a:cubicBezTo>
                <a:cubicBezTo>
                  <a:pt x="10522338" y="3057043"/>
                  <a:pt x="10508337" y="3054399"/>
                  <a:pt x="10494435" y="3051756"/>
                </a:cubicBezTo>
                <a:cubicBezTo>
                  <a:pt x="10470643" y="3047252"/>
                  <a:pt x="10446754" y="3042846"/>
                  <a:pt x="10422865" y="3038538"/>
                </a:cubicBezTo>
                <a:cubicBezTo>
                  <a:pt x="10409647" y="3036188"/>
                  <a:pt x="10396332" y="3033741"/>
                  <a:pt x="10383017" y="3031391"/>
                </a:cubicBezTo>
                <a:cubicBezTo>
                  <a:pt x="10356581" y="3026789"/>
                  <a:pt x="10330245" y="3022286"/>
                  <a:pt x="10303908" y="3017782"/>
                </a:cubicBezTo>
                <a:cubicBezTo>
                  <a:pt x="10293432" y="3016020"/>
                  <a:pt x="10282859" y="3014159"/>
                  <a:pt x="10272284" y="3012397"/>
                </a:cubicBezTo>
                <a:cubicBezTo>
                  <a:pt x="10234982" y="3006229"/>
                  <a:pt x="10197777" y="3000159"/>
                  <a:pt x="10160573" y="2994382"/>
                </a:cubicBezTo>
                <a:cubicBezTo>
                  <a:pt x="10160573" y="2994382"/>
                  <a:pt x="10160475" y="2994382"/>
                  <a:pt x="10160475" y="2994382"/>
                </a:cubicBezTo>
                <a:cubicBezTo>
                  <a:pt x="10123564" y="2988606"/>
                  <a:pt x="10086751" y="2983123"/>
                  <a:pt x="10049840" y="2977738"/>
                </a:cubicBezTo>
                <a:cubicBezTo>
                  <a:pt x="10038776" y="2976171"/>
                  <a:pt x="10027615" y="2974605"/>
                  <a:pt x="10016552" y="2973038"/>
                </a:cubicBezTo>
                <a:cubicBezTo>
                  <a:pt x="9990704" y="2969318"/>
                  <a:pt x="9964759" y="2965695"/>
                  <a:pt x="9938911" y="2962171"/>
                </a:cubicBezTo>
                <a:cubicBezTo>
                  <a:pt x="9925596" y="2960408"/>
                  <a:pt x="9912281" y="2958646"/>
                  <a:pt x="9898966" y="2956884"/>
                </a:cubicBezTo>
                <a:cubicBezTo>
                  <a:pt x="9874978" y="2953751"/>
                  <a:pt x="9850991" y="2950716"/>
                  <a:pt x="9827004" y="2947681"/>
                </a:cubicBezTo>
                <a:cubicBezTo>
                  <a:pt x="9813297" y="2945918"/>
                  <a:pt x="9799590" y="2944254"/>
                  <a:pt x="9785884" y="2942590"/>
                </a:cubicBezTo>
                <a:cubicBezTo>
                  <a:pt x="9761798" y="2939652"/>
                  <a:pt x="9737615" y="2936813"/>
                  <a:pt x="9713530" y="2934072"/>
                </a:cubicBezTo>
                <a:cubicBezTo>
                  <a:pt x="9700410" y="2932505"/>
                  <a:pt x="9687389" y="2931036"/>
                  <a:pt x="9674270" y="2929568"/>
                </a:cubicBezTo>
                <a:cubicBezTo>
                  <a:pt x="9647933" y="2926631"/>
                  <a:pt x="9621596" y="2923791"/>
                  <a:pt x="9595259" y="2921050"/>
                </a:cubicBezTo>
                <a:cubicBezTo>
                  <a:pt x="9584685" y="2919973"/>
                  <a:pt x="9574013" y="2918798"/>
                  <a:pt x="9563341" y="2917721"/>
                </a:cubicBezTo>
                <a:cubicBezTo>
                  <a:pt x="9526332" y="2914001"/>
                  <a:pt x="9489225" y="2910378"/>
                  <a:pt x="9452119" y="2906951"/>
                </a:cubicBezTo>
                <a:cubicBezTo>
                  <a:pt x="9427936" y="2904700"/>
                  <a:pt x="9408159" y="2922714"/>
                  <a:pt x="9408159" y="2946995"/>
                </a:cubicBezTo>
                <a:lnTo>
                  <a:pt x="9408159" y="3425760"/>
                </a:lnTo>
                <a:lnTo>
                  <a:pt x="4443207" y="3425760"/>
                </a:lnTo>
                <a:lnTo>
                  <a:pt x="4443207" y="3366232"/>
                </a:lnTo>
                <a:cubicBezTo>
                  <a:pt x="4443207" y="3341951"/>
                  <a:pt x="4423528" y="3326482"/>
                  <a:pt x="4399443" y="3331377"/>
                </a:cubicBezTo>
                <a:cubicBezTo>
                  <a:pt x="4397582" y="3331867"/>
                  <a:pt x="4395722" y="3332259"/>
                  <a:pt x="4393862" y="3332650"/>
                </a:cubicBezTo>
                <a:cubicBezTo>
                  <a:pt x="4333747" y="3345770"/>
                  <a:pt x="4273632" y="3359085"/>
                  <a:pt x="4213518" y="3372498"/>
                </a:cubicBezTo>
                <a:cubicBezTo>
                  <a:pt x="4199908" y="3375533"/>
                  <a:pt x="4186299" y="3378569"/>
                  <a:pt x="4172690" y="3381604"/>
                </a:cubicBezTo>
                <a:cubicBezTo>
                  <a:pt x="4113065" y="3395017"/>
                  <a:pt x="4053538" y="3408626"/>
                  <a:pt x="3993913" y="3422333"/>
                </a:cubicBezTo>
                <a:cubicBezTo>
                  <a:pt x="3989409" y="3423312"/>
                  <a:pt x="3984905" y="3424291"/>
                  <a:pt x="3980401" y="3425368"/>
                </a:cubicBezTo>
                <a:lnTo>
                  <a:pt x="0" y="3425368"/>
                </a:lnTo>
                <a:lnTo>
                  <a:pt x="0" y="1630834"/>
                </a:lnTo>
                <a:cubicBezTo>
                  <a:pt x="685" y="1630638"/>
                  <a:pt x="1469" y="1630442"/>
                  <a:pt x="2154" y="1630246"/>
                </a:cubicBezTo>
                <a:cubicBezTo>
                  <a:pt x="476219" y="1499541"/>
                  <a:pt x="950284" y="1365898"/>
                  <a:pt x="1424348" y="1234115"/>
                </a:cubicBezTo>
                <a:cubicBezTo>
                  <a:pt x="1426600" y="1233528"/>
                  <a:pt x="1428950" y="1232843"/>
                  <a:pt x="1431202" y="1232255"/>
                </a:cubicBezTo>
                <a:cubicBezTo>
                  <a:pt x="1459791" y="1224227"/>
                  <a:pt x="1488477" y="1216296"/>
                  <a:pt x="1517066" y="1208366"/>
                </a:cubicBezTo>
                <a:cubicBezTo>
                  <a:pt x="1523332" y="1206604"/>
                  <a:pt x="1529500" y="1204939"/>
                  <a:pt x="1535766" y="1203177"/>
                </a:cubicBezTo>
                <a:cubicBezTo>
                  <a:pt x="1563278" y="1195540"/>
                  <a:pt x="1590790" y="1187903"/>
                  <a:pt x="1618302" y="1180267"/>
                </a:cubicBezTo>
                <a:cubicBezTo>
                  <a:pt x="1625057" y="1178406"/>
                  <a:pt x="1631715" y="1176546"/>
                  <a:pt x="1638373" y="1174686"/>
                </a:cubicBezTo>
                <a:cubicBezTo>
                  <a:pt x="1666765" y="1166853"/>
                  <a:pt x="1695061" y="1159021"/>
                  <a:pt x="1723454" y="1151188"/>
                </a:cubicBezTo>
                <a:cubicBezTo>
                  <a:pt x="1725314" y="1150699"/>
                  <a:pt x="1727272" y="1150111"/>
                  <a:pt x="1729132" y="1149622"/>
                </a:cubicBezTo>
                <a:cubicBezTo>
                  <a:pt x="1825375" y="1123089"/>
                  <a:pt x="1921519" y="1096654"/>
                  <a:pt x="2017761" y="1070415"/>
                </a:cubicBezTo>
                <a:cubicBezTo>
                  <a:pt x="2018545" y="1070219"/>
                  <a:pt x="2019230" y="1070024"/>
                  <a:pt x="2020013" y="1069828"/>
                </a:cubicBezTo>
                <a:cubicBezTo>
                  <a:pt x="2048015" y="1062191"/>
                  <a:pt x="2076114" y="1054554"/>
                  <a:pt x="2104213" y="1046918"/>
                </a:cubicBezTo>
                <a:cubicBezTo>
                  <a:pt x="2111165" y="1044959"/>
                  <a:pt x="2118018" y="1043099"/>
                  <a:pt x="2124969" y="1041239"/>
                </a:cubicBezTo>
                <a:cubicBezTo>
                  <a:pt x="2151992" y="1033896"/>
                  <a:pt x="2178916" y="1026651"/>
                  <a:pt x="2205938" y="1019308"/>
                </a:cubicBezTo>
                <a:cubicBezTo>
                  <a:pt x="2213086" y="1017448"/>
                  <a:pt x="2220233" y="1015490"/>
                  <a:pt x="2227380" y="1013531"/>
                </a:cubicBezTo>
                <a:cubicBezTo>
                  <a:pt x="2255186" y="1006090"/>
                  <a:pt x="2282893" y="998552"/>
                  <a:pt x="2310601" y="991111"/>
                </a:cubicBezTo>
                <a:cubicBezTo>
                  <a:pt x="2315104" y="989936"/>
                  <a:pt x="2319706" y="988663"/>
                  <a:pt x="2324210" y="987488"/>
                </a:cubicBezTo>
                <a:cubicBezTo>
                  <a:pt x="2450705" y="953417"/>
                  <a:pt x="2577299" y="919737"/>
                  <a:pt x="2703794" y="886448"/>
                </a:cubicBezTo>
                <a:cubicBezTo>
                  <a:pt x="2705753" y="885959"/>
                  <a:pt x="2707613" y="885469"/>
                  <a:pt x="2709473" y="884980"/>
                </a:cubicBezTo>
                <a:cubicBezTo>
                  <a:pt x="2738943" y="877245"/>
                  <a:pt x="2768511" y="869510"/>
                  <a:pt x="2798079" y="861776"/>
                </a:cubicBezTo>
                <a:cubicBezTo>
                  <a:pt x="2802876" y="860503"/>
                  <a:pt x="2807771" y="859230"/>
                  <a:pt x="2812569" y="857957"/>
                </a:cubicBezTo>
                <a:cubicBezTo>
                  <a:pt x="2841745" y="850321"/>
                  <a:pt x="2871019" y="842684"/>
                  <a:pt x="2900195" y="835145"/>
                </a:cubicBezTo>
                <a:cubicBezTo>
                  <a:pt x="2904014" y="834166"/>
                  <a:pt x="2907832" y="833187"/>
                  <a:pt x="2911651" y="832208"/>
                </a:cubicBezTo>
                <a:cubicBezTo>
                  <a:pt x="3072316" y="790598"/>
                  <a:pt x="3233079" y="749770"/>
                  <a:pt x="3393744" y="710020"/>
                </a:cubicBezTo>
                <a:cubicBezTo>
                  <a:pt x="3395115" y="709727"/>
                  <a:pt x="3396387" y="709335"/>
                  <a:pt x="3397758" y="709041"/>
                </a:cubicBezTo>
                <a:cubicBezTo>
                  <a:pt x="3428697" y="701307"/>
                  <a:pt x="3459635" y="693670"/>
                  <a:pt x="3490574" y="686131"/>
                </a:cubicBezTo>
                <a:cubicBezTo>
                  <a:pt x="3493413" y="685348"/>
                  <a:pt x="3496350" y="684662"/>
                  <a:pt x="3499190" y="683977"/>
                </a:cubicBezTo>
                <a:cubicBezTo>
                  <a:pt x="3693437" y="636394"/>
                  <a:pt x="3887586" y="590378"/>
                  <a:pt x="4081833" y="546124"/>
                </a:cubicBezTo>
                <a:cubicBezTo>
                  <a:pt x="4083595" y="545733"/>
                  <a:pt x="4085260" y="545341"/>
                  <a:pt x="4087022" y="544949"/>
                </a:cubicBezTo>
                <a:cubicBezTo>
                  <a:pt x="4118548" y="537802"/>
                  <a:pt x="4150074" y="530655"/>
                  <a:pt x="4181600" y="523606"/>
                </a:cubicBezTo>
                <a:cubicBezTo>
                  <a:pt x="4182971" y="523312"/>
                  <a:pt x="4184243" y="523018"/>
                  <a:pt x="4185614" y="522725"/>
                </a:cubicBezTo>
                <a:cubicBezTo>
                  <a:pt x="4348139" y="486303"/>
                  <a:pt x="4510763" y="451155"/>
                  <a:pt x="4673386" y="417475"/>
                </a:cubicBezTo>
                <a:cubicBezTo>
                  <a:pt x="4674169" y="417279"/>
                  <a:pt x="4674855" y="417181"/>
                  <a:pt x="4675638" y="416985"/>
                </a:cubicBezTo>
                <a:cubicBezTo>
                  <a:pt x="4706870" y="410523"/>
                  <a:pt x="4738102" y="404159"/>
                  <a:pt x="4769334" y="397795"/>
                </a:cubicBezTo>
                <a:cubicBezTo>
                  <a:pt x="4771978" y="397208"/>
                  <a:pt x="4774622" y="396621"/>
                  <a:pt x="4777265" y="396131"/>
                </a:cubicBezTo>
                <a:cubicBezTo>
                  <a:pt x="4808497" y="389767"/>
                  <a:pt x="4839827" y="383501"/>
                  <a:pt x="4871060" y="377235"/>
                </a:cubicBezTo>
                <a:cubicBezTo>
                  <a:pt x="4871549" y="377137"/>
                  <a:pt x="4872039" y="377039"/>
                  <a:pt x="4872529" y="376941"/>
                </a:cubicBezTo>
                <a:cubicBezTo>
                  <a:pt x="5033683" y="344926"/>
                  <a:pt x="5194739" y="314477"/>
                  <a:pt x="5355895" y="285692"/>
                </a:cubicBezTo>
                <a:cubicBezTo>
                  <a:pt x="5360104" y="284909"/>
                  <a:pt x="5364314" y="284224"/>
                  <a:pt x="5368524" y="283440"/>
                </a:cubicBezTo>
                <a:cubicBezTo>
                  <a:pt x="5397799" y="278153"/>
                  <a:pt x="5427073" y="273062"/>
                  <a:pt x="5456347" y="267971"/>
                </a:cubicBezTo>
                <a:cubicBezTo>
                  <a:pt x="5460655" y="267188"/>
                  <a:pt x="5465061" y="266502"/>
                  <a:pt x="5469467" y="265719"/>
                </a:cubicBezTo>
                <a:cubicBezTo>
                  <a:pt x="5499523" y="260530"/>
                  <a:pt x="5529679" y="255341"/>
                  <a:pt x="5559737" y="250250"/>
                </a:cubicBezTo>
                <a:cubicBezTo>
                  <a:pt x="5560030" y="250250"/>
                  <a:pt x="5560226" y="250152"/>
                  <a:pt x="5560520" y="250152"/>
                </a:cubicBezTo>
                <a:cubicBezTo>
                  <a:pt x="5687406" y="228808"/>
                  <a:pt x="5814294" y="208542"/>
                  <a:pt x="5941181" y="189450"/>
                </a:cubicBezTo>
                <a:cubicBezTo>
                  <a:pt x="5947056" y="188569"/>
                  <a:pt x="5953028" y="187687"/>
                  <a:pt x="5959000" y="186806"/>
                </a:cubicBezTo>
                <a:cubicBezTo>
                  <a:pt x="5985924" y="182792"/>
                  <a:pt x="6012947" y="178876"/>
                  <a:pt x="6039871" y="174959"/>
                </a:cubicBezTo>
                <a:cubicBezTo>
                  <a:pt x="6047703" y="173785"/>
                  <a:pt x="6055634" y="172708"/>
                  <a:pt x="6063467" y="171533"/>
                </a:cubicBezTo>
                <a:cubicBezTo>
                  <a:pt x="6089999" y="167714"/>
                  <a:pt x="6116532" y="163994"/>
                  <a:pt x="6143065" y="160273"/>
                </a:cubicBezTo>
                <a:cubicBezTo>
                  <a:pt x="6150310" y="159196"/>
                  <a:pt x="6157555" y="158217"/>
                  <a:pt x="6164800" y="157238"/>
                </a:cubicBezTo>
                <a:cubicBezTo>
                  <a:pt x="6192508" y="153420"/>
                  <a:pt x="6220216" y="149602"/>
                  <a:pt x="6247923" y="145881"/>
                </a:cubicBezTo>
                <a:cubicBezTo>
                  <a:pt x="6248510" y="145783"/>
                  <a:pt x="6249196" y="145685"/>
                  <a:pt x="6249881" y="145587"/>
                </a:cubicBezTo>
                <a:cubicBezTo>
                  <a:pt x="6341032" y="133447"/>
                  <a:pt x="6432184" y="121894"/>
                  <a:pt x="6523335" y="111124"/>
                </a:cubicBezTo>
                <a:cubicBezTo>
                  <a:pt x="6531951" y="110145"/>
                  <a:pt x="6540567" y="109068"/>
                  <a:pt x="6549182" y="108089"/>
                </a:cubicBezTo>
                <a:cubicBezTo>
                  <a:pt x="6573170" y="105250"/>
                  <a:pt x="6597254" y="102508"/>
                  <a:pt x="6621340" y="99767"/>
                </a:cubicBezTo>
                <a:cubicBezTo>
                  <a:pt x="6632697" y="98494"/>
                  <a:pt x="6644152" y="97221"/>
                  <a:pt x="6655607" y="95949"/>
                </a:cubicBezTo>
                <a:cubicBezTo>
                  <a:pt x="6678811" y="93403"/>
                  <a:pt x="6701917" y="90858"/>
                  <a:pt x="6725023" y="88410"/>
                </a:cubicBezTo>
                <a:cubicBezTo>
                  <a:pt x="6737164" y="87137"/>
                  <a:pt x="6749402" y="85864"/>
                  <a:pt x="6761542" y="84591"/>
                </a:cubicBezTo>
                <a:cubicBezTo>
                  <a:pt x="6784452" y="82242"/>
                  <a:pt x="6807363" y="79892"/>
                  <a:pt x="6830273" y="77542"/>
                </a:cubicBezTo>
                <a:cubicBezTo>
                  <a:pt x="6842021" y="76367"/>
                  <a:pt x="6853770" y="75290"/>
                  <a:pt x="6865519" y="74115"/>
                </a:cubicBezTo>
                <a:cubicBezTo>
                  <a:pt x="6889115" y="71864"/>
                  <a:pt x="6912710" y="69514"/>
                  <a:pt x="6936306" y="67262"/>
                </a:cubicBezTo>
                <a:cubicBezTo>
                  <a:pt x="6937775" y="67164"/>
                  <a:pt x="6939341" y="66968"/>
                  <a:pt x="6940810" y="66870"/>
                </a:cubicBezTo>
                <a:cubicBezTo>
                  <a:pt x="6993288" y="61877"/>
                  <a:pt x="7045863" y="57275"/>
                  <a:pt x="7098342" y="52870"/>
                </a:cubicBezTo>
                <a:cubicBezTo>
                  <a:pt x="7111853" y="51695"/>
                  <a:pt x="7125266" y="50520"/>
                  <a:pt x="7138777" y="49443"/>
                </a:cubicBezTo>
                <a:cubicBezTo>
                  <a:pt x="7158946" y="47779"/>
                  <a:pt x="7179212" y="46212"/>
                  <a:pt x="7199381" y="44646"/>
                </a:cubicBezTo>
                <a:cubicBezTo>
                  <a:pt x="7215145" y="43471"/>
                  <a:pt x="7230810" y="42198"/>
                  <a:pt x="7246572" y="41023"/>
                </a:cubicBezTo>
                <a:cubicBezTo>
                  <a:pt x="7265958" y="39554"/>
                  <a:pt x="7285442" y="38184"/>
                  <a:pt x="7304827" y="36813"/>
                </a:cubicBezTo>
                <a:cubicBezTo>
                  <a:pt x="7321569" y="35638"/>
                  <a:pt x="7338214" y="34561"/>
                  <a:pt x="7354857" y="33386"/>
                </a:cubicBezTo>
                <a:cubicBezTo>
                  <a:pt x="7373656" y="32113"/>
                  <a:pt x="7392454" y="30841"/>
                  <a:pt x="7411252" y="29666"/>
                </a:cubicBezTo>
                <a:cubicBezTo>
                  <a:pt x="7428973" y="28491"/>
                  <a:pt x="7446792" y="27414"/>
                  <a:pt x="7464513" y="26337"/>
                </a:cubicBezTo>
                <a:cubicBezTo>
                  <a:pt x="7482332" y="25260"/>
                  <a:pt x="7500151" y="24085"/>
                  <a:pt x="7517970" y="23106"/>
                </a:cubicBezTo>
                <a:cubicBezTo>
                  <a:pt x="7538727" y="21931"/>
                  <a:pt x="7559483" y="20854"/>
                  <a:pt x="7580239" y="19777"/>
                </a:cubicBezTo>
                <a:cubicBezTo>
                  <a:pt x="7595806" y="18994"/>
                  <a:pt x="7611373" y="18113"/>
                  <a:pt x="7626941" y="17330"/>
                </a:cubicBezTo>
                <a:cubicBezTo>
                  <a:pt x="7660621" y="15665"/>
                  <a:pt x="7694203" y="14196"/>
                  <a:pt x="7727785" y="12728"/>
                </a:cubicBezTo>
                <a:cubicBezTo>
                  <a:pt x="7741981" y="12140"/>
                  <a:pt x="7756080" y="11651"/>
                  <a:pt x="7770276" y="11063"/>
                </a:cubicBezTo>
                <a:cubicBezTo>
                  <a:pt x="7792305" y="10182"/>
                  <a:pt x="7814334" y="9301"/>
                  <a:pt x="7836363" y="8518"/>
                </a:cubicBezTo>
                <a:cubicBezTo>
                  <a:pt x="7851441" y="8028"/>
                  <a:pt x="7866616" y="7539"/>
                  <a:pt x="7881694" y="7049"/>
                </a:cubicBezTo>
                <a:cubicBezTo>
                  <a:pt x="7903135" y="6462"/>
                  <a:pt x="7924479" y="5777"/>
                  <a:pt x="7945921" y="5189"/>
                </a:cubicBezTo>
                <a:cubicBezTo>
                  <a:pt x="7960803" y="4797"/>
                  <a:pt x="7975685" y="4406"/>
                  <a:pt x="7990566" y="4014"/>
                </a:cubicBezTo>
                <a:cubicBezTo>
                  <a:pt x="8012889" y="3427"/>
                  <a:pt x="8035310" y="2937"/>
                  <a:pt x="8057633" y="2546"/>
                </a:cubicBezTo>
                <a:cubicBezTo>
                  <a:pt x="8071339" y="2252"/>
                  <a:pt x="8084948" y="1958"/>
                  <a:pt x="8098656" y="1762"/>
                </a:cubicBezTo>
                <a:cubicBezTo>
                  <a:pt x="8124503" y="1371"/>
                  <a:pt x="8150252" y="1077"/>
                  <a:pt x="8176100" y="783"/>
                </a:cubicBezTo>
                <a:cubicBezTo>
                  <a:pt x="8186184" y="685"/>
                  <a:pt x="8196366" y="587"/>
                  <a:pt x="8206451" y="490"/>
                </a:cubicBezTo>
                <a:cubicBezTo>
                  <a:pt x="8243068" y="196"/>
                  <a:pt x="8279685" y="0"/>
                  <a:pt x="8316302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F3D2-ED39-8FFA-A21A-D0C06A59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5DE89-7CF8-D976-79BD-69B67CC1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24BA3-725F-4040-83A8-3257566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E872F4-5284-D129-4A35-5C5A189D4C8B}"/>
              </a:ext>
            </a:extLst>
          </p:cNvPr>
          <p:cNvSpPr/>
          <p:nvPr userDrawn="1"/>
        </p:nvSpPr>
        <p:spPr>
          <a:xfrm>
            <a:off x="11002548" y="3758609"/>
            <a:ext cx="1189453" cy="3099390"/>
          </a:xfrm>
          <a:custGeom>
            <a:avLst/>
            <a:gdLst>
              <a:gd name="connsiteX0" fmla="*/ 60311 w 1189453"/>
              <a:gd name="connsiteY0" fmla="*/ 0 h 3099390"/>
              <a:gd name="connsiteX1" fmla="*/ 1138559 w 1189453"/>
              <a:gd name="connsiteY1" fmla="*/ 327168 h 3099390"/>
              <a:gd name="connsiteX2" fmla="*/ 1189453 w 1189453"/>
              <a:gd name="connsiteY2" fmla="*/ 346428 h 3099390"/>
              <a:gd name="connsiteX3" fmla="*/ 1189453 w 1189453"/>
              <a:gd name="connsiteY3" fmla="*/ 3099390 h 3099390"/>
              <a:gd name="connsiteX4" fmla="*/ 896306 w 1189453"/>
              <a:gd name="connsiteY4" fmla="*/ 3099390 h 3099390"/>
              <a:gd name="connsiteX5" fmla="*/ 831297 w 1189453"/>
              <a:gd name="connsiteY5" fmla="*/ 3077042 h 3099390"/>
              <a:gd name="connsiteX6" fmla="*/ 0 w 1189453"/>
              <a:gd name="connsiteY6" fmla="*/ 2841452 h 3099390"/>
              <a:gd name="connsiteX7" fmla="*/ 60311 w 1189453"/>
              <a:gd name="connsiteY7" fmla="*/ 2855942 h 3099390"/>
              <a:gd name="connsiteX8" fmla="*/ 60311 w 1189453"/>
              <a:gd name="connsiteY8" fmla="*/ 0 h 30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453" h="3099390">
                <a:moveTo>
                  <a:pt x="60311" y="0"/>
                </a:moveTo>
                <a:cubicBezTo>
                  <a:pt x="419727" y="88361"/>
                  <a:pt x="779143" y="196719"/>
                  <a:pt x="1138559" y="327168"/>
                </a:cubicBezTo>
                <a:lnTo>
                  <a:pt x="1189453" y="346428"/>
                </a:lnTo>
                <a:lnTo>
                  <a:pt x="1189453" y="3099390"/>
                </a:lnTo>
                <a:lnTo>
                  <a:pt x="896306" y="3099390"/>
                </a:lnTo>
                <a:lnTo>
                  <a:pt x="831297" y="3077042"/>
                </a:lnTo>
                <a:cubicBezTo>
                  <a:pt x="554192" y="2986072"/>
                  <a:pt x="277089" y="2907870"/>
                  <a:pt x="0" y="2841452"/>
                </a:cubicBezTo>
                <a:cubicBezTo>
                  <a:pt x="20071" y="2846347"/>
                  <a:pt x="40240" y="2851047"/>
                  <a:pt x="60311" y="2855942"/>
                </a:cubicBezTo>
                <a:lnTo>
                  <a:pt x="60311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B2A461-5C2E-3D51-BF48-66C1B48F2C9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1B88C5-2955-DC88-A802-E31309413D5D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821596-BD8B-761A-4683-4CAC99CDA60F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203A4B-E7E1-EF46-56C1-2AA0C21F96F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40899-B1EE-4EA8-96B3-6340AC83EEC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4">
            <a:extLst>
              <a:ext uri="{FF2B5EF4-FFF2-40B4-BE49-F238E27FC236}">
                <a16:creationId xmlns:a16="http://schemas.microsoft.com/office/drawing/2014/main" id="{1D83166C-52E2-028A-ECC5-0FB9EA0D6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34149D0-07B1-CB58-7A93-9CE4C8F41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1354595"/>
            <a:ext cx="5173445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C2DC91-AB99-E297-B1C9-C7C7C6637B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1354595"/>
            <a:ext cx="5197034" cy="194112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161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88D10F0-CFD3-A17C-1CAE-8AD24AB2E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67820"/>
          </a:xfrm>
          <a:custGeom>
            <a:avLst/>
            <a:gdLst>
              <a:gd name="connsiteX0" fmla="*/ 0 w 12192000"/>
              <a:gd name="connsiteY0" fmla="*/ 0 h 3567820"/>
              <a:gd name="connsiteX1" fmla="*/ 12192000 w 12192000"/>
              <a:gd name="connsiteY1" fmla="*/ 0 h 3567820"/>
              <a:gd name="connsiteX2" fmla="*/ 12192000 w 12192000"/>
              <a:gd name="connsiteY2" fmla="*/ 32748 h 3567820"/>
              <a:gd name="connsiteX3" fmla="*/ 12192000 w 12192000"/>
              <a:gd name="connsiteY3" fmla="*/ 1165748 h 3567820"/>
              <a:gd name="connsiteX4" fmla="*/ 12192000 w 12192000"/>
              <a:gd name="connsiteY4" fmla="*/ 2430684 h 3567820"/>
              <a:gd name="connsiteX5" fmla="*/ 8910052 w 12192000"/>
              <a:gd name="connsiteY5" fmla="*/ 2430684 h 3567820"/>
              <a:gd name="connsiteX6" fmla="*/ 8788288 w 12192000"/>
              <a:gd name="connsiteY6" fmla="*/ 2477583 h 3567820"/>
              <a:gd name="connsiteX7" fmla="*/ 6342412 w 12192000"/>
              <a:gd name="connsiteY7" fmla="*/ 2509941 h 3567820"/>
              <a:gd name="connsiteX8" fmla="*/ 6187659 w 12192000"/>
              <a:gd name="connsiteY8" fmla="*/ 2430684 h 3567820"/>
              <a:gd name="connsiteX9" fmla="*/ 5501640 w 12192000"/>
              <a:gd name="connsiteY9" fmla="*/ 2430684 h 3567820"/>
              <a:gd name="connsiteX10" fmla="*/ 5501640 w 12192000"/>
              <a:gd name="connsiteY10" fmla="*/ 3567820 h 3567820"/>
              <a:gd name="connsiteX11" fmla="*/ 0 w 12192000"/>
              <a:gd name="connsiteY11" fmla="*/ 3567820 h 3567820"/>
              <a:gd name="connsiteX12" fmla="*/ 0 w 12192000"/>
              <a:gd name="connsiteY12" fmla="*/ 2430684 h 3567820"/>
              <a:gd name="connsiteX13" fmla="*/ 0 w 12192000"/>
              <a:gd name="connsiteY13" fmla="*/ 32748 h 35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67820">
                <a:moveTo>
                  <a:pt x="0" y="0"/>
                </a:moveTo>
                <a:lnTo>
                  <a:pt x="12192000" y="0"/>
                </a:lnTo>
                <a:lnTo>
                  <a:pt x="12192000" y="32748"/>
                </a:lnTo>
                <a:lnTo>
                  <a:pt x="12192000" y="1165748"/>
                </a:lnTo>
                <a:lnTo>
                  <a:pt x="12192000" y="2430684"/>
                </a:lnTo>
                <a:lnTo>
                  <a:pt x="8910052" y="2430684"/>
                </a:lnTo>
                <a:lnTo>
                  <a:pt x="8788288" y="2477583"/>
                </a:lnTo>
                <a:cubicBezTo>
                  <a:pt x="7972996" y="2766349"/>
                  <a:pt x="7157704" y="2885511"/>
                  <a:pt x="6342412" y="2509941"/>
                </a:cubicBezTo>
                <a:lnTo>
                  <a:pt x="6187659" y="2430684"/>
                </a:lnTo>
                <a:lnTo>
                  <a:pt x="5501640" y="2430684"/>
                </a:lnTo>
                <a:lnTo>
                  <a:pt x="5501640" y="3567820"/>
                </a:lnTo>
                <a:lnTo>
                  <a:pt x="0" y="3567820"/>
                </a:lnTo>
                <a:lnTo>
                  <a:pt x="0" y="2430684"/>
                </a:lnTo>
                <a:lnTo>
                  <a:pt x="0" y="3274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60A7F0C-2DAC-60C3-0596-156090BB4A9B}"/>
              </a:ext>
            </a:extLst>
          </p:cNvPr>
          <p:cNvSpPr/>
          <p:nvPr userDrawn="1"/>
        </p:nvSpPr>
        <p:spPr>
          <a:xfrm>
            <a:off x="0" y="2816012"/>
            <a:ext cx="12192001" cy="4056620"/>
          </a:xfrm>
          <a:custGeom>
            <a:avLst/>
            <a:gdLst>
              <a:gd name="connsiteX0" fmla="*/ 0 w 12192001"/>
              <a:gd name="connsiteY0" fmla="*/ 728659 h 4056620"/>
              <a:gd name="connsiteX1" fmla="*/ 5501640 w 12192001"/>
              <a:gd name="connsiteY1" fmla="*/ 728659 h 4056620"/>
              <a:gd name="connsiteX2" fmla="*/ 5501640 w 12192001"/>
              <a:gd name="connsiteY2" fmla="*/ 744937 h 4056620"/>
              <a:gd name="connsiteX3" fmla="*/ 5527120 w 12192001"/>
              <a:gd name="connsiteY3" fmla="*/ 793436 h 4056620"/>
              <a:gd name="connsiteX4" fmla="*/ 9973957 w 12192001"/>
              <a:gd name="connsiteY4" fmla="*/ 811578 h 4056620"/>
              <a:gd name="connsiteX5" fmla="*/ 10153879 w 12192001"/>
              <a:gd name="connsiteY5" fmla="*/ 728659 h 4056620"/>
              <a:gd name="connsiteX6" fmla="*/ 12192000 w 12192001"/>
              <a:gd name="connsiteY6" fmla="*/ 728659 h 4056620"/>
              <a:gd name="connsiteX7" fmla="*/ 12192000 w 12192001"/>
              <a:gd name="connsiteY7" fmla="*/ 4056620 h 4056620"/>
              <a:gd name="connsiteX8" fmla="*/ 0 w 12192001"/>
              <a:gd name="connsiteY8" fmla="*/ 4056620 h 4056620"/>
              <a:gd name="connsiteX9" fmla="*/ 12192001 w 12192001"/>
              <a:gd name="connsiteY9" fmla="*/ 0 h 4056620"/>
              <a:gd name="connsiteX10" fmla="*/ 12192001 w 12192001"/>
              <a:gd name="connsiteY10" fmla="*/ 728658 h 4056620"/>
              <a:gd name="connsiteX11" fmla="*/ 10153880 w 12192001"/>
              <a:gd name="connsiteY11" fmla="*/ 728658 h 4056620"/>
              <a:gd name="connsiteX12" fmla="*/ 10378208 w 12192001"/>
              <a:gd name="connsiteY12" fmla="*/ 625274 h 4056620"/>
              <a:gd name="connsiteX13" fmla="*/ 11995313 w 12192001"/>
              <a:gd name="connsiteY13" fmla="*/ 36605 h 40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056620">
                <a:moveTo>
                  <a:pt x="0" y="728659"/>
                </a:moveTo>
                <a:lnTo>
                  <a:pt x="5501640" y="728659"/>
                </a:lnTo>
                <a:lnTo>
                  <a:pt x="5501640" y="744937"/>
                </a:lnTo>
                <a:cubicBezTo>
                  <a:pt x="5501640" y="758086"/>
                  <a:pt x="5513150" y="780286"/>
                  <a:pt x="5527120" y="793436"/>
                </a:cubicBezTo>
                <a:cubicBezTo>
                  <a:pt x="7009603" y="2141790"/>
                  <a:pt x="8491719" y="1496477"/>
                  <a:pt x="9973957" y="811578"/>
                </a:cubicBezTo>
                <a:lnTo>
                  <a:pt x="10153879" y="728659"/>
                </a:lnTo>
                <a:lnTo>
                  <a:pt x="12192000" y="728659"/>
                </a:lnTo>
                <a:lnTo>
                  <a:pt x="12192000" y="4056620"/>
                </a:lnTo>
                <a:lnTo>
                  <a:pt x="0" y="4056620"/>
                </a:lnTo>
                <a:close/>
                <a:moveTo>
                  <a:pt x="12192001" y="0"/>
                </a:moveTo>
                <a:lnTo>
                  <a:pt x="12192001" y="728658"/>
                </a:lnTo>
                <a:lnTo>
                  <a:pt x="10153880" y="728658"/>
                </a:lnTo>
                <a:lnTo>
                  <a:pt x="10378208" y="625274"/>
                </a:lnTo>
                <a:cubicBezTo>
                  <a:pt x="10917213" y="379475"/>
                  <a:pt x="11456241" y="151932"/>
                  <a:pt x="11995313" y="366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49B81-2D9B-44B1-EF89-796DB57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F4587-6FA8-757F-520F-C338E9D9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22257-37C3-C9AF-C9B4-333CEE4E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A05A5E-304A-34F1-094E-2CB7FC5B3842}"/>
              </a:ext>
            </a:extLst>
          </p:cNvPr>
          <p:cNvSpPr/>
          <p:nvPr userDrawn="1"/>
        </p:nvSpPr>
        <p:spPr>
          <a:xfrm>
            <a:off x="6867758" y="4491115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EC2009-DD0D-BCFA-1E22-CB51B234856F}"/>
              </a:ext>
            </a:extLst>
          </p:cNvPr>
          <p:cNvSpPr/>
          <p:nvPr userDrawn="1"/>
        </p:nvSpPr>
        <p:spPr>
          <a:xfrm>
            <a:off x="5501639" y="1152122"/>
            <a:ext cx="6690360" cy="3255718"/>
          </a:xfrm>
          <a:custGeom>
            <a:avLst/>
            <a:gdLst>
              <a:gd name="connsiteX0" fmla="*/ 1 w 6690360"/>
              <a:gd name="connsiteY0" fmla="*/ 2402073 h 3255718"/>
              <a:gd name="connsiteX1" fmla="*/ 4652240 w 6690360"/>
              <a:gd name="connsiteY1" fmla="*/ 2402073 h 3255718"/>
              <a:gd name="connsiteX2" fmla="*/ 4472318 w 6690360"/>
              <a:gd name="connsiteY2" fmla="*/ 2484992 h 3255718"/>
              <a:gd name="connsiteX3" fmla="*/ 25481 w 6690360"/>
              <a:gd name="connsiteY3" fmla="*/ 2466850 h 3255718"/>
              <a:gd name="connsiteX4" fmla="*/ 1 w 6690360"/>
              <a:gd name="connsiteY4" fmla="*/ 2418351 h 3255718"/>
              <a:gd name="connsiteX5" fmla="*/ 6690360 w 6690360"/>
              <a:gd name="connsiteY5" fmla="*/ 0 h 3255718"/>
              <a:gd name="connsiteX6" fmla="*/ 6690360 w 6690360"/>
              <a:gd name="connsiteY6" fmla="*/ 1673414 h 3255718"/>
              <a:gd name="connsiteX7" fmla="*/ 6493672 w 6690360"/>
              <a:gd name="connsiteY7" fmla="*/ 1710019 h 3255718"/>
              <a:gd name="connsiteX8" fmla="*/ 4876567 w 6690360"/>
              <a:gd name="connsiteY8" fmla="*/ 2298688 h 3255718"/>
              <a:gd name="connsiteX9" fmla="*/ 4652239 w 6690360"/>
              <a:gd name="connsiteY9" fmla="*/ 2402072 h 3255718"/>
              <a:gd name="connsiteX10" fmla="*/ 0 w 6690360"/>
              <a:gd name="connsiteY10" fmla="*/ 2402072 h 3255718"/>
              <a:gd name="connsiteX11" fmla="*/ 0 w 6690360"/>
              <a:gd name="connsiteY11" fmla="*/ 794136 h 3255718"/>
              <a:gd name="connsiteX12" fmla="*/ 25480 w 6690360"/>
              <a:gd name="connsiteY12" fmla="*/ 791669 h 3255718"/>
              <a:gd name="connsiteX13" fmla="*/ 6547816 w 6690360"/>
              <a:gd name="connsiteY13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0360" h="3255718">
                <a:moveTo>
                  <a:pt x="1" y="2402073"/>
                </a:moveTo>
                <a:lnTo>
                  <a:pt x="4652240" y="2402073"/>
                </a:lnTo>
                <a:lnTo>
                  <a:pt x="4472318" y="2484992"/>
                </a:lnTo>
                <a:cubicBezTo>
                  <a:pt x="2990080" y="3169891"/>
                  <a:pt x="1507964" y="3815204"/>
                  <a:pt x="25481" y="2466850"/>
                </a:cubicBezTo>
                <a:cubicBezTo>
                  <a:pt x="11511" y="2453700"/>
                  <a:pt x="1" y="2431500"/>
                  <a:pt x="1" y="2418351"/>
                </a:cubicBezTo>
                <a:close/>
                <a:moveTo>
                  <a:pt x="6690360" y="0"/>
                </a:move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79339"/>
                  <a:pt x="11510" y="778519"/>
                  <a:pt x="25480" y="791669"/>
                </a:cubicBezTo>
                <a:cubicBezTo>
                  <a:pt x="2199592" y="2769051"/>
                  <a:pt x="4373704" y="457653"/>
                  <a:pt x="6547816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FE7F6E3-9D4C-4E0E-122B-A76F235B704F}"/>
              </a:ext>
            </a:extLst>
          </p:cNvPr>
          <p:cNvSpPr/>
          <p:nvPr userDrawn="1"/>
        </p:nvSpPr>
        <p:spPr>
          <a:xfrm>
            <a:off x="6867758" y="4491116"/>
            <a:ext cx="5324242" cy="2366884"/>
          </a:xfrm>
          <a:custGeom>
            <a:avLst/>
            <a:gdLst>
              <a:gd name="connsiteX0" fmla="*/ 6376590 w 6376590"/>
              <a:gd name="connsiteY0" fmla="*/ 0 h 2834704"/>
              <a:gd name="connsiteX1" fmla="*/ 6376590 w 6376590"/>
              <a:gd name="connsiteY1" fmla="*/ 2007118 h 2834704"/>
              <a:gd name="connsiteX2" fmla="*/ 6089032 w 6376590"/>
              <a:gd name="connsiteY2" fmla="*/ 2062788 h 2834704"/>
              <a:gd name="connsiteX3" fmla="*/ 4069527 w 6376590"/>
              <a:gd name="connsiteY3" fmla="*/ 2818503 h 2834704"/>
              <a:gd name="connsiteX4" fmla="*/ 4034410 w 6376590"/>
              <a:gd name="connsiteY4" fmla="*/ 2834704 h 2834704"/>
              <a:gd name="connsiteX5" fmla="*/ 0 w 6376590"/>
              <a:gd name="connsiteY5" fmla="*/ 2834704 h 2834704"/>
              <a:gd name="connsiteX6" fmla="*/ 0 w 6376590"/>
              <a:gd name="connsiteY6" fmla="*/ 1856025 h 2834704"/>
              <a:gd name="connsiteX7" fmla="*/ 30515 w 6376590"/>
              <a:gd name="connsiteY7" fmla="*/ 1831410 h 2834704"/>
              <a:gd name="connsiteX8" fmla="*/ 6192157 w 6376590"/>
              <a:gd name="connsiteY8" fmla="*/ 33281 h 2834704"/>
              <a:gd name="connsiteX9" fmla="*/ 6376590 w 6376590"/>
              <a:gd name="connsiteY9" fmla="*/ 0 h 283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6590" h="2834704">
                <a:moveTo>
                  <a:pt x="6376590" y="0"/>
                </a:moveTo>
                <a:lnTo>
                  <a:pt x="6376590" y="2007118"/>
                </a:lnTo>
                <a:lnTo>
                  <a:pt x="6089032" y="2062788"/>
                </a:lnTo>
                <a:cubicBezTo>
                  <a:pt x="5415864" y="2214383"/>
                  <a:pt x="4742696" y="2508822"/>
                  <a:pt x="4069527" y="2818503"/>
                </a:cubicBezTo>
                <a:lnTo>
                  <a:pt x="4034410" y="2834704"/>
                </a:lnTo>
                <a:lnTo>
                  <a:pt x="0" y="2834704"/>
                </a:lnTo>
                <a:lnTo>
                  <a:pt x="0" y="1856025"/>
                </a:lnTo>
                <a:cubicBezTo>
                  <a:pt x="0" y="1838303"/>
                  <a:pt x="13775" y="1827473"/>
                  <a:pt x="30515" y="1831410"/>
                </a:cubicBezTo>
                <a:cubicBezTo>
                  <a:pt x="2084720" y="2257703"/>
                  <a:pt x="4138011" y="450077"/>
                  <a:pt x="6192157" y="33281"/>
                </a:cubicBezTo>
                <a:lnTo>
                  <a:pt x="6376590" y="0"/>
                </a:ln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itle 4">
            <a:extLst>
              <a:ext uri="{FF2B5EF4-FFF2-40B4-BE49-F238E27FC236}">
                <a16:creationId xmlns:a16="http://schemas.microsoft.com/office/drawing/2014/main" id="{D47A7D39-8440-5470-12D9-B9A7AA4CE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236333"/>
            <a:ext cx="6545604" cy="196885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B5C8B-72F8-10B5-03F7-538E10A43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5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2FC54DFE-BC57-2646-DFA5-BAC921E7C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1" cy="4326959"/>
          </a:xfrm>
          <a:custGeom>
            <a:avLst/>
            <a:gdLst>
              <a:gd name="connsiteX0" fmla="*/ 0 w 12192001"/>
              <a:gd name="connsiteY0" fmla="*/ 0 h 4326959"/>
              <a:gd name="connsiteX1" fmla="*/ 12192001 w 12192001"/>
              <a:gd name="connsiteY1" fmla="*/ 0 h 4326959"/>
              <a:gd name="connsiteX2" fmla="*/ 12192001 w 12192001"/>
              <a:gd name="connsiteY2" fmla="*/ 4296848 h 4326959"/>
              <a:gd name="connsiteX3" fmla="*/ 12192000 w 12192001"/>
              <a:gd name="connsiteY3" fmla="*/ 4296848 h 4326959"/>
              <a:gd name="connsiteX4" fmla="*/ 12192000 w 12192001"/>
              <a:gd name="connsiteY4" fmla="*/ 2749385 h 4326959"/>
              <a:gd name="connsiteX5" fmla="*/ 12049456 w 12192001"/>
              <a:gd name="connsiteY5" fmla="*/ 2772285 h 4326959"/>
              <a:gd name="connsiteX6" fmla="*/ 7565350 w 12192001"/>
              <a:gd name="connsiteY6" fmla="*/ 4326525 h 4326959"/>
              <a:gd name="connsiteX7" fmla="*/ 7527959 w 12192001"/>
              <a:gd name="connsiteY7" fmla="*/ 4326959 h 4326959"/>
              <a:gd name="connsiteX8" fmla="*/ 7527959 w 12192001"/>
              <a:gd name="connsiteY8" fmla="*/ 2273917 h 4326959"/>
              <a:gd name="connsiteX9" fmla="*/ 7451727 w 12192001"/>
              <a:gd name="connsiteY9" fmla="*/ 2241529 h 4326959"/>
              <a:gd name="connsiteX10" fmla="*/ 0 w 12192001"/>
              <a:gd name="connsiteY10" fmla="*/ 1889670 h 43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4326959">
                <a:moveTo>
                  <a:pt x="0" y="0"/>
                </a:moveTo>
                <a:lnTo>
                  <a:pt x="12192001" y="0"/>
                </a:lnTo>
                <a:lnTo>
                  <a:pt x="12192001" y="4296848"/>
                </a:lnTo>
                <a:lnTo>
                  <a:pt x="12192000" y="4296848"/>
                </a:lnTo>
                <a:lnTo>
                  <a:pt x="12192000" y="2749385"/>
                </a:lnTo>
                <a:lnTo>
                  <a:pt x="12049456" y="2772285"/>
                </a:lnTo>
                <a:cubicBezTo>
                  <a:pt x="10554754" y="3071178"/>
                  <a:pt x="9060052" y="4257079"/>
                  <a:pt x="7565350" y="4326525"/>
                </a:cubicBezTo>
                <a:lnTo>
                  <a:pt x="7527959" y="4326959"/>
                </a:lnTo>
                <a:lnTo>
                  <a:pt x="7527959" y="2273917"/>
                </a:lnTo>
                <a:cubicBezTo>
                  <a:pt x="7528069" y="2250452"/>
                  <a:pt x="7493699" y="2236021"/>
                  <a:pt x="7451727" y="2241529"/>
                </a:cubicBezTo>
                <a:cubicBezTo>
                  <a:pt x="4967781" y="2566509"/>
                  <a:pt x="2483946" y="2620599"/>
                  <a:pt x="0" y="18896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C1D9F8D-7841-9524-134B-405E20E4CB6E}"/>
              </a:ext>
            </a:extLst>
          </p:cNvPr>
          <p:cNvSpPr/>
          <p:nvPr userDrawn="1"/>
        </p:nvSpPr>
        <p:spPr>
          <a:xfrm>
            <a:off x="-1" y="1889670"/>
            <a:ext cx="12192001" cy="4966349"/>
          </a:xfrm>
          <a:custGeom>
            <a:avLst/>
            <a:gdLst>
              <a:gd name="connsiteX0" fmla="*/ 0 w 12192001"/>
              <a:gd name="connsiteY0" fmla="*/ 0 h 4966349"/>
              <a:gd name="connsiteX1" fmla="*/ 7451727 w 12192001"/>
              <a:gd name="connsiteY1" fmla="*/ 351859 h 4966349"/>
              <a:gd name="connsiteX2" fmla="*/ 7527959 w 12192001"/>
              <a:gd name="connsiteY2" fmla="*/ 384247 h 4966349"/>
              <a:gd name="connsiteX3" fmla="*/ 7527959 w 12192001"/>
              <a:gd name="connsiteY3" fmla="*/ 3056681 h 4966349"/>
              <a:gd name="connsiteX4" fmla="*/ 7604082 w 12192001"/>
              <a:gd name="connsiteY4" fmla="*/ 3088849 h 4966349"/>
              <a:gd name="connsiteX5" fmla="*/ 8637737 w 12192001"/>
              <a:gd name="connsiteY5" fmla="*/ 2935282 h 4966349"/>
              <a:gd name="connsiteX6" fmla="*/ 8791083 w 12192001"/>
              <a:gd name="connsiteY6" fmla="*/ 2910716 h 4966349"/>
              <a:gd name="connsiteX7" fmla="*/ 8791083 w 12192001"/>
              <a:gd name="connsiteY7" fmla="*/ 2912478 h 4966349"/>
              <a:gd name="connsiteX8" fmla="*/ 12192001 w 12192001"/>
              <a:gd name="connsiteY8" fmla="*/ 2407178 h 4966349"/>
              <a:gd name="connsiteX9" fmla="*/ 12192001 w 12192001"/>
              <a:gd name="connsiteY9" fmla="*/ 4966349 h 4966349"/>
              <a:gd name="connsiteX10" fmla="*/ 8791083 w 12192001"/>
              <a:gd name="connsiteY10" fmla="*/ 4966349 h 4966349"/>
              <a:gd name="connsiteX11" fmla="*/ 7604082 w 12192001"/>
              <a:gd name="connsiteY11" fmla="*/ 4966349 h 4966349"/>
              <a:gd name="connsiteX12" fmla="*/ 0 w 12192001"/>
              <a:gd name="connsiteY12" fmla="*/ 4966349 h 4966349"/>
              <a:gd name="connsiteX13" fmla="*/ 0 w 12192001"/>
              <a:gd name="connsiteY13" fmla="*/ 0 h 496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4966349">
                <a:moveTo>
                  <a:pt x="0" y="0"/>
                </a:moveTo>
                <a:cubicBezTo>
                  <a:pt x="2483946" y="730929"/>
                  <a:pt x="4967781" y="676839"/>
                  <a:pt x="7451727" y="351859"/>
                </a:cubicBezTo>
                <a:cubicBezTo>
                  <a:pt x="7493699" y="346351"/>
                  <a:pt x="7528069" y="360782"/>
                  <a:pt x="7527959" y="384247"/>
                </a:cubicBezTo>
                <a:lnTo>
                  <a:pt x="7527959" y="3056681"/>
                </a:lnTo>
                <a:cubicBezTo>
                  <a:pt x="7527959" y="3080146"/>
                  <a:pt x="7561889" y="3094467"/>
                  <a:pt x="7604082" y="3088849"/>
                </a:cubicBezTo>
                <a:lnTo>
                  <a:pt x="8637737" y="2935282"/>
                </a:lnTo>
                <a:cubicBezTo>
                  <a:pt x="8688852" y="2927130"/>
                  <a:pt x="8739968" y="2919088"/>
                  <a:pt x="8791083" y="2910716"/>
                </a:cubicBezTo>
                <a:lnTo>
                  <a:pt x="8791083" y="2912478"/>
                </a:lnTo>
                <a:lnTo>
                  <a:pt x="12192001" y="2407178"/>
                </a:lnTo>
                <a:lnTo>
                  <a:pt x="12192001" y="4966349"/>
                </a:lnTo>
                <a:lnTo>
                  <a:pt x="8791083" y="4966349"/>
                </a:lnTo>
                <a:lnTo>
                  <a:pt x="7604082" y="4966349"/>
                </a:lnTo>
                <a:lnTo>
                  <a:pt x="0" y="49663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962F1-3A1C-B813-E743-34E5ECE8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914F9-0020-F29F-96AD-C2465F7F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F2662-B3CA-4CAB-0895-FBC6D77E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4368C84-3241-79A2-B4D5-662C3CE9D4DD}"/>
              </a:ext>
            </a:extLst>
          </p:cNvPr>
          <p:cNvSpPr/>
          <p:nvPr userDrawn="1"/>
        </p:nvSpPr>
        <p:spPr>
          <a:xfrm>
            <a:off x="5501639" y="2749384"/>
            <a:ext cx="6690361" cy="3255718"/>
          </a:xfrm>
          <a:custGeom>
            <a:avLst/>
            <a:gdLst>
              <a:gd name="connsiteX0" fmla="*/ 2 w 6690361"/>
              <a:gd name="connsiteY0" fmla="*/ 2402073 h 3255718"/>
              <a:gd name="connsiteX1" fmla="*/ 4652241 w 6690361"/>
              <a:gd name="connsiteY1" fmla="*/ 2402073 h 3255718"/>
              <a:gd name="connsiteX2" fmla="*/ 4472319 w 6690361"/>
              <a:gd name="connsiteY2" fmla="*/ 2484992 h 3255718"/>
              <a:gd name="connsiteX3" fmla="*/ 25482 w 6690361"/>
              <a:gd name="connsiteY3" fmla="*/ 2466850 h 3255718"/>
              <a:gd name="connsiteX4" fmla="*/ 2 w 6690361"/>
              <a:gd name="connsiteY4" fmla="*/ 2418351 h 3255718"/>
              <a:gd name="connsiteX5" fmla="*/ 3289443 w 6690361"/>
              <a:gd name="connsiteY5" fmla="*/ 2051001 h 3255718"/>
              <a:gd name="connsiteX6" fmla="*/ 3289443 w 6690361"/>
              <a:gd name="connsiteY6" fmla="*/ 2052763 h 3255718"/>
              <a:gd name="connsiteX7" fmla="*/ 3289444 w 6690361"/>
              <a:gd name="connsiteY7" fmla="*/ 2052763 h 3255718"/>
              <a:gd name="connsiteX8" fmla="*/ 3289444 w 6690361"/>
              <a:gd name="connsiteY8" fmla="*/ 2051001 h 3255718"/>
              <a:gd name="connsiteX9" fmla="*/ 6690361 w 6690361"/>
              <a:gd name="connsiteY9" fmla="*/ 0 h 3255718"/>
              <a:gd name="connsiteX10" fmla="*/ 6690361 w 6690361"/>
              <a:gd name="connsiteY10" fmla="*/ 1547463 h 3255718"/>
              <a:gd name="connsiteX11" fmla="*/ 6690360 w 6690361"/>
              <a:gd name="connsiteY11" fmla="*/ 1547463 h 3255718"/>
              <a:gd name="connsiteX12" fmla="*/ 6690360 w 6690361"/>
              <a:gd name="connsiteY12" fmla="*/ 1673414 h 3255718"/>
              <a:gd name="connsiteX13" fmla="*/ 6493672 w 6690361"/>
              <a:gd name="connsiteY13" fmla="*/ 1710019 h 3255718"/>
              <a:gd name="connsiteX14" fmla="*/ 4876567 w 6690361"/>
              <a:gd name="connsiteY14" fmla="*/ 2298688 h 3255718"/>
              <a:gd name="connsiteX15" fmla="*/ 4652239 w 6690361"/>
              <a:gd name="connsiteY15" fmla="*/ 2402072 h 3255718"/>
              <a:gd name="connsiteX16" fmla="*/ 0 w 6690361"/>
              <a:gd name="connsiteY16" fmla="*/ 2402072 h 3255718"/>
              <a:gd name="connsiteX17" fmla="*/ 0 w 6690361"/>
              <a:gd name="connsiteY17" fmla="*/ 794136 h 3255718"/>
              <a:gd name="connsiteX18" fmla="*/ 7501 w 6690361"/>
              <a:gd name="connsiteY18" fmla="*/ 782422 h 3255718"/>
              <a:gd name="connsiteX19" fmla="*/ 25480 w 6690361"/>
              <a:gd name="connsiteY19" fmla="*/ 791669 h 3255718"/>
              <a:gd name="connsiteX20" fmla="*/ 1859887 w 6690361"/>
              <a:gd name="connsiteY20" fmla="*/ 1579502 h 3255718"/>
              <a:gd name="connsiteX21" fmla="*/ 2026319 w 6690361"/>
              <a:gd name="connsiteY21" fmla="*/ 1577574 h 3255718"/>
              <a:gd name="connsiteX22" fmla="*/ 2026319 w 6690361"/>
              <a:gd name="connsiteY22" fmla="*/ 2196966 h 3255718"/>
              <a:gd name="connsiteX23" fmla="*/ 2102442 w 6690361"/>
              <a:gd name="connsiteY23" fmla="*/ 2229134 h 3255718"/>
              <a:gd name="connsiteX24" fmla="*/ 2102443 w 6690361"/>
              <a:gd name="connsiteY24" fmla="*/ 2229134 h 3255718"/>
              <a:gd name="connsiteX25" fmla="*/ 2048560 w 6690361"/>
              <a:gd name="connsiteY25" fmla="*/ 2223956 h 3255718"/>
              <a:gd name="connsiteX26" fmla="*/ 2026320 w 6690361"/>
              <a:gd name="connsiteY26" fmla="*/ 2196966 h 3255718"/>
              <a:gd name="connsiteX27" fmla="*/ 2026320 w 6690361"/>
              <a:gd name="connsiteY27" fmla="*/ 1577574 h 3255718"/>
              <a:gd name="connsiteX28" fmla="*/ 2063711 w 6690361"/>
              <a:gd name="connsiteY28" fmla="*/ 1577140 h 3255718"/>
              <a:gd name="connsiteX29" fmla="*/ 6547817 w 6690361"/>
              <a:gd name="connsiteY29" fmla="*/ 22900 h 32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90361" h="3255718">
                <a:moveTo>
                  <a:pt x="2" y="2402073"/>
                </a:moveTo>
                <a:lnTo>
                  <a:pt x="4652241" y="2402073"/>
                </a:lnTo>
                <a:lnTo>
                  <a:pt x="4472319" y="2484992"/>
                </a:lnTo>
                <a:cubicBezTo>
                  <a:pt x="2990081" y="3169891"/>
                  <a:pt x="1507965" y="3815204"/>
                  <a:pt x="25482" y="2466850"/>
                </a:cubicBezTo>
                <a:cubicBezTo>
                  <a:pt x="11512" y="2453700"/>
                  <a:pt x="2" y="2431500"/>
                  <a:pt x="2" y="2418351"/>
                </a:cubicBezTo>
                <a:close/>
                <a:moveTo>
                  <a:pt x="3289443" y="2051001"/>
                </a:moveTo>
                <a:lnTo>
                  <a:pt x="3289443" y="2052763"/>
                </a:lnTo>
                <a:lnTo>
                  <a:pt x="3289444" y="2052763"/>
                </a:lnTo>
                <a:lnTo>
                  <a:pt x="3289444" y="2051001"/>
                </a:lnTo>
                <a:close/>
                <a:moveTo>
                  <a:pt x="6690361" y="0"/>
                </a:moveTo>
                <a:lnTo>
                  <a:pt x="6690361" y="1547463"/>
                </a:lnTo>
                <a:lnTo>
                  <a:pt x="6690360" y="1547463"/>
                </a:lnTo>
                <a:lnTo>
                  <a:pt x="6690360" y="1673414"/>
                </a:lnTo>
                <a:lnTo>
                  <a:pt x="6493672" y="1710019"/>
                </a:lnTo>
                <a:cubicBezTo>
                  <a:pt x="5954600" y="1825346"/>
                  <a:pt x="5415572" y="2052889"/>
                  <a:pt x="4876567" y="2298688"/>
                </a:cubicBezTo>
                <a:lnTo>
                  <a:pt x="4652239" y="2402072"/>
                </a:lnTo>
                <a:lnTo>
                  <a:pt x="0" y="2402072"/>
                </a:lnTo>
                <a:lnTo>
                  <a:pt x="0" y="794136"/>
                </a:lnTo>
                <a:cubicBezTo>
                  <a:pt x="0" y="786738"/>
                  <a:pt x="2878" y="782833"/>
                  <a:pt x="7501" y="782422"/>
                </a:cubicBezTo>
                <a:cubicBezTo>
                  <a:pt x="12125" y="782012"/>
                  <a:pt x="18495" y="785094"/>
                  <a:pt x="25480" y="791669"/>
                </a:cubicBezTo>
                <a:cubicBezTo>
                  <a:pt x="636949" y="1347808"/>
                  <a:pt x="1248418" y="1564697"/>
                  <a:pt x="1859887" y="1579502"/>
                </a:cubicBezTo>
                <a:lnTo>
                  <a:pt x="2026319" y="1577574"/>
                </a:lnTo>
                <a:lnTo>
                  <a:pt x="2026319" y="2196966"/>
                </a:lnTo>
                <a:cubicBezTo>
                  <a:pt x="2026319" y="2220431"/>
                  <a:pt x="2060249" y="2234752"/>
                  <a:pt x="2102442" y="2229134"/>
                </a:cubicBezTo>
                <a:lnTo>
                  <a:pt x="2102443" y="2229134"/>
                </a:lnTo>
                <a:lnTo>
                  <a:pt x="2048560" y="2223956"/>
                </a:lnTo>
                <a:cubicBezTo>
                  <a:pt x="2034803" y="2218145"/>
                  <a:pt x="2026320" y="2208699"/>
                  <a:pt x="2026320" y="2196966"/>
                </a:cubicBezTo>
                <a:lnTo>
                  <a:pt x="2026320" y="1577574"/>
                </a:lnTo>
                <a:lnTo>
                  <a:pt x="2063711" y="1577140"/>
                </a:lnTo>
                <a:cubicBezTo>
                  <a:pt x="3558413" y="1507694"/>
                  <a:pt x="5053115" y="321793"/>
                  <a:pt x="6547817" y="22900"/>
                </a:cubicBezTo>
                <a:close/>
              </a:path>
            </a:pathLst>
          </a:cu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22599B32-A6D7-5BDF-ADFB-89E2CF66419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4999" y="3857007"/>
            <a:ext cx="5916272" cy="2159670"/>
          </a:xfrm>
        </p:spPr>
        <p:txBody>
          <a:bodyPr lIns="0" tIns="0" rIns="0" bIns="0" anchor="t">
            <a:noAutofit/>
          </a:bodyPr>
          <a:lstStyle>
            <a:lvl1pPr marL="0" indent="0" algn="l" defTabSz="0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726A7ABA-2C70-BF10-E257-F6EE98B63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999" y="3148413"/>
            <a:ext cx="5916272" cy="619057"/>
          </a:xfrm>
        </p:spPr>
        <p:txBody>
          <a:bodyPr lIns="0" anchor="b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Your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AE9EA-72FC-14FE-05E2-7C4F07B4C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1119" y="5156738"/>
            <a:ext cx="4123244" cy="16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2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43C67-7D2E-2CAC-C289-AA0B8CB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DE24F-D47E-DC03-9D83-1959B923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D8AD6-CDCA-18EC-E9D2-30FE511B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1B496-45DA-355E-F01E-0E3085D22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>
          <a:xfrm>
            <a:off x="0" y="356459"/>
            <a:ext cx="6096000" cy="6030254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8D45F76-2092-1B2C-F2FB-135FBFC67D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495301"/>
            <a:ext cx="5356490" cy="5331619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CACE97-4641-8982-BE5E-254CE6845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2153"/>
            <a:ext cx="4989065" cy="303739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44E0342-6E27-E7BB-0370-EE39FE260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992715"/>
            <a:ext cx="4989065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B604B1-7329-43A5-9CB2-DC5D00E91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2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1A483-1085-3E42-9E2C-A2F18FB1FE64}"/>
              </a:ext>
            </a:extLst>
          </p:cNvPr>
          <p:cNvSpPr/>
          <p:nvPr userDrawn="1"/>
        </p:nvSpPr>
        <p:spPr>
          <a:xfrm>
            <a:off x="629855" y="1540136"/>
            <a:ext cx="5785342" cy="41850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b="1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900C7-DC8A-D440-1E48-E914A02C5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46" y="1328805"/>
            <a:ext cx="7901686" cy="4810805"/>
          </a:xfrm>
          <a:prstGeom prst="rect">
            <a:avLst/>
          </a:prstGeom>
        </p:spPr>
      </p:pic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FEDE371-FFDB-CC82-C2B4-204B1E78026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41402" y="1357178"/>
            <a:ext cx="6808507" cy="4393763"/>
          </a:xfrm>
          <a:prstGeom prst="round2SameRect">
            <a:avLst>
              <a:gd name="adj1" fmla="val 4086"/>
              <a:gd name="adj2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592AB3A-7C93-A644-8443-35A6B42A2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139" y="2036271"/>
            <a:ext cx="4182319" cy="3192743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2A267-8C7D-B74D-B782-1107F5BA87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C9BEE2-5825-D77D-E797-A2BE097EF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551" y="681355"/>
            <a:ext cx="1281184" cy="429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0343E4-B3DB-5667-6A89-2E98E05E3668}"/>
              </a:ext>
            </a:extLst>
          </p:cNvPr>
          <p:cNvSpPr/>
          <p:nvPr userDrawn="1"/>
        </p:nvSpPr>
        <p:spPr>
          <a:xfrm>
            <a:off x="8679542" y="0"/>
            <a:ext cx="351245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1A703-EFC4-4208-6DAF-6BF0FD4A4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61" y="1125538"/>
            <a:ext cx="6366039" cy="5732462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B4C0084-9A93-829D-0025-AAF6C8BF4EC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880350" y="1259682"/>
            <a:ext cx="2009775" cy="43711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4D2AC3-CB30-6D4C-F810-BC43DED1F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A39119-03EA-CDB3-C371-C20E52D74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DFFDE-CAF9-C815-D678-D10EB12453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1C25D-284B-3484-7FDC-DE9F24E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4713-82D9-C220-2072-44CC204D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FD176-9E01-9376-924C-0C040036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BA666-2433-E7CF-A431-24BA94A0F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7658"/>
            <a:ext cx="2803071" cy="5606142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628EAAE-6A19-DC29-3D82-737C55B4D43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7187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AB3C3D3-AC3E-D5B8-2118-50E8D76CAB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74945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4FC1C0-3D28-1026-0C1F-6A2BCEE2AE3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698834" y="822780"/>
            <a:ext cx="2448015" cy="5298281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" dir="5400000" algn="t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ACCB86A-D982-BDE8-B239-A2F7F85F2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97" y="2510911"/>
            <a:ext cx="5015865" cy="349726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D99C6-7594-BFBD-733E-5EF9ECA1A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897" y="1811559"/>
            <a:ext cx="5015865" cy="55774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750B-3491-56A8-21A6-F2FD0CF03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968" y="158106"/>
            <a:ext cx="4040307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PI/ 3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58CCF2D-B323-BD00-3761-2785EEA7CC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923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5A2C1BB-0237-F9B8-4248-8EBF6F51A0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923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178B8BFF-35F2-D32C-1181-7FA12BDE56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1966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7B3CF51-0296-0FBE-51B2-9EF91BFBC0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1966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E1A00DC-FEC1-188A-907B-D2A2DC74C9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50350" y="4978727"/>
            <a:ext cx="2454686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FD384397-8559-CE08-1083-37FCB2D35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50350" y="4610553"/>
            <a:ext cx="2454686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89A7-B838-FF38-7365-AF5F7415A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5148" y="1635895"/>
            <a:ext cx="492263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5999" y="1635895"/>
            <a:ext cx="5378549" cy="4109197"/>
          </a:xfrm>
        </p:spPr>
        <p:txBody>
          <a:bodyPr wrap="square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227209" indent="0">
              <a:buNone/>
              <a:tabLst/>
              <a:defRPr sz="196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1306" indent="0">
              <a:buNone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672290" indent="0">
              <a:buNone/>
              <a:tabLst/>
              <a:defRPr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22113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PI/ 4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AAD11-FDA5-7C5B-85B7-2A3FCAD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8EF0-E226-E744-C3DB-0F861546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9874-F8AA-B4E3-DF4C-3498B977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CB8376-CB0C-2BF3-F6AD-1C84DA12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2BEDA8D-003F-303B-C4C7-694EA7D680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9576C2-152E-493C-93F4-5D5762725D4E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AAC4B8-913C-5431-3BAC-018187916429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260419-C478-737E-404D-1E43E47916C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DBA1C4-512C-1BB9-1289-77FE71B3B5F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042490-ADF4-F472-FE48-657506BE9C96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D5BC1D48-B723-C755-B567-8D7ED32D7A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3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4C7D8E5-718A-0FFF-1FF4-D9F1E7E3B4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23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4A3770E-1108-B9BC-D8D7-D1FBF46B0D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9881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32FD3EA-0CB9-5457-791C-4C2AE9B462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29881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6B23DD3-9B51-AC1A-1542-02DF981382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3086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414D158-D94C-5C60-284B-D3FA67CF00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3086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2C5CE4C-2A82-9F5A-6140-6DBA2935B4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3147" y="5007302"/>
            <a:ext cx="2329223" cy="915436"/>
          </a:xfrm>
        </p:spPr>
        <p:txBody>
          <a:bodyPr lIns="0" tIns="0" rIns="0" bIns="0" anchor="t">
            <a:norm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012E6C5-8834-4B8A-BE35-9938C90E50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3147" y="4639128"/>
            <a:ext cx="2329223" cy="275401"/>
          </a:xfrm>
        </p:spPr>
        <p:txBody>
          <a:bodyPr lIns="0" tIns="45720" rIns="0" anchor="ctr">
            <a:noAutofit/>
          </a:bodyPr>
          <a:lstStyle>
            <a:lvl1pPr marL="0" indent="0" algn="ctr" defTabSz="0">
              <a:lnSpc>
                <a:spcPct val="100000"/>
              </a:lnSpc>
              <a:spcBef>
                <a:spcPts val="0"/>
              </a:spcBef>
              <a:buNone/>
              <a:defRPr sz="2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2D08A-5CA2-44EA-2D0E-AD021DA4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99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5366800-8D73-20E5-CD73-0AA2D3D1EFA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19125" y="1666875"/>
            <a:ext cx="10976610" cy="45916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8E7604-8B33-95B3-87BC-E15125B2707B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4294DA-C956-CB60-AF77-E9942CBCD6F5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C9C720-8DF4-22DE-CF11-775004D865A8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2A4D70-6E45-667B-6AF0-29688C90302B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50F71-F948-5DBD-9234-9EA7F2D7B70B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3C3DC2-3771-CFBB-A753-4FAC155EB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500B3-A6BE-3577-04B0-426069C945C8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DD90072-D4F0-AC2B-13EE-F5CF5142A29F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064CFA-ED8D-45B6-EA1A-F50F52E34D94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4846892-414B-5D5F-5067-45AA9F629E38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2302B6-848D-986A-BB57-F3DBD741CC34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7BD04B-A929-D626-FCFC-E9CE1A7B6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44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526" y="3738007"/>
            <a:ext cx="5279360" cy="2189497"/>
          </a:xfrm>
        </p:spPr>
        <p:txBody>
          <a:bodyPr lIns="0" anchor="t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5272731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54D2DF1-6EF9-9602-60EA-0E0CEC8A6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052" y="879617"/>
            <a:ext cx="5272731" cy="5098766"/>
          </a:xfrm>
          <a:prstGeom prst="roundRect">
            <a:avLst>
              <a:gd name="adj" fmla="val 3302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648E401-FA4C-E5E0-E133-9283776FA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2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8D2F55-502F-D535-BA94-29FDB7E60F30}"/>
              </a:ext>
            </a:extLst>
          </p:cNvPr>
          <p:cNvGrpSpPr/>
          <p:nvPr userDrawn="1"/>
        </p:nvGrpSpPr>
        <p:grpSpPr>
          <a:xfrm>
            <a:off x="4179276" y="12938"/>
            <a:ext cx="8012724" cy="6845062"/>
            <a:chOff x="4179276" y="53968"/>
            <a:chExt cx="8012724" cy="6845062"/>
          </a:xfrm>
          <a:solidFill>
            <a:srgbClr val="006E76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1555C1-CB03-90BD-074D-1158B86109D1}"/>
                </a:ext>
              </a:extLst>
            </p:cNvPr>
            <p:cNvSpPr/>
            <p:nvPr userDrawn="1"/>
          </p:nvSpPr>
          <p:spPr>
            <a:xfrm>
              <a:off x="4179276" y="53968"/>
              <a:ext cx="8012724" cy="3899216"/>
            </a:xfrm>
            <a:custGeom>
              <a:avLst/>
              <a:gdLst>
                <a:gd name="connsiteX0" fmla="*/ 8012724 w 8012724"/>
                <a:gd name="connsiteY0" fmla="*/ 0 h 3899216"/>
                <a:gd name="connsiteX1" fmla="*/ 8012724 w 8012724"/>
                <a:gd name="connsiteY1" fmla="*/ 2004167 h 3899216"/>
                <a:gd name="connsiteX2" fmla="*/ 7777161 w 8012724"/>
                <a:gd name="connsiteY2" fmla="*/ 2048007 h 3899216"/>
                <a:gd name="connsiteX3" fmla="*/ 30516 w 8012724"/>
                <a:gd name="connsiteY3" fmla="*/ 2954426 h 3899216"/>
                <a:gd name="connsiteX4" fmla="*/ 0 w 8012724"/>
                <a:gd name="connsiteY4" fmla="*/ 2896341 h 3899216"/>
                <a:gd name="connsiteX5" fmla="*/ 0 w 8012724"/>
                <a:gd name="connsiteY5" fmla="*/ 951099 h 3899216"/>
                <a:gd name="connsiteX6" fmla="*/ 30516 w 8012724"/>
                <a:gd name="connsiteY6" fmla="*/ 948144 h 3899216"/>
                <a:gd name="connsiteX7" fmla="*/ 7842006 w 8012724"/>
                <a:gd name="connsiteY7" fmla="*/ 27426 h 3899216"/>
                <a:gd name="connsiteX8" fmla="*/ 8012724 w 8012724"/>
                <a:gd name="connsiteY8" fmla="*/ 0 h 38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2724" h="3899216">
                  <a:moveTo>
                    <a:pt x="8012724" y="0"/>
                  </a:moveTo>
                  <a:lnTo>
                    <a:pt x="8012724" y="2004167"/>
                  </a:lnTo>
                  <a:lnTo>
                    <a:pt x="7777161" y="2048007"/>
                  </a:lnTo>
                  <a:cubicBezTo>
                    <a:pt x="5194675" y="2600494"/>
                    <a:pt x="2613060" y="5303312"/>
                    <a:pt x="30516" y="2954426"/>
                  </a:cubicBezTo>
                  <a:cubicBezTo>
                    <a:pt x="13785" y="2938677"/>
                    <a:pt x="0" y="2912090"/>
                    <a:pt x="0" y="2896341"/>
                  </a:cubicBezTo>
                  <a:lnTo>
                    <a:pt x="0" y="951099"/>
                  </a:lnTo>
                  <a:cubicBezTo>
                    <a:pt x="0" y="933377"/>
                    <a:pt x="13785" y="932395"/>
                    <a:pt x="30516" y="948144"/>
                  </a:cubicBezTo>
                  <a:cubicBezTo>
                    <a:pt x="2634346" y="3316359"/>
                    <a:pt x="5238176" y="548109"/>
                    <a:pt x="7842006" y="27426"/>
                  </a:cubicBezTo>
                  <a:lnTo>
                    <a:pt x="8012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81E387-1BCD-C50F-33DF-65CF19067A98}"/>
                </a:ext>
              </a:extLst>
            </p:cNvPr>
            <p:cNvSpPr/>
            <p:nvPr userDrawn="1"/>
          </p:nvSpPr>
          <p:spPr>
            <a:xfrm>
              <a:off x="5815410" y="4064326"/>
              <a:ext cx="6376590" cy="2834704"/>
            </a:xfrm>
            <a:custGeom>
              <a:avLst/>
              <a:gdLst>
                <a:gd name="connsiteX0" fmla="*/ 6376590 w 6376590"/>
                <a:gd name="connsiteY0" fmla="*/ 0 h 2834704"/>
                <a:gd name="connsiteX1" fmla="*/ 6376590 w 6376590"/>
                <a:gd name="connsiteY1" fmla="*/ 2007118 h 2834704"/>
                <a:gd name="connsiteX2" fmla="*/ 6089032 w 6376590"/>
                <a:gd name="connsiteY2" fmla="*/ 2062788 h 2834704"/>
                <a:gd name="connsiteX3" fmla="*/ 4069527 w 6376590"/>
                <a:gd name="connsiteY3" fmla="*/ 2818503 h 2834704"/>
                <a:gd name="connsiteX4" fmla="*/ 4034410 w 6376590"/>
                <a:gd name="connsiteY4" fmla="*/ 2834704 h 2834704"/>
                <a:gd name="connsiteX5" fmla="*/ 0 w 6376590"/>
                <a:gd name="connsiteY5" fmla="*/ 2834704 h 2834704"/>
                <a:gd name="connsiteX6" fmla="*/ 0 w 6376590"/>
                <a:gd name="connsiteY6" fmla="*/ 1856025 h 2834704"/>
                <a:gd name="connsiteX7" fmla="*/ 30515 w 6376590"/>
                <a:gd name="connsiteY7" fmla="*/ 1831410 h 2834704"/>
                <a:gd name="connsiteX8" fmla="*/ 6192157 w 6376590"/>
                <a:gd name="connsiteY8" fmla="*/ 33281 h 2834704"/>
                <a:gd name="connsiteX9" fmla="*/ 6376590 w 6376590"/>
                <a:gd name="connsiteY9" fmla="*/ 0 h 28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6590" h="2834704">
                  <a:moveTo>
                    <a:pt x="6376590" y="0"/>
                  </a:moveTo>
                  <a:lnTo>
                    <a:pt x="6376590" y="2007118"/>
                  </a:lnTo>
                  <a:lnTo>
                    <a:pt x="6089032" y="2062788"/>
                  </a:lnTo>
                  <a:cubicBezTo>
                    <a:pt x="5415864" y="2214383"/>
                    <a:pt x="4742696" y="2508822"/>
                    <a:pt x="4069527" y="2818503"/>
                  </a:cubicBezTo>
                  <a:lnTo>
                    <a:pt x="4034410" y="2834704"/>
                  </a:lnTo>
                  <a:lnTo>
                    <a:pt x="0" y="2834704"/>
                  </a:lnTo>
                  <a:lnTo>
                    <a:pt x="0" y="1856025"/>
                  </a:lnTo>
                  <a:cubicBezTo>
                    <a:pt x="0" y="1838303"/>
                    <a:pt x="13775" y="1827473"/>
                    <a:pt x="30515" y="1831410"/>
                  </a:cubicBezTo>
                  <a:cubicBezTo>
                    <a:pt x="2084720" y="2257703"/>
                    <a:pt x="4138011" y="450077"/>
                    <a:pt x="6192157" y="33281"/>
                  </a:cubicBezTo>
                  <a:lnTo>
                    <a:pt x="637659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7F29-FECD-C8F4-77CF-23D0363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95FD-24CD-2307-BCEF-7A76A9D1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6264-3D9E-5AA2-BE43-D203A6C2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5969957-DBB4-00F1-3E34-4238A1A37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7326" y="390009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B0D9471-2393-CBF6-9C0B-649CA77C6A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326" y="428427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19C05D9-E517-C556-2B21-48172C227E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7326" y="4668445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0BC0C6E-BA02-8EBD-97D5-ED284638C6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7326" y="5052620"/>
            <a:ext cx="5743575" cy="296863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E175EC-76DC-A14F-6527-83578E67A4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245" y="2891701"/>
            <a:ext cx="6139657" cy="83347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  <a:endParaRPr lang="en-PK"/>
          </a:p>
        </p:txBody>
      </p:sp>
      <p:grpSp>
        <p:nvGrpSpPr>
          <p:cNvPr id="23" name="Graphic 16">
            <a:extLst>
              <a:ext uri="{FF2B5EF4-FFF2-40B4-BE49-F238E27FC236}">
                <a16:creationId xmlns:a16="http://schemas.microsoft.com/office/drawing/2014/main" id="{D19581AC-6029-302C-B198-D74EF5FC0A7D}"/>
              </a:ext>
            </a:extLst>
          </p:cNvPr>
          <p:cNvGrpSpPr/>
          <p:nvPr userDrawn="1"/>
        </p:nvGrpSpPr>
        <p:grpSpPr>
          <a:xfrm>
            <a:off x="695545" y="4751368"/>
            <a:ext cx="162615" cy="125131"/>
            <a:chOff x="5938837" y="3049904"/>
            <a:chExt cx="311562" cy="23974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F7B150-3758-ADE7-849B-133484FD506E}"/>
                </a:ext>
              </a:extLst>
            </p:cNvPr>
            <p:cNvSpPr/>
            <p:nvPr/>
          </p:nvSpPr>
          <p:spPr>
            <a:xfrm>
              <a:off x="5965602" y="3049904"/>
              <a:ext cx="257936" cy="147066"/>
            </a:xfrm>
            <a:custGeom>
              <a:avLst/>
              <a:gdLst>
                <a:gd name="connsiteX0" fmla="*/ 257937 w 257936"/>
                <a:gd name="connsiteY0" fmla="*/ 0 h 147066"/>
                <a:gd name="connsiteX1" fmla="*/ 0 w 257936"/>
                <a:gd name="connsiteY1" fmla="*/ 0 h 147066"/>
                <a:gd name="connsiteX2" fmla="*/ 128969 w 257936"/>
                <a:gd name="connsiteY2" fmla="*/ 147066 h 14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936" h="147066">
                  <a:moveTo>
                    <a:pt x="257937" y="0"/>
                  </a:moveTo>
                  <a:lnTo>
                    <a:pt x="0" y="0"/>
                  </a:lnTo>
                  <a:lnTo>
                    <a:pt x="128969" y="1470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EA79E4-EC7D-1759-2D5B-6AAFDDF364D9}"/>
                </a:ext>
              </a:extLst>
            </p:cNvPr>
            <p:cNvSpPr/>
            <p:nvPr/>
          </p:nvSpPr>
          <p:spPr>
            <a:xfrm>
              <a:off x="5938837" y="3067907"/>
              <a:ext cx="311562" cy="221741"/>
            </a:xfrm>
            <a:custGeom>
              <a:avLst/>
              <a:gdLst>
                <a:gd name="connsiteX0" fmla="*/ 155734 w 311562"/>
                <a:gd name="connsiteY0" fmla="*/ 177546 h 221741"/>
                <a:gd name="connsiteX1" fmla="*/ 0 w 311562"/>
                <a:gd name="connsiteY1" fmla="*/ 0 h 221741"/>
                <a:gd name="connsiteX2" fmla="*/ 0 w 311562"/>
                <a:gd name="connsiteY2" fmla="*/ 221742 h 221741"/>
                <a:gd name="connsiteX3" fmla="*/ 311563 w 311562"/>
                <a:gd name="connsiteY3" fmla="*/ 221742 h 221741"/>
                <a:gd name="connsiteX4" fmla="*/ 311563 w 311562"/>
                <a:gd name="connsiteY4" fmla="*/ 0 h 2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62" h="221741">
                  <a:moveTo>
                    <a:pt x="155734" y="177546"/>
                  </a:moveTo>
                  <a:lnTo>
                    <a:pt x="0" y="0"/>
                  </a:lnTo>
                  <a:lnTo>
                    <a:pt x="0" y="221742"/>
                  </a:lnTo>
                  <a:lnTo>
                    <a:pt x="311563" y="221742"/>
                  </a:lnTo>
                  <a:lnTo>
                    <a:pt x="3115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D03A1F4-A23F-F1D7-B42D-5B1116C60A33}"/>
              </a:ext>
            </a:extLst>
          </p:cNvPr>
          <p:cNvSpPr/>
          <p:nvPr userDrawn="1"/>
        </p:nvSpPr>
        <p:spPr>
          <a:xfrm>
            <a:off x="715505" y="3948914"/>
            <a:ext cx="122695" cy="161274"/>
          </a:xfrm>
          <a:custGeom>
            <a:avLst/>
            <a:gdLst>
              <a:gd name="connsiteX0" fmla="*/ 117539 w 235077"/>
              <a:gd name="connsiteY0" fmla="*/ 0 h 308991"/>
              <a:gd name="connsiteX1" fmla="*/ 0 w 235077"/>
              <a:gd name="connsiteY1" fmla="*/ 117538 h 308991"/>
              <a:gd name="connsiteX2" fmla="*/ 117539 w 235077"/>
              <a:gd name="connsiteY2" fmla="*/ 308991 h 308991"/>
              <a:gd name="connsiteX3" fmla="*/ 235077 w 235077"/>
              <a:gd name="connsiteY3" fmla="*/ 117538 h 308991"/>
              <a:gd name="connsiteX4" fmla="*/ 117539 w 235077"/>
              <a:gd name="connsiteY4" fmla="*/ 0 h 308991"/>
              <a:gd name="connsiteX5" fmla="*/ 117539 w 235077"/>
              <a:gd name="connsiteY5" fmla="*/ 158496 h 308991"/>
              <a:gd name="connsiteX6" fmla="*/ 70961 w 235077"/>
              <a:gd name="connsiteY6" fmla="*/ 111919 h 308991"/>
              <a:gd name="connsiteX7" fmla="*/ 117539 w 235077"/>
              <a:gd name="connsiteY7" fmla="*/ 65342 h 308991"/>
              <a:gd name="connsiteX8" fmla="*/ 164116 w 235077"/>
              <a:gd name="connsiteY8" fmla="*/ 111919 h 308991"/>
              <a:gd name="connsiteX9" fmla="*/ 117539 w 235077"/>
              <a:gd name="connsiteY9" fmla="*/ 158496 h 3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077" h="308991">
                <a:moveTo>
                  <a:pt x="117539" y="0"/>
                </a:moveTo>
                <a:cubicBezTo>
                  <a:pt x="52578" y="0"/>
                  <a:pt x="0" y="52673"/>
                  <a:pt x="0" y="117538"/>
                </a:cubicBezTo>
                <a:cubicBezTo>
                  <a:pt x="0" y="182404"/>
                  <a:pt x="117539" y="308991"/>
                  <a:pt x="117539" y="308991"/>
                </a:cubicBezTo>
                <a:cubicBezTo>
                  <a:pt x="117539" y="308991"/>
                  <a:pt x="235077" y="182499"/>
                  <a:pt x="235077" y="117538"/>
                </a:cubicBezTo>
                <a:cubicBezTo>
                  <a:pt x="235077" y="52578"/>
                  <a:pt x="182499" y="0"/>
                  <a:pt x="117539" y="0"/>
                </a:cubicBezTo>
                <a:close/>
                <a:moveTo>
                  <a:pt x="117539" y="158496"/>
                </a:moveTo>
                <a:cubicBezTo>
                  <a:pt x="91821" y="158496"/>
                  <a:pt x="70961" y="137636"/>
                  <a:pt x="70961" y="111919"/>
                </a:cubicBezTo>
                <a:cubicBezTo>
                  <a:pt x="70961" y="86201"/>
                  <a:pt x="91821" y="65342"/>
                  <a:pt x="117539" y="65342"/>
                </a:cubicBezTo>
                <a:cubicBezTo>
                  <a:pt x="143256" y="65342"/>
                  <a:pt x="164116" y="86201"/>
                  <a:pt x="164116" y="111919"/>
                </a:cubicBezTo>
                <a:cubicBezTo>
                  <a:pt x="164116" y="137636"/>
                  <a:pt x="143256" y="158496"/>
                  <a:pt x="117539" y="15849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2D5BF9F-CADF-01C8-EAD3-34766CAB3A1E}"/>
              </a:ext>
            </a:extLst>
          </p:cNvPr>
          <p:cNvSpPr/>
          <p:nvPr userDrawn="1"/>
        </p:nvSpPr>
        <p:spPr>
          <a:xfrm>
            <a:off x="697430" y="4351356"/>
            <a:ext cx="158844" cy="158844"/>
          </a:xfrm>
          <a:custGeom>
            <a:avLst/>
            <a:gdLst>
              <a:gd name="connsiteX0" fmla="*/ 147163 w 304337"/>
              <a:gd name="connsiteY0" fmla="*/ 214325 h 304337"/>
              <a:gd name="connsiteX1" fmla="*/ 90013 w 304337"/>
              <a:gd name="connsiteY1" fmla="*/ 157175 h 304337"/>
              <a:gd name="connsiteX2" fmla="*/ 90013 w 304337"/>
              <a:gd name="connsiteY2" fmla="*/ 134886 h 304337"/>
              <a:gd name="connsiteX3" fmla="*/ 140115 w 304337"/>
              <a:gd name="connsiteY3" fmla="*/ 84785 h 304337"/>
              <a:gd name="connsiteX4" fmla="*/ 57247 w 304337"/>
              <a:gd name="connsiteY4" fmla="*/ 1917 h 304337"/>
              <a:gd name="connsiteX5" fmla="*/ 48103 w 304337"/>
              <a:gd name="connsiteY5" fmla="*/ 2012 h 304337"/>
              <a:gd name="connsiteX6" fmla="*/ 52675 w 304337"/>
              <a:gd name="connsiteY6" fmla="*/ 251663 h 304337"/>
              <a:gd name="connsiteX7" fmla="*/ 302326 w 304337"/>
              <a:gd name="connsiteY7" fmla="*/ 256235 h 304337"/>
              <a:gd name="connsiteX8" fmla="*/ 302421 w 304337"/>
              <a:gd name="connsiteY8" fmla="*/ 246995 h 304337"/>
              <a:gd name="connsiteX9" fmla="*/ 219553 w 304337"/>
              <a:gd name="connsiteY9" fmla="*/ 164128 h 304337"/>
              <a:gd name="connsiteX10" fmla="*/ 169452 w 304337"/>
              <a:gd name="connsiteY10" fmla="*/ 214229 h 304337"/>
              <a:gd name="connsiteX11" fmla="*/ 147163 w 304337"/>
              <a:gd name="connsiteY11" fmla="*/ 214325 h 3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337" h="304337">
                <a:moveTo>
                  <a:pt x="147163" y="214325"/>
                </a:moveTo>
                <a:lnTo>
                  <a:pt x="90013" y="157175"/>
                </a:lnTo>
                <a:cubicBezTo>
                  <a:pt x="83822" y="150983"/>
                  <a:pt x="83822" y="141077"/>
                  <a:pt x="90013" y="134886"/>
                </a:cubicBezTo>
                <a:lnTo>
                  <a:pt x="140115" y="84785"/>
                </a:lnTo>
                <a:lnTo>
                  <a:pt x="57247" y="1917"/>
                </a:lnTo>
                <a:cubicBezTo>
                  <a:pt x="54676" y="-655"/>
                  <a:pt x="50485" y="-655"/>
                  <a:pt x="48103" y="2012"/>
                </a:cubicBezTo>
                <a:cubicBezTo>
                  <a:pt x="-17524" y="72593"/>
                  <a:pt x="-16000" y="182987"/>
                  <a:pt x="52675" y="251663"/>
                </a:cubicBezTo>
                <a:cubicBezTo>
                  <a:pt x="121351" y="320338"/>
                  <a:pt x="231841" y="321862"/>
                  <a:pt x="302326" y="256235"/>
                </a:cubicBezTo>
                <a:cubicBezTo>
                  <a:pt x="304993" y="253758"/>
                  <a:pt x="304993" y="249567"/>
                  <a:pt x="302421" y="246995"/>
                </a:cubicBezTo>
                <a:lnTo>
                  <a:pt x="219553" y="164128"/>
                </a:lnTo>
                <a:lnTo>
                  <a:pt x="169452" y="214229"/>
                </a:lnTo>
                <a:cubicBezTo>
                  <a:pt x="163261" y="220421"/>
                  <a:pt x="153355" y="220421"/>
                  <a:pt x="147163" y="2143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28" name="Graphic 16">
            <a:extLst>
              <a:ext uri="{FF2B5EF4-FFF2-40B4-BE49-F238E27FC236}">
                <a16:creationId xmlns:a16="http://schemas.microsoft.com/office/drawing/2014/main" id="{17F79F01-8B02-BAB5-EBC3-E57D91AD378F}"/>
              </a:ext>
            </a:extLst>
          </p:cNvPr>
          <p:cNvGrpSpPr/>
          <p:nvPr userDrawn="1"/>
        </p:nvGrpSpPr>
        <p:grpSpPr>
          <a:xfrm>
            <a:off x="695942" y="5117668"/>
            <a:ext cx="161820" cy="157893"/>
            <a:chOff x="5939598" y="4587430"/>
            <a:chExt cx="310038" cy="302514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60F164A-AFBA-38D2-9B6D-1F8115EFEEC7}"/>
                </a:ext>
              </a:extLst>
            </p:cNvPr>
            <p:cNvSpPr/>
            <p:nvPr/>
          </p:nvSpPr>
          <p:spPr>
            <a:xfrm>
              <a:off x="6052470" y="4598955"/>
              <a:ext cx="84296" cy="123825"/>
            </a:xfrm>
            <a:custGeom>
              <a:avLst/>
              <a:gdLst>
                <a:gd name="connsiteX0" fmla="*/ 42101 w 84296"/>
                <a:gd name="connsiteY0" fmla="*/ 0 h 123825"/>
                <a:gd name="connsiteX1" fmla="*/ 0 w 84296"/>
                <a:gd name="connsiteY1" fmla="*/ 123825 h 123825"/>
                <a:gd name="connsiteX2" fmla="*/ 84296 w 84296"/>
                <a:gd name="connsiteY2" fmla="*/ 123825 h 123825"/>
                <a:gd name="connsiteX3" fmla="*/ 42101 w 84296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96" h="123825">
                  <a:moveTo>
                    <a:pt x="42101" y="0"/>
                  </a:moveTo>
                  <a:cubicBezTo>
                    <a:pt x="28575" y="0"/>
                    <a:pt x="3048" y="43529"/>
                    <a:pt x="0" y="123825"/>
                  </a:cubicBezTo>
                  <a:lnTo>
                    <a:pt x="84296" y="123825"/>
                  </a:lnTo>
                  <a:cubicBezTo>
                    <a:pt x="81248" y="43529"/>
                    <a:pt x="55626" y="0"/>
                    <a:pt x="4210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549A838-D172-FFFA-E447-3C128EA96A8F}"/>
                </a:ext>
              </a:extLst>
            </p:cNvPr>
            <p:cNvSpPr/>
            <p:nvPr/>
          </p:nvSpPr>
          <p:spPr>
            <a:xfrm>
              <a:off x="6052470" y="4754689"/>
              <a:ext cx="84201" cy="123825"/>
            </a:xfrm>
            <a:custGeom>
              <a:avLst/>
              <a:gdLst>
                <a:gd name="connsiteX0" fmla="*/ 0 w 84201"/>
                <a:gd name="connsiteY0" fmla="*/ 0 h 123825"/>
                <a:gd name="connsiteX1" fmla="*/ 42101 w 84201"/>
                <a:gd name="connsiteY1" fmla="*/ 123825 h 123825"/>
                <a:gd name="connsiteX2" fmla="*/ 84201 w 84201"/>
                <a:gd name="connsiteY2" fmla="*/ 0 h 123825"/>
                <a:gd name="connsiteX3" fmla="*/ 0 w 84201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01" h="123825">
                  <a:moveTo>
                    <a:pt x="0" y="0"/>
                  </a:moveTo>
                  <a:cubicBezTo>
                    <a:pt x="3048" y="80201"/>
                    <a:pt x="28575" y="123825"/>
                    <a:pt x="42101" y="123825"/>
                  </a:cubicBezTo>
                  <a:cubicBezTo>
                    <a:pt x="55626" y="123825"/>
                    <a:pt x="81153" y="80296"/>
                    <a:pt x="8420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9B90BD-287E-6CC4-B4EB-AE6029449CB8}"/>
                </a:ext>
              </a:extLst>
            </p:cNvPr>
            <p:cNvSpPr/>
            <p:nvPr/>
          </p:nvSpPr>
          <p:spPr>
            <a:xfrm>
              <a:off x="6131908" y="4587430"/>
              <a:ext cx="117729" cy="135255"/>
            </a:xfrm>
            <a:custGeom>
              <a:avLst/>
              <a:gdLst>
                <a:gd name="connsiteX0" fmla="*/ 36862 w 117729"/>
                <a:gd name="connsiteY0" fmla="*/ 135255 h 135255"/>
                <a:gd name="connsiteX1" fmla="*/ 117729 w 117729"/>
                <a:gd name="connsiteY1" fmla="*/ 135255 h 135255"/>
                <a:gd name="connsiteX2" fmla="*/ 0 w 117729"/>
                <a:gd name="connsiteY2" fmla="*/ 0 h 135255"/>
                <a:gd name="connsiteX3" fmla="*/ 36862 w 117729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135255"/>
                  </a:moveTo>
                  <a:lnTo>
                    <a:pt x="117729" y="135255"/>
                  </a:lnTo>
                  <a:cubicBezTo>
                    <a:pt x="110966" y="69247"/>
                    <a:pt x="63055" y="15430"/>
                    <a:pt x="0" y="0"/>
                  </a:cubicBezTo>
                  <a:cubicBezTo>
                    <a:pt x="22289" y="27908"/>
                    <a:pt x="34766" y="80677"/>
                    <a:pt x="36862" y="135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A9B355-1FEF-9861-7939-F757FFE5E608}"/>
                </a:ext>
              </a:extLst>
            </p:cNvPr>
            <p:cNvSpPr/>
            <p:nvPr/>
          </p:nvSpPr>
          <p:spPr>
            <a:xfrm>
              <a:off x="5939598" y="4587430"/>
              <a:ext cx="117728" cy="135255"/>
            </a:xfrm>
            <a:custGeom>
              <a:avLst/>
              <a:gdLst>
                <a:gd name="connsiteX0" fmla="*/ 80867 w 117728"/>
                <a:gd name="connsiteY0" fmla="*/ 135255 h 135255"/>
                <a:gd name="connsiteX1" fmla="*/ 117729 w 117728"/>
                <a:gd name="connsiteY1" fmla="*/ 0 h 135255"/>
                <a:gd name="connsiteX2" fmla="*/ 0 w 117728"/>
                <a:gd name="connsiteY2" fmla="*/ 135255 h 135255"/>
                <a:gd name="connsiteX3" fmla="*/ 80867 w 117728"/>
                <a:gd name="connsiteY3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867" y="135255"/>
                  </a:moveTo>
                  <a:cubicBezTo>
                    <a:pt x="82868" y="80677"/>
                    <a:pt x="95441" y="27908"/>
                    <a:pt x="117729" y="0"/>
                  </a:cubicBezTo>
                  <a:cubicBezTo>
                    <a:pt x="54674" y="15430"/>
                    <a:pt x="6763" y="69247"/>
                    <a:pt x="0" y="135255"/>
                  </a:cubicBezTo>
                  <a:lnTo>
                    <a:pt x="80867" y="13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903F87-72F9-88FD-F36C-C441B5C1DE12}"/>
                </a:ext>
              </a:extLst>
            </p:cNvPr>
            <p:cNvSpPr/>
            <p:nvPr/>
          </p:nvSpPr>
          <p:spPr>
            <a:xfrm>
              <a:off x="6131908" y="4754689"/>
              <a:ext cx="117729" cy="135255"/>
            </a:xfrm>
            <a:custGeom>
              <a:avLst/>
              <a:gdLst>
                <a:gd name="connsiteX0" fmla="*/ 36862 w 117729"/>
                <a:gd name="connsiteY0" fmla="*/ 0 h 135255"/>
                <a:gd name="connsiteX1" fmla="*/ 0 w 117729"/>
                <a:gd name="connsiteY1" fmla="*/ 135255 h 135255"/>
                <a:gd name="connsiteX2" fmla="*/ 117729 w 117729"/>
                <a:gd name="connsiteY2" fmla="*/ 0 h 135255"/>
                <a:gd name="connsiteX3" fmla="*/ 36862 w 117729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9" h="135255">
                  <a:moveTo>
                    <a:pt x="36862" y="0"/>
                  </a:moveTo>
                  <a:cubicBezTo>
                    <a:pt x="34862" y="54578"/>
                    <a:pt x="22289" y="107347"/>
                    <a:pt x="0" y="135255"/>
                  </a:cubicBezTo>
                  <a:cubicBezTo>
                    <a:pt x="63055" y="119825"/>
                    <a:pt x="110966" y="66008"/>
                    <a:pt x="117729" y="0"/>
                  </a:cubicBezTo>
                  <a:lnTo>
                    <a:pt x="368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666F4-8096-1442-4E4C-BE89E2975800}"/>
                </a:ext>
              </a:extLst>
            </p:cNvPr>
            <p:cNvSpPr/>
            <p:nvPr/>
          </p:nvSpPr>
          <p:spPr>
            <a:xfrm>
              <a:off x="5939694" y="4754689"/>
              <a:ext cx="117728" cy="135255"/>
            </a:xfrm>
            <a:custGeom>
              <a:avLst/>
              <a:gdLst>
                <a:gd name="connsiteX0" fmla="*/ 80772 w 117728"/>
                <a:gd name="connsiteY0" fmla="*/ 0 h 135255"/>
                <a:gd name="connsiteX1" fmla="*/ 0 w 117728"/>
                <a:gd name="connsiteY1" fmla="*/ 0 h 135255"/>
                <a:gd name="connsiteX2" fmla="*/ 117729 w 117728"/>
                <a:gd name="connsiteY2" fmla="*/ 135255 h 135255"/>
                <a:gd name="connsiteX3" fmla="*/ 80772 w 117728"/>
                <a:gd name="connsiteY3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728" h="135255">
                  <a:moveTo>
                    <a:pt x="80772" y="0"/>
                  </a:moveTo>
                  <a:lnTo>
                    <a:pt x="0" y="0"/>
                  </a:lnTo>
                  <a:cubicBezTo>
                    <a:pt x="6763" y="66008"/>
                    <a:pt x="54674" y="119825"/>
                    <a:pt x="117729" y="135255"/>
                  </a:cubicBezTo>
                  <a:cubicBezTo>
                    <a:pt x="95345" y="107442"/>
                    <a:pt x="82868" y="54578"/>
                    <a:pt x="8077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K"/>
            </a:p>
          </p:txBody>
        </p:sp>
      </p:grp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3B6F59-9870-D566-4F7C-0D40C0860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4" y="160610"/>
            <a:ext cx="4041732" cy="1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751F-B4A2-5F78-FA93-54E51C75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205F-730B-9DF0-013A-8ECCF060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5A4F-0D1E-E56B-5EE4-4DF0ABAC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D852C295-F740-B672-FC02-E98F6C19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701041"/>
            <a:ext cx="8781812" cy="42944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000" b="1">
                <a:latin typeface="+mj-lt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D57CCA2E-8EB3-6149-CFA9-94322BEE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25" y="1130488"/>
            <a:ext cx="8781812" cy="365126"/>
          </a:xfrm>
        </p:spPr>
        <p:txBody>
          <a:bodyPr lIns="0" tIns="0" rIns="0" bIns="0" anchor="ctr">
            <a:normAutofit/>
          </a:bodyPr>
          <a:lstStyle>
            <a:lvl1pPr marL="0" indent="0" algn="l" defTabSz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F2530E-CE10-5EE9-6227-4CFA169B9A27}"/>
              </a:ext>
            </a:extLst>
          </p:cNvPr>
          <p:cNvGrpSpPr/>
          <p:nvPr userDrawn="1"/>
        </p:nvGrpSpPr>
        <p:grpSpPr>
          <a:xfrm>
            <a:off x="612386" y="0"/>
            <a:ext cx="1833634" cy="60960"/>
            <a:chOff x="9725660" y="391160"/>
            <a:chExt cx="2689860" cy="7874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8B41F77-BC18-61A0-24D9-F1A6F46F30B7}"/>
                </a:ext>
              </a:extLst>
            </p:cNvPr>
            <p:cNvSpPr/>
            <p:nvPr userDrawn="1"/>
          </p:nvSpPr>
          <p:spPr>
            <a:xfrm>
              <a:off x="9725660" y="391160"/>
              <a:ext cx="675640" cy="78740"/>
            </a:xfrm>
            <a:prstGeom prst="rect">
              <a:avLst/>
            </a:prstGeom>
            <a:solidFill>
              <a:srgbClr val="ED3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21C9A2F-91DC-6BD8-A7F9-283FF7C3DDEB}"/>
                </a:ext>
              </a:extLst>
            </p:cNvPr>
            <p:cNvSpPr/>
            <p:nvPr userDrawn="1"/>
          </p:nvSpPr>
          <p:spPr>
            <a:xfrm>
              <a:off x="10401300" y="391160"/>
              <a:ext cx="675640" cy="78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7932BBB-65D0-3F58-9399-D137D5411FA9}"/>
                </a:ext>
              </a:extLst>
            </p:cNvPr>
            <p:cNvSpPr/>
            <p:nvPr userDrawn="1"/>
          </p:nvSpPr>
          <p:spPr>
            <a:xfrm>
              <a:off x="11064240" y="391160"/>
              <a:ext cx="675640" cy="78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97C88E-5959-EF97-145F-02849D743D61}"/>
                </a:ext>
              </a:extLst>
            </p:cNvPr>
            <p:cNvSpPr/>
            <p:nvPr userDrawn="1"/>
          </p:nvSpPr>
          <p:spPr>
            <a:xfrm>
              <a:off x="11739880" y="391160"/>
              <a:ext cx="675640" cy="787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24F37-EF31-1B47-BA6E-308FEC9803D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19125" y="1616075"/>
            <a:ext cx="11074400" cy="4720589"/>
          </a:xfrm>
        </p:spPr>
        <p:txBody>
          <a:bodyPr l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04F4E-5047-7553-E1F7-71DC9DE5A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8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95145-30A3-D497-7014-41291E7D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A0171-1323-631E-73F5-80D809E6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AFE67-6204-D799-2A72-8034E51B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46A83-9AEB-AE1F-E07B-65CB6352B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878" y="136525"/>
            <a:ext cx="41761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15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2029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24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50" y="2084172"/>
            <a:ext cx="7171399" cy="2241380"/>
          </a:xfrm>
          <a:noFill/>
        </p:spPr>
        <p:txBody>
          <a:bodyPr wrap="square" tIns="91440" bIns="91440" anchor="t" anchorCtr="0">
            <a:noAutofit/>
          </a:bodyPr>
          <a:lstStyle>
            <a:lvl1pPr>
              <a:defRPr sz="5294" b="1" i="0" spc="-98" baseline="0">
                <a:solidFill>
                  <a:schemeClr val="tx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9578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66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3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926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FF53-7ADD-4609-AA6F-C92217FA4EA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Dynamic Communities, Inc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C3233-3FA0-443B-8BF5-0438B9263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4560"/>
      </p:ext>
    </p:extLst>
  </p:cSld>
  <p:clrMapOvr>
    <a:masterClrMapping/>
  </p:clrMapOvr>
  <p:hf sldNum="0"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8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2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1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210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B9F7-AF0E-4B72-BDAE-F0D41C2CEC3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5.em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G:0 B:77</a:t>
                </a: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R:5 G:124 B:193</a:t>
                </a: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2">
                          <a:srgbClr val="FFFFFF"/>
                        </a:gs>
                        <a:gs pos="67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R:237 G:38 B:36</a:t>
                </a: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4717">
                          <a:srgbClr val="3F454F"/>
                        </a:gs>
                        <a:gs pos="36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R:254 G:197 B:35</a:t>
                </a: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547">
                          <a:srgbClr val="3F454F"/>
                        </a:gs>
                        <a:gs pos="28302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R:186 G:216 B:10</a:t>
                </a: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76415">
                          <a:srgbClr val="FFFFFF"/>
                        </a:gs>
                        <a:gs pos="52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G:130 B:114</a:t>
                </a: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6981">
                          <a:srgbClr val="3F454F"/>
                        </a:gs>
                        <a:gs pos="48000">
                          <a:srgbClr val="3F454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marL="0" marR="0" lvl="0" indent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2830">
                          <a:srgbClr val="EAEAEA">
                            <a:lumMod val="10000"/>
                          </a:srgbClr>
                        </a:gs>
                        <a:gs pos="16981">
                          <a:srgbClr val="EAEAEA">
                            <a:lumMod val="10000"/>
                          </a:srgb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R:150 G:150 B:150</a:t>
                </a: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3F454F"/>
                      </a:gs>
                      <a:gs pos="30000">
                        <a:srgbClr val="3F454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Secondary colors (use only when necessary)</a:t>
              </a: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12450" algn="l" defTabSz="914367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kumimoji="0" sz="1176" b="0" i="0" u="none" strike="noStrike" kern="1200" cap="none" spc="2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@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2023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Dynamic</a:t>
            </a:r>
            <a:r>
              <a:rPr kumimoji="0" sz="1176" b="0" i="0" u="none" strike="noStrike" kern="120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 </a:t>
            </a:r>
            <a:r>
              <a:rPr kumimoji="0" sz="1176" b="0" i="0" u="none" strike="noStrike" kern="1200" cap="none" spc="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  <a:sym typeface="Lucida Sans Unicode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495861-0AB7-103A-179C-68129584113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" y="-1642"/>
            <a:ext cx="12217958" cy="68596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5" y="8223"/>
            <a:ext cx="935477" cy="5646178"/>
            <a:chOff x="12618968" y="8386"/>
            <a:chExt cx="954235" cy="5758579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3010703" y="258334"/>
              <a:ext cx="798166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834159" y="4228746"/>
              <a:ext cx="2472319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21" name="object 3" descr="object 3">
            <a:extLst>
              <a:ext uri="{FF2B5EF4-FFF2-40B4-BE49-F238E27FC236}">
                <a16:creationId xmlns:a16="http://schemas.microsoft.com/office/drawing/2014/main" id="{ED07FE4C-C6B5-2805-54E2-372049C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931873"/>
            <a:ext cx="12217957" cy="926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699648" y="6342793"/>
            <a:ext cx="2631382" cy="18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176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-4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2023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5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Dynamic</a:t>
            </a:r>
            <a:r>
              <a:rPr sz="1176" spc="-64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1176" spc="3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5F8AC8-55C1-1E94-6F6A-6F8EF7ACDFA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180074" y="115709"/>
            <a:ext cx="3037884" cy="10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921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Poppins" pitchFamily="2" charset="77"/>
          <a:ea typeface="+mn-ea"/>
          <a:cs typeface="Poppins" pitchFamily="2" charset="77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820F8-A27A-2E49-97A9-3458CB7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Lorem Ipsum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915F-6F92-B74F-B9BD-9145BA14A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6BCE-BF46-AA40-990A-B52B386D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B90D-EF7C-6943-9326-FC154D89B2D0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EC15-95A5-5F46-8924-DC58833F3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2021 © ArcherPoint.com.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2DDA-C91F-054C-AFC6-8637314D6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8498-7DB0-B447-B21A-043EB2194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0" indent="201168" algn="l" defTabSz="914400" rtl="0" eaLnBrk="1" fontAlgn="ctr" latinLnBrk="0" hangingPunct="1">
        <a:lnSpc>
          <a:spcPct val="90000"/>
        </a:lnSpc>
        <a:spcBef>
          <a:spcPts val="100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4572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9144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25000"/>
        <a:buFont typeface="Wingdings" pitchFamily="2" charset="2"/>
        <a:buChar char="§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371600" indent="201168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1828800" indent="228600" algn="l" defTabSz="914400" rtl="0" eaLnBrk="1" fontAlgn="ctr" latinLnBrk="0" hangingPunct="1">
        <a:lnSpc>
          <a:spcPct val="90000"/>
        </a:lnSpc>
        <a:spcBef>
          <a:spcPts val="0"/>
        </a:spcBef>
        <a:spcAft>
          <a:spcPts val="1100"/>
        </a:spcAft>
        <a:buSzPct val="10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lue and orange background&#10;&#10;Description automatically generated">
            <a:extLst>
              <a:ext uri="{FF2B5EF4-FFF2-40B4-BE49-F238E27FC236}">
                <a16:creationId xmlns:a16="http://schemas.microsoft.com/office/drawing/2014/main" id="{8327DFD5-09A3-7CE3-FE41-528CB026D8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69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60" y="750768"/>
            <a:ext cx="10756788" cy="698347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17450" y="1635896"/>
            <a:ext cx="10756789" cy="4109196"/>
          </a:xfrm>
          <a:prstGeom prst="rect">
            <a:avLst/>
          </a:prstGeom>
        </p:spPr>
        <p:txBody>
          <a:bodyPr vert="horz" wrap="square" lIns="146304" tIns="91440" rIns="146304" bIns="9144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 hidden="1"/>
          <p:cNvGrpSpPr/>
          <p:nvPr userDrawn="1"/>
        </p:nvGrpSpPr>
        <p:grpSpPr>
          <a:xfrm>
            <a:off x="12370974" y="-217"/>
            <a:ext cx="935476" cy="5654618"/>
            <a:chOff x="12618968" y="-221"/>
            <a:chExt cx="954234" cy="5767186"/>
          </a:xfrm>
        </p:grpSpPr>
        <p:grpSp>
          <p:nvGrpSpPr>
            <p:cNvPr id="6" name="Group 5"/>
            <p:cNvGrpSpPr/>
            <p:nvPr userDrawn="1"/>
          </p:nvGrpSpPr>
          <p:grpSpPr>
            <a:xfrm rot="5400000">
              <a:off x="11582060" y="1045295"/>
              <a:ext cx="2703053" cy="629235"/>
              <a:chOff x="1586734" y="4543426"/>
              <a:chExt cx="2703053" cy="629235"/>
            </a:xfrm>
          </p:grpSpPr>
          <p:sp>
            <p:nvSpPr>
              <p:cNvPr id="14" name="Rectangle 13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G:0 B:77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R:5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G:124 B:193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Red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R:237</a:t>
                </a:r>
                <a:r>
                  <a:rPr lang="en-US" sz="490" baseline="0">
                    <a:gradFill>
                      <a:gsLst>
                        <a:gs pos="28302">
                          <a:schemeClr val="bg1"/>
                        </a:gs>
                        <a:gs pos="67000">
                          <a:schemeClr val="bg1"/>
                        </a:gs>
                      </a:gsLst>
                      <a:lin ang="5400000" scaled="1"/>
                    </a:gradFill>
                    <a:ea typeface="Segoe UI" pitchFamily="34" charset="0"/>
                    <a:cs typeface="Segoe UI" pitchFamily="34" charset="0"/>
                  </a:rPr>
                  <a:t> G:38 B:36</a:t>
                </a:r>
                <a:endParaRPr lang="en-US" sz="490">
                  <a:gradFill>
                    <a:gsLst>
                      <a:gs pos="28302">
                        <a:schemeClr val="bg1"/>
                      </a:gs>
                      <a:gs pos="67000">
                        <a:schemeClr val="bg1"/>
                      </a:gs>
                    </a:gsLst>
                    <a:lin ang="5400000" scaled="1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 bwMode="auto">
              <a:xfrm>
                <a:off x="1586734" y="4882895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Gold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R:254</a:t>
                </a:r>
                <a:r>
                  <a:rPr lang="en-US" sz="490" baseline="0">
                    <a:gradFill>
                      <a:gsLst>
                        <a:gs pos="4717">
                          <a:schemeClr val="tx1"/>
                        </a:gs>
                        <a:gs pos="36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G:197 B:35</a:t>
                </a:r>
                <a:endParaRPr lang="en-US" sz="490">
                  <a:gradFill>
                    <a:gsLst>
                      <a:gs pos="4717">
                        <a:schemeClr val="tx1"/>
                      </a:gs>
                      <a:gs pos="36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>
                <a:off x="3419857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7547">
                          <a:schemeClr val="tx1"/>
                        </a:gs>
                        <a:gs pos="28302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7547">
                        <a:schemeClr val="tx1"/>
                      </a:gs>
                      <a:gs pos="28302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76415">
                          <a:schemeClr val="bg1"/>
                        </a:gs>
                        <a:gs pos="52000">
                          <a:schemeClr val="bg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G:130 B:114</a:t>
                </a:r>
                <a:endParaRPr lang="en-US" sz="490">
                  <a:gradFill>
                    <a:gsLst>
                      <a:gs pos="76415">
                        <a:schemeClr val="bg1"/>
                      </a:gs>
                      <a:gs pos="52000">
                        <a:schemeClr val="bg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lvl="0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baseline="0">
                    <a:gradFill>
                      <a:gsLst>
                        <a:gs pos="16981">
                          <a:schemeClr val="tx1"/>
                        </a:gs>
                        <a:gs pos="48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004B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Teal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G:75 B:80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R:150</a:t>
                </a:r>
                <a:r>
                  <a:rPr lang="en-US" sz="490" baseline="0">
                    <a:gradFill>
                      <a:gsLst>
                        <a:gs pos="2830">
                          <a:schemeClr val="bg2">
                            <a:lumMod val="10000"/>
                          </a:schemeClr>
                        </a:gs>
                        <a:gs pos="16981">
                          <a:schemeClr val="bg2">
                            <a:lumMod val="1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G:150 B:150</a:t>
                </a:r>
                <a:endParaRPr lang="en-US" sz="490">
                  <a:gradFill>
                    <a:gsLst>
                      <a:gs pos="2830">
                        <a:schemeClr val="bg2">
                          <a:lumMod val="10000"/>
                        </a:schemeClr>
                      </a:gs>
                      <a:gs pos="16981">
                        <a:schemeClr val="bg2">
                          <a:lumMod val="1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id="{FDAC7605-1A2A-2BC3-3AC8-3BD446317472}"/>
              </a:ext>
            </a:extLst>
          </p:cNvPr>
          <p:cNvSpPr txBox="1"/>
          <p:nvPr userDrawn="1"/>
        </p:nvSpPr>
        <p:spPr>
          <a:xfrm>
            <a:off x="9560618" y="6454863"/>
            <a:ext cx="2631382" cy="19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450">
              <a:spcBef>
                <a:spcPts val="98"/>
              </a:spcBef>
              <a:defRPr sz="1300" spc="215">
                <a:solidFill>
                  <a:srgbClr val="3C474C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274">
                <a:solidFill>
                  <a:schemeClr val="bg1"/>
                </a:solidFill>
              </a:rPr>
              <a:t>@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-49">
                <a:solidFill>
                  <a:schemeClr val="bg1"/>
                </a:solidFill>
              </a:rPr>
              <a:t>202</a:t>
            </a:r>
            <a:r>
              <a:rPr lang="en-US" sz="1274" spc="-49">
                <a:solidFill>
                  <a:schemeClr val="bg1"/>
                </a:solidFill>
              </a:rPr>
              <a:t>4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59">
                <a:solidFill>
                  <a:schemeClr val="bg1"/>
                </a:solidFill>
              </a:rPr>
              <a:t>Dynamic</a:t>
            </a:r>
            <a:r>
              <a:rPr sz="1274" spc="-64">
                <a:solidFill>
                  <a:schemeClr val="bg1"/>
                </a:solidFill>
              </a:rPr>
              <a:t> </a:t>
            </a:r>
            <a:r>
              <a:rPr sz="1274" spc="39">
                <a:solidFill>
                  <a:schemeClr val="bg1"/>
                </a:solidFill>
              </a:rPr>
              <a:t>Communities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1CD24-D579-6250-9F9D-FD9139D8F71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66566" y="210087"/>
            <a:ext cx="3025434" cy="1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1" i="0" kern="1200" cap="none" spc="-100" baseline="0" dirty="0" smtClean="0">
          <a:ln w="3175">
            <a:noFill/>
          </a:ln>
          <a:solidFill>
            <a:srgbClr val="1E275C"/>
          </a:solidFill>
          <a:effectLst/>
          <a:latin typeface="Segoe" panose="020B0502040200020203" pitchFamily="34" charset="77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45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solidFill>
            <a:srgbClr val="000000"/>
          </a:solidFill>
          <a:latin typeface="+mn-lt"/>
          <a:ea typeface="+mn-ea"/>
          <a:cs typeface="Segoe UI" panose="020B0502040204020203" pitchFamily="34" charset="0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33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40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A1724-646A-0487-3089-C8086632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0D48-BC35-F4AC-D946-9DC8E73B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220A-1C32-4E66-872F-C73F71905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44AA-B0AB-4071-9F1B-FEA32577B98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7483-935C-E1C6-4A0D-834CC8ACE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2155-72AB-F5AD-77A4-883DB123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CD35-44D2-404A-BE68-DEDE3C652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02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699" r:id="rId17"/>
    <p:sldLayoutId id="2147483846" r:id="rId18"/>
    <p:sldLayoutId id="2147483849" r:id="rId19"/>
    <p:sldLayoutId id="214748385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dynamicscommunities.com/events/month/" TargetMode="Externa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8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A577B-BCB0-7878-917B-0252D326F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526392"/>
            <a:ext cx="10572000" cy="2971051"/>
          </a:xfrm>
        </p:spPr>
        <p:txBody>
          <a:bodyPr lIns="0" tIns="0" rIns="0" bIns="0" anchor="t"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BC &amp; MS, like PB&amp;J </a:t>
            </a:r>
            <a:br>
              <a:rPr lang="en-US" sz="4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-apple-system"/>
              </a:rPr>
            </a:br>
            <a:r>
              <a:rPr lang="en-US" sz="4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-apple-system"/>
              </a:rPr>
              <a:t>Aleiha Hanson </a:t>
            </a:r>
            <a:br>
              <a:rPr lang="en-US" sz="4400" b="1" i="0" dirty="0"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3D779-E95F-5C89-5117-21930407B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405" y="4522601"/>
            <a:ext cx="10572000" cy="434974"/>
          </a:xfrm>
        </p:spPr>
        <p:txBody>
          <a:bodyPr lIns="0" tIns="0" rIns="0" bIns="0" anchor="t">
            <a:normAutofit/>
          </a:bodyPr>
          <a:lstStyle/>
          <a:p>
            <a:pPr algn="ctr"/>
            <a:r>
              <a:rPr lang="en-US" dirty="0"/>
              <a:t>3/25/2025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CA9B6-BE54-FD41-FBF9-A9A418D8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2" l="620" r="98967">
                        <a14:foregroundMark x1="24174" y1="27647" x2="24174" y2="27647"/>
                        <a14:foregroundMark x1="71074" y1="32353" x2="71074" y2="32353"/>
                        <a14:foregroundMark x1="62603" y1="24706" x2="62603" y2="24706"/>
                        <a14:foregroundMark x1="54752" y1="65294" x2="54752" y2="65294"/>
                        <a14:foregroundMark x1="39463" y1="64118" x2="39463" y2="64118"/>
                        <a14:foregroundMark x1="33058" y1="62941" x2="33058" y2="62941"/>
                        <a14:foregroundMark x1="26033" y1="55294" x2="26033" y2="55294"/>
                        <a14:foregroundMark x1="23554" y1="66471" x2="23554" y2="66471"/>
                        <a14:foregroundMark x1="36983" y1="71176" x2="36983" y2="71176"/>
                        <a14:foregroundMark x1="42975" y1="61765" x2="42975" y2="61765"/>
                        <a14:foregroundMark x1="46901" y1="62353" x2="46901" y2="62353"/>
                        <a14:foregroundMark x1="49793" y1="61765" x2="49793" y2="61765"/>
                        <a14:foregroundMark x1="58264" y1="62941" x2="58264" y2="62941"/>
                        <a14:foregroundMark x1="62397" y1="68824" x2="62397" y2="68824"/>
                        <a14:foregroundMark x1="64256" y1="62941" x2="64256" y2="62941"/>
                        <a14:foregroundMark x1="71281" y1="61765" x2="71281" y2="61765"/>
                        <a14:foregroundMark x1="72107" y1="55294" x2="72107" y2="55294"/>
                        <a14:foregroundMark x1="76033" y1="66471" x2="76033" y2="66471"/>
                        <a14:foregroundMark x1="79752" y1="63529" x2="79752" y2="63529"/>
                        <a14:foregroundMark x1="86777" y1="65882" x2="86777" y2="65882"/>
                        <a14:foregroundMark x1="80785" y1="54706" x2="80785" y2="54706"/>
                        <a14:foregroundMark x1="91529" y1="62941" x2="91529" y2="62941"/>
                        <a14:foregroundMark x1="47521" y1="90000" x2="47521" y2="90000"/>
                        <a14:foregroundMark x1="5992" y1="52353" x2="5992" y2="52353"/>
                        <a14:foregroundMark x1="6612" y1="70000" x2="6612" y2="70000"/>
                        <a14:foregroundMark x1="15083" y1="36471" x2="15083" y2="36471"/>
                        <a14:foregroundMark x1="15083" y1="48824" x2="15083" y2="48824"/>
                        <a14:foregroundMark x1="8884" y1="22353" x2="8884" y2="22353"/>
                        <a14:foregroundMark x1="12397" y1="78824" x2="12397" y2="78824"/>
                        <a14:foregroundMark x1="207" y1="1176" x2="826" y2="94118"/>
                        <a14:foregroundMark x1="826" y1="94118" x2="13017" y2="98824"/>
                        <a14:foregroundMark x1="13017" y1="98824" x2="54959" y2="87647"/>
                        <a14:foregroundMark x1="54959" y1="87647" x2="56405" y2="56471"/>
                        <a14:foregroundMark x1="56405" y1="56471" x2="50826" y2="24706"/>
                        <a14:foregroundMark x1="50826" y1="24706" x2="41529" y2="7059"/>
                        <a14:foregroundMark x1="41529" y1="7059" x2="620" y2="1765"/>
                        <a14:foregroundMark x1="11157" y1="6471" x2="6612" y2="40588"/>
                        <a14:foregroundMark x1="6612" y1="40588" x2="9504" y2="75294"/>
                        <a14:foregroundMark x1="9504" y1="75294" x2="20455" y2="93529"/>
                        <a14:foregroundMark x1="20455" y1="93529" x2="25207" y2="60000"/>
                        <a14:foregroundMark x1="25207" y1="60000" x2="16529" y2="19412"/>
                        <a14:foregroundMark x1="16529" y1="19412" x2="10537" y2="7647"/>
                        <a14:foregroundMark x1="34711" y1="32941" x2="23967" y2="57059"/>
                        <a14:foregroundMark x1="23967" y1="57059" x2="35950" y2="81765"/>
                        <a14:foregroundMark x1="35950" y1="81765" x2="55785" y2="78824"/>
                        <a14:foregroundMark x1="55785" y1="78824" x2="38636" y2="37059"/>
                        <a14:foregroundMark x1="38636" y1="37059" x2="34711" y2="36471"/>
                        <a14:foregroundMark x1="41322" y1="47059" x2="32851" y2="75294"/>
                        <a14:foregroundMark x1="32851" y1="75294" x2="45455" y2="77647"/>
                        <a14:foregroundMark x1="45455" y1="77647" x2="40496" y2="44118"/>
                        <a14:foregroundMark x1="40496" y1="44118" x2="39876" y2="44118"/>
                        <a14:foregroundMark x1="28306" y1="30588" x2="26240" y2="31176"/>
                        <a14:foregroundMark x1="42149" y1="67647" x2="42149" y2="67647"/>
                        <a14:foregroundMark x1="41942" y1="0" x2="89256" y2="21765"/>
                        <a14:foregroundMark x1="89256" y1="21765" x2="89050" y2="60588"/>
                        <a14:foregroundMark x1="89050" y1="60588" x2="67355" y2="87647"/>
                        <a14:foregroundMark x1="67355" y1="87647" x2="55785" y2="45294"/>
                        <a14:foregroundMark x1="55785" y1="45294" x2="51860" y2="14118"/>
                        <a14:foregroundMark x1="51860" y1="14118" x2="49587" y2="8235"/>
                        <a14:foregroundMark x1="61364" y1="67059" x2="60744" y2="98824"/>
                        <a14:foregroundMark x1="60744" y1="98824" x2="72727" y2="95294"/>
                        <a14:foregroundMark x1="72727" y1="95294" x2="60331" y2="64118"/>
                        <a14:foregroundMark x1="60331" y1="64118" x2="60124" y2="64118"/>
                        <a14:foregroundMark x1="50826" y1="64118" x2="48967" y2="77647"/>
                        <a14:foregroundMark x1="68182" y1="21765" x2="64669" y2="18235"/>
                        <a14:foregroundMark x1="60744" y1="54118" x2="68182" y2="57059"/>
                        <a14:foregroundMark x1="67975" y1="40588" x2="67975" y2="40588"/>
                        <a14:foregroundMark x1="76653" y1="29412" x2="76653" y2="29412"/>
                        <a14:foregroundMark x1="76860" y1="40588" x2="76860" y2="40588"/>
                        <a14:foregroundMark x1="77686" y1="19412" x2="73554" y2="55294"/>
                        <a14:foregroundMark x1="73554" y1="55294" x2="86364" y2="60000"/>
                        <a14:foregroundMark x1="86364" y1="60000" x2="75413" y2="17059"/>
                        <a14:foregroundMark x1="75413" y1="17059" x2="73554" y2="16471"/>
                        <a14:foregroundMark x1="61570" y1="62941" x2="60537" y2="70000"/>
                        <a14:foregroundMark x1="77066" y1="8824" x2="77066" y2="8824"/>
                        <a14:foregroundMark x1="79959" y1="5882" x2="79959" y2="5882"/>
                        <a14:foregroundMark x1="82438" y1="4706" x2="82438" y2="4706"/>
                        <a14:foregroundMark x1="85537" y1="7059" x2="85537" y2="7059"/>
                        <a14:foregroundMark x1="87397" y1="7647" x2="87397" y2="7647"/>
                        <a14:foregroundMark x1="89669" y1="11176" x2="89669" y2="11176"/>
                        <a14:foregroundMark x1="90496" y1="16471" x2="90496" y2="16471"/>
                        <a14:foregroundMark x1="93388" y1="22353" x2="93388" y2="22353"/>
                        <a14:foregroundMark x1="92975" y1="14118" x2="92975" y2="14118"/>
                        <a14:foregroundMark x1="94628" y1="17059" x2="94628" y2="17059"/>
                        <a14:foregroundMark x1="96074" y1="20588" x2="96074" y2="20588"/>
                        <a14:foregroundMark x1="96901" y1="24118" x2="96901" y2="24118"/>
                        <a14:foregroundMark x1="97521" y1="28235" x2="97727" y2="28824"/>
                        <a14:foregroundMark x1="98140" y1="34118" x2="98140" y2="34118"/>
                        <a14:foregroundMark x1="98967" y1="38235" x2="98967" y2="38235"/>
                        <a14:foregroundMark x1="98967" y1="44706" x2="98967" y2="44706"/>
                        <a14:foregroundMark x1="98967" y1="50000" x2="98967" y2="50000"/>
                        <a14:foregroundMark x1="98554" y1="57059" x2="98554" y2="57059"/>
                        <a14:foregroundMark x1="98140" y1="62941" x2="98140" y2="62941"/>
                        <a14:foregroundMark x1="97107" y1="68235" x2="97107" y2="68824"/>
                        <a14:foregroundMark x1="96488" y1="74706" x2="96488" y2="75882"/>
                        <a14:foregroundMark x1="95041" y1="79412" x2="95041" y2="79412"/>
                        <a14:foregroundMark x1="93802" y1="85882" x2="93802" y2="85882"/>
                        <a14:foregroundMark x1="91736" y1="91176" x2="91736" y2="91765"/>
                        <a14:foregroundMark x1="88843" y1="94706" x2="88843" y2="94706"/>
                        <a14:foregroundMark x1="86983" y1="97647" x2="86983" y2="97647"/>
                        <a14:foregroundMark x1="85124" y1="99412" x2="85124" y2="99412"/>
                        <a14:foregroundMark x1="90496" y1="95882" x2="90496" y2="95882"/>
                        <a14:foregroundMark x1="88223" y1="98235" x2="88223" y2="98824"/>
                        <a14:foregroundMark x1="85950" y1="98235" x2="85950" y2="98235"/>
                        <a14:foregroundMark x1="83058" y1="97647" x2="83058" y2="97647"/>
                        <a14:foregroundMark x1="88223" y1="72941" x2="88223" y2="72941"/>
                        <a14:foregroundMark x1="62397" y1="36471" x2="62397" y2="36471"/>
                        <a14:foregroundMark x1="87810" y1="99412" x2="87810" y2="99412"/>
                        <a14:foregroundMark x1="88223" y1="99412" x2="88223" y2="99412"/>
                        <a14:foregroundMark x1="90702" y1="94706" x2="90702" y2="94706"/>
                        <a14:foregroundMark x1="90289" y1="94706" x2="90289" y2="94706"/>
                        <a14:foregroundMark x1="90496" y1="95294" x2="90496" y2="95294"/>
                        <a14:foregroundMark x1="90496" y1="95294" x2="90496" y2="95294"/>
                        <a14:foregroundMark x1="90496" y1="95294" x2="90496" y2="95294"/>
                        <a14:foregroundMark x1="90496" y1="95882" x2="90496" y2="95882"/>
                        <a14:foregroundMark x1="90702" y1="95294" x2="90702" y2="95294"/>
                        <a14:foregroundMark x1="90702" y1="95294" x2="90083" y2="95882"/>
                        <a14:backgroundMark x1="88223" y1="99412" x2="88223" y2="99412"/>
                        <a14:backgroundMark x1="88636" y1="99412" x2="88636" y2="99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10107"/>
            <a:ext cx="3552825" cy="1247893"/>
          </a:xfrm>
          <a:prstGeom prst="rect">
            <a:avLst/>
          </a:prstGeom>
        </p:spPr>
      </p:pic>
      <p:pic>
        <p:nvPicPr>
          <p:cNvPr id="11" name="Picture 10" descr="A logo with blue and black text">
            <a:extLst>
              <a:ext uri="{FF2B5EF4-FFF2-40B4-BE49-F238E27FC236}">
                <a16:creationId xmlns:a16="http://schemas.microsoft.com/office/drawing/2014/main" id="{4BC58D65-A20D-1C41-72CB-63C14D91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3529965" y="318391"/>
            <a:ext cx="5382061" cy="1799522"/>
          </a:xfrm>
          <a:custGeom>
            <a:avLst/>
            <a:gdLst>
              <a:gd name="connsiteX0" fmla="*/ 0 w 5382061"/>
              <a:gd name="connsiteY0" fmla="*/ 0 h 1799522"/>
              <a:gd name="connsiteX1" fmla="*/ 436545 w 5382061"/>
              <a:gd name="connsiteY1" fmla="*/ 0 h 1799522"/>
              <a:gd name="connsiteX2" fmla="*/ 1142193 w 5382061"/>
              <a:gd name="connsiteY2" fmla="*/ 0 h 1799522"/>
              <a:gd name="connsiteX3" fmla="*/ 1794020 w 5382061"/>
              <a:gd name="connsiteY3" fmla="*/ 0 h 1799522"/>
              <a:gd name="connsiteX4" fmla="*/ 2230565 w 5382061"/>
              <a:gd name="connsiteY4" fmla="*/ 0 h 1799522"/>
              <a:gd name="connsiteX5" fmla="*/ 2774751 w 5382061"/>
              <a:gd name="connsiteY5" fmla="*/ 0 h 1799522"/>
              <a:gd name="connsiteX6" fmla="*/ 3480399 w 5382061"/>
              <a:gd name="connsiteY6" fmla="*/ 0 h 1799522"/>
              <a:gd name="connsiteX7" fmla="*/ 4078406 w 5382061"/>
              <a:gd name="connsiteY7" fmla="*/ 0 h 1799522"/>
              <a:gd name="connsiteX8" fmla="*/ 4730234 w 5382061"/>
              <a:gd name="connsiteY8" fmla="*/ 0 h 1799522"/>
              <a:gd name="connsiteX9" fmla="*/ 5382061 w 5382061"/>
              <a:gd name="connsiteY9" fmla="*/ 0 h 1799522"/>
              <a:gd name="connsiteX10" fmla="*/ 5382061 w 5382061"/>
              <a:gd name="connsiteY10" fmla="*/ 599841 h 1799522"/>
              <a:gd name="connsiteX11" fmla="*/ 5382061 w 5382061"/>
              <a:gd name="connsiteY11" fmla="*/ 1217677 h 1799522"/>
              <a:gd name="connsiteX12" fmla="*/ 5382061 w 5382061"/>
              <a:gd name="connsiteY12" fmla="*/ 1799522 h 1799522"/>
              <a:gd name="connsiteX13" fmla="*/ 4945516 w 5382061"/>
              <a:gd name="connsiteY13" fmla="*/ 1799522 h 1799522"/>
              <a:gd name="connsiteX14" fmla="*/ 4508971 w 5382061"/>
              <a:gd name="connsiteY14" fmla="*/ 1799522 h 1799522"/>
              <a:gd name="connsiteX15" fmla="*/ 3857144 w 5382061"/>
              <a:gd name="connsiteY15" fmla="*/ 1799522 h 1799522"/>
              <a:gd name="connsiteX16" fmla="*/ 3420599 w 5382061"/>
              <a:gd name="connsiteY16" fmla="*/ 1799522 h 1799522"/>
              <a:gd name="connsiteX17" fmla="*/ 2822592 w 5382061"/>
              <a:gd name="connsiteY17" fmla="*/ 1799522 h 1799522"/>
              <a:gd name="connsiteX18" fmla="*/ 2332226 w 5382061"/>
              <a:gd name="connsiteY18" fmla="*/ 1799522 h 1799522"/>
              <a:gd name="connsiteX19" fmla="*/ 1734220 w 5382061"/>
              <a:gd name="connsiteY19" fmla="*/ 1799522 h 1799522"/>
              <a:gd name="connsiteX20" fmla="*/ 1136213 w 5382061"/>
              <a:gd name="connsiteY20" fmla="*/ 1799522 h 1799522"/>
              <a:gd name="connsiteX21" fmla="*/ 538206 w 5382061"/>
              <a:gd name="connsiteY21" fmla="*/ 1799522 h 1799522"/>
              <a:gd name="connsiteX22" fmla="*/ 0 w 5382061"/>
              <a:gd name="connsiteY22" fmla="*/ 1799522 h 1799522"/>
              <a:gd name="connsiteX23" fmla="*/ 0 w 5382061"/>
              <a:gd name="connsiteY23" fmla="*/ 1217677 h 1799522"/>
              <a:gd name="connsiteX24" fmla="*/ 0 w 5382061"/>
              <a:gd name="connsiteY24" fmla="*/ 617836 h 1799522"/>
              <a:gd name="connsiteX25" fmla="*/ 0 w 5382061"/>
              <a:gd name="connsiteY25" fmla="*/ 0 h 179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82061" h="1799522" fill="none" extrusionOk="0">
                <a:moveTo>
                  <a:pt x="0" y="0"/>
                </a:moveTo>
                <a:cubicBezTo>
                  <a:pt x="155083" y="-14095"/>
                  <a:pt x="220045" y="3901"/>
                  <a:pt x="436545" y="0"/>
                </a:cubicBezTo>
                <a:cubicBezTo>
                  <a:pt x="653045" y="-3901"/>
                  <a:pt x="968586" y="291"/>
                  <a:pt x="1142193" y="0"/>
                </a:cubicBezTo>
                <a:cubicBezTo>
                  <a:pt x="1315800" y="-291"/>
                  <a:pt x="1592333" y="10303"/>
                  <a:pt x="1794020" y="0"/>
                </a:cubicBezTo>
                <a:cubicBezTo>
                  <a:pt x="1995707" y="-10303"/>
                  <a:pt x="2057789" y="50750"/>
                  <a:pt x="2230565" y="0"/>
                </a:cubicBezTo>
                <a:cubicBezTo>
                  <a:pt x="2403341" y="-50750"/>
                  <a:pt x="2661862" y="53045"/>
                  <a:pt x="2774751" y="0"/>
                </a:cubicBezTo>
                <a:cubicBezTo>
                  <a:pt x="2887640" y="-53045"/>
                  <a:pt x="3258053" y="23131"/>
                  <a:pt x="3480399" y="0"/>
                </a:cubicBezTo>
                <a:cubicBezTo>
                  <a:pt x="3702745" y="-23131"/>
                  <a:pt x="3904181" y="46254"/>
                  <a:pt x="4078406" y="0"/>
                </a:cubicBezTo>
                <a:cubicBezTo>
                  <a:pt x="4252631" y="-46254"/>
                  <a:pt x="4586220" y="70022"/>
                  <a:pt x="4730234" y="0"/>
                </a:cubicBezTo>
                <a:cubicBezTo>
                  <a:pt x="4874248" y="-70022"/>
                  <a:pt x="5200811" y="71111"/>
                  <a:pt x="5382061" y="0"/>
                </a:cubicBezTo>
                <a:cubicBezTo>
                  <a:pt x="5431657" y="174243"/>
                  <a:pt x="5368818" y="310189"/>
                  <a:pt x="5382061" y="599841"/>
                </a:cubicBezTo>
                <a:cubicBezTo>
                  <a:pt x="5395304" y="889493"/>
                  <a:pt x="5365759" y="1040028"/>
                  <a:pt x="5382061" y="1217677"/>
                </a:cubicBezTo>
                <a:cubicBezTo>
                  <a:pt x="5398363" y="1395326"/>
                  <a:pt x="5350005" y="1636980"/>
                  <a:pt x="5382061" y="1799522"/>
                </a:cubicBezTo>
                <a:cubicBezTo>
                  <a:pt x="5265742" y="1847206"/>
                  <a:pt x="5096719" y="1789916"/>
                  <a:pt x="4945516" y="1799522"/>
                </a:cubicBezTo>
                <a:cubicBezTo>
                  <a:pt x="4794313" y="1809128"/>
                  <a:pt x="4611489" y="1773215"/>
                  <a:pt x="4508971" y="1799522"/>
                </a:cubicBezTo>
                <a:cubicBezTo>
                  <a:pt x="4406454" y="1825829"/>
                  <a:pt x="4103038" y="1752542"/>
                  <a:pt x="3857144" y="1799522"/>
                </a:cubicBezTo>
                <a:cubicBezTo>
                  <a:pt x="3611250" y="1846502"/>
                  <a:pt x="3514408" y="1799077"/>
                  <a:pt x="3420599" y="1799522"/>
                </a:cubicBezTo>
                <a:cubicBezTo>
                  <a:pt x="3326790" y="1799967"/>
                  <a:pt x="3060944" y="1734830"/>
                  <a:pt x="2822592" y="1799522"/>
                </a:cubicBezTo>
                <a:cubicBezTo>
                  <a:pt x="2584240" y="1864214"/>
                  <a:pt x="2557909" y="1798752"/>
                  <a:pt x="2332226" y="1799522"/>
                </a:cubicBezTo>
                <a:cubicBezTo>
                  <a:pt x="2106543" y="1800292"/>
                  <a:pt x="1931190" y="1745687"/>
                  <a:pt x="1734220" y="1799522"/>
                </a:cubicBezTo>
                <a:cubicBezTo>
                  <a:pt x="1537250" y="1853357"/>
                  <a:pt x="1346001" y="1738669"/>
                  <a:pt x="1136213" y="1799522"/>
                </a:cubicBezTo>
                <a:cubicBezTo>
                  <a:pt x="926425" y="1860375"/>
                  <a:pt x="673348" y="1747688"/>
                  <a:pt x="538206" y="1799522"/>
                </a:cubicBezTo>
                <a:cubicBezTo>
                  <a:pt x="403064" y="1851356"/>
                  <a:pt x="141830" y="1745065"/>
                  <a:pt x="0" y="1799522"/>
                </a:cubicBezTo>
                <a:cubicBezTo>
                  <a:pt x="-67998" y="1659893"/>
                  <a:pt x="63127" y="1386009"/>
                  <a:pt x="0" y="1217677"/>
                </a:cubicBezTo>
                <a:cubicBezTo>
                  <a:pt x="-63127" y="1049346"/>
                  <a:pt x="70406" y="884542"/>
                  <a:pt x="0" y="617836"/>
                </a:cubicBezTo>
                <a:cubicBezTo>
                  <a:pt x="-70406" y="351130"/>
                  <a:pt x="33918" y="161185"/>
                  <a:pt x="0" y="0"/>
                </a:cubicBezTo>
                <a:close/>
              </a:path>
              <a:path w="5382061" h="1799522" stroke="0" extrusionOk="0">
                <a:moveTo>
                  <a:pt x="0" y="0"/>
                </a:moveTo>
                <a:cubicBezTo>
                  <a:pt x="249017" y="-32454"/>
                  <a:pt x="416703" y="57363"/>
                  <a:pt x="544186" y="0"/>
                </a:cubicBezTo>
                <a:cubicBezTo>
                  <a:pt x="671669" y="-57363"/>
                  <a:pt x="853622" y="37369"/>
                  <a:pt x="980731" y="0"/>
                </a:cubicBezTo>
                <a:cubicBezTo>
                  <a:pt x="1107841" y="-37369"/>
                  <a:pt x="1491213" y="59667"/>
                  <a:pt x="1686379" y="0"/>
                </a:cubicBezTo>
                <a:cubicBezTo>
                  <a:pt x="1881545" y="-59667"/>
                  <a:pt x="1961174" y="45535"/>
                  <a:pt x="2230565" y="0"/>
                </a:cubicBezTo>
                <a:cubicBezTo>
                  <a:pt x="2499956" y="-45535"/>
                  <a:pt x="2545637" y="52940"/>
                  <a:pt x="2774751" y="0"/>
                </a:cubicBezTo>
                <a:cubicBezTo>
                  <a:pt x="3003865" y="-52940"/>
                  <a:pt x="3263302" y="75672"/>
                  <a:pt x="3480399" y="0"/>
                </a:cubicBezTo>
                <a:cubicBezTo>
                  <a:pt x="3697496" y="-75672"/>
                  <a:pt x="3729971" y="51828"/>
                  <a:pt x="3970765" y="0"/>
                </a:cubicBezTo>
                <a:cubicBezTo>
                  <a:pt x="4211559" y="-51828"/>
                  <a:pt x="4521143" y="20017"/>
                  <a:pt x="4676413" y="0"/>
                </a:cubicBezTo>
                <a:cubicBezTo>
                  <a:pt x="4831683" y="-20017"/>
                  <a:pt x="5099566" y="81030"/>
                  <a:pt x="5382061" y="0"/>
                </a:cubicBezTo>
                <a:cubicBezTo>
                  <a:pt x="5412583" y="218753"/>
                  <a:pt x="5365465" y="420376"/>
                  <a:pt x="5382061" y="599841"/>
                </a:cubicBezTo>
                <a:cubicBezTo>
                  <a:pt x="5398657" y="779306"/>
                  <a:pt x="5355356" y="1050420"/>
                  <a:pt x="5382061" y="1199681"/>
                </a:cubicBezTo>
                <a:cubicBezTo>
                  <a:pt x="5408766" y="1348942"/>
                  <a:pt x="5332412" y="1578975"/>
                  <a:pt x="5382061" y="1799522"/>
                </a:cubicBezTo>
                <a:cubicBezTo>
                  <a:pt x="5270482" y="1831058"/>
                  <a:pt x="5142482" y="1783777"/>
                  <a:pt x="4945516" y="1799522"/>
                </a:cubicBezTo>
                <a:cubicBezTo>
                  <a:pt x="4748551" y="1815267"/>
                  <a:pt x="4572843" y="1719346"/>
                  <a:pt x="4239868" y="1799522"/>
                </a:cubicBezTo>
                <a:cubicBezTo>
                  <a:pt x="3906893" y="1879698"/>
                  <a:pt x="3883334" y="1761543"/>
                  <a:pt x="3749502" y="1799522"/>
                </a:cubicBezTo>
                <a:cubicBezTo>
                  <a:pt x="3615670" y="1837501"/>
                  <a:pt x="3297562" y="1773079"/>
                  <a:pt x="3151496" y="1799522"/>
                </a:cubicBezTo>
                <a:cubicBezTo>
                  <a:pt x="3005430" y="1825965"/>
                  <a:pt x="2693202" y="1731605"/>
                  <a:pt x="2445848" y="1799522"/>
                </a:cubicBezTo>
                <a:cubicBezTo>
                  <a:pt x="2198494" y="1867439"/>
                  <a:pt x="2129702" y="1781611"/>
                  <a:pt x="1847841" y="1799522"/>
                </a:cubicBezTo>
                <a:cubicBezTo>
                  <a:pt x="1565980" y="1817433"/>
                  <a:pt x="1582104" y="1790507"/>
                  <a:pt x="1411296" y="1799522"/>
                </a:cubicBezTo>
                <a:cubicBezTo>
                  <a:pt x="1240488" y="1808537"/>
                  <a:pt x="1112732" y="1769257"/>
                  <a:pt x="920930" y="1799522"/>
                </a:cubicBezTo>
                <a:cubicBezTo>
                  <a:pt x="729128" y="1829787"/>
                  <a:pt x="379939" y="1740378"/>
                  <a:pt x="0" y="1799522"/>
                </a:cubicBezTo>
                <a:cubicBezTo>
                  <a:pt x="-31832" y="1659551"/>
                  <a:pt x="2419" y="1461838"/>
                  <a:pt x="0" y="1199681"/>
                </a:cubicBezTo>
                <a:cubicBezTo>
                  <a:pt x="-2419" y="937524"/>
                  <a:pt x="7550" y="747362"/>
                  <a:pt x="0" y="599841"/>
                </a:cubicBezTo>
                <a:cubicBezTo>
                  <a:pt x="-7550" y="452320"/>
                  <a:pt x="10833" y="259108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606" y="1376282"/>
            <a:ext cx="10756788" cy="698248"/>
          </a:xfrm>
        </p:spPr>
        <p:txBody>
          <a:bodyPr/>
          <a:lstStyle/>
          <a:p>
            <a:r>
              <a:rPr lang="en-US" dirty="0"/>
              <a:t>From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3675" y="2282123"/>
            <a:ext cx="5611697" cy="2764968"/>
          </a:xfrm>
        </p:spPr>
        <p:txBody>
          <a:bodyPr>
            <a:normAutofit/>
          </a:bodyPr>
          <a:lstStyle/>
          <a:p>
            <a:r>
              <a:rPr lang="en-US" sz="3137" dirty="0"/>
              <a:t>Create Documents</a:t>
            </a:r>
          </a:p>
          <a:p>
            <a:r>
              <a:rPr lang="en-US" sz="3137" dirty="0"/>
              <a:t>Manage Contacts</a:t>
            </a:r>
          </a:p>
        </p:txBody>
      </p:sp>
      <p:pic>
        <p:nvPicPr>
          <p:cNvPr id="5" name="Picture 4" descr="A logo with blue and black text">
            <a:extLst>
              <a:ext uri="{FF2B5EF4-FFF2-40B4-BE49-F238E27FC236}">
                <a16:creationId xmlns:a16="http://schemas.microsoft.com/office/drawing/2014/main" id="{D47FE194-F833-A130-87D3-C564218F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7394" y="117403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39786-5DC8-5113-C4D9-4BA59D390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37" y="1135063"/>
            <a:ext cx="2400300" cy="2676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C2C0A-E99A-DEAF-46A7-90E6D2D7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032" y="3691989"/>
            <a:ext cx="2681565" cy="2001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179696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409" y="1323202"/>
            <a:ext cx="5546356" cy="698248"/>
          </a:xfrm>
        </p:spPr>
        <p:txBody>
          <a:bodyPr/>
          <a:lstStyle/>
          <a:p>
            <a:r>
              <a:rPr lang="en-US" dirty="0"/>
              <a:t>To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4065" y="2083415"/>
            <a:ext cx="5044651" cy="1792850"/>
          </a:xfrm>
        </p:spPr>
        <p:txBody>
          <a:bodyPr>
            <a:normAutofit/>
          </a:bodyPr>
          <a:lstStyle/>
          <a:p>
            <a:r>
              <a:rPr lang="en-US" sz="2745" dirty="0"/>
              <a:t>Send Communications</a:t>
            </a:r>
          </a:p>
          <a:p>
            <a:r>
              <a:rPr lang="en-US" sz="2745" dirty="0"/>
              <a:t>Add Appointments</a:t>
            </a:r>
          </a:p>
        </p:txBody>
      </p:sp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8923EBAC-0D69-6EC6-C247-E31FAC50C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8134" y="169041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7E1AD-322C-2754-E4F2-2FCFBABF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8" y="5326063"/>
            <a:ext cx="6791325" cy="106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70E4C4-43F6-82A4-0D75-157708C6F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236" y="1477962"/>
            <a:ext cx="4902345" cy="3993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85426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7761" y="751148"/>
            <a:ext cx="10756788" cy="698248"/>
          </a:xfrm>
        </p:spPr>
        <p:txBody>
          <a:bodyPr/>
          <a:lstStyle/>
          <a:p>
            <a:r>
              <a:rPr lang="en-US" dirty="0"/>
              <a:t>From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323" y="1818916"/>
            <a:ext cx="6263487" cy="2764968"/>
          </a:xfrm>
        </p:spPr>
        <p:txBody>
          <a:bodyPr/>
          <a:lstStyle/>
          <a:p>
            <a:r>
              <a:rPr lang="en-US" dirty="0"/>
              <a:t>Access Data Including</a:t>
            </a:r>
          </a:p>
          <a:p>
            <a:pPr lvl="1"/>
            <a:r>
              <a:rPr lang="en-US" dirty="0"/>
              <a:t>Master Records</a:t>
            </a:r>
          </a:p>
          <a:p>
            <a:pPr lvl="1"/>
            <a:r>
              <a:rPr lang="en-US" dirty="0"/>
              <a:t>Reports</a:t>
            </a:r>
          </a:p>
          <a:p>
            <a:pPr lvl="1"/>
            <a:r>
              <a:rPr lang="en-US" dirty="0"/>
              <a:t>Journals</a:t>
            </a:r>
          </a:p>
          <a:p>
            <a:pPr lvl="1"/>
            <a:r>
              <a:rPr lang="en-US" dirty="0"/>
              <a:t>Even 3</a:t>
            </a:r>
            <a:r>
              <a:rPr lang="en-US" baseline="30000" dirty="0"/>
              <a:t>rd</a:t>
            </a:r>
            <a:r>
              <a:rPr lang="en-US" dirty="0"/>
              <a:t> Parties!</a:t>
            </a:r>
          </a:p>
        </p:txBody>
      </p:sp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A9FCE48D-399F-4671-ED50-1EA068E84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17922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AFF14-D48B-B30C-DCA5-315AA0742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703" y="1546557"/>
            <a:ext cx="4122593" cy="4156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AE960-12D6-C361-9069-C7BF12001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52" y="2371023"/>
            <a:ext cx="5429264" cy="3992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759419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8953" y="817371"/>
            <a:ext cx="3744223" cy="698248"/>
          </a:xfrm>
        </p:spPr>
        <p:txBody>
          <a:bodyPr/>
          <a:lstStyle/>
          <a:p>
            <a:r>
              <a:rPr lang="en-US" dirty="0"/>
              <a:t>To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8953" y="1047176"/>
            <a:ext cx="5919714" cy="3295766"/>
          </a:xfrm>
        </p:spPr>
        <p:txBody>
          <a:bodyPr>
            <a:normAutofit/>
          </a:bodyPr>
          <a:lstStyle/>
          <a:p>
            <a:r>
              <a:rPr lang="en-US" sz="2745" dirty="0"/>
              <a:t>Share Data Quickly!</a:t>
            </a:r>
          </a:p>
          <a:p>
            <a:r>
              <a:rPr lang="en-US" sz="2745" dirty="0"/>
              <a:t>Best part, NO BC license required!</a:t>
            </a:r>
          </a:p>
        </p:txBody>
      </p:sp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135AF4C1-9BB6-BAB7-4D5F-D08ED2323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618838" y="142738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FDA1B-52C0-EA5F-2509-E3165F4C5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086" y="1607127"/>
            <a:ext cx="4215783" cy="3944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D3459-E545-7391-C6C6-9094AF04F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66" y="4124181"/>
            <a:ext cx="3895725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33365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081" y="308647"/>
            <a:ext cx="10756788" cy="698248"/>
          </a:xfrm>
        </p:spPr>
        <p:txBody>
          <a:bodyPr/>
          <a:lstStyle/>
          <a:p>
            <a:r>
              <a:rPr lang="en-US" dirty="0"/>
              <a:t>Excel Inside &amp;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7245" y="1425019"/>
            <a:ext cx="6990898" cy="1792850"/>
          </a:xfrm>
        </p:spPr>
        <p:txBody>
          <a:bodyPr>
            <a:normAutofit/>
          </a:bodyPr>
          <a:lstStyle/>
          <a:p>
            <a:r>
              <a:rPr lang="en-US" sz="2745" dirty="0"/>
              <a:t>Analysis Mode</a:t>
            </a:r>
          </a:p>
          <a:p>
            <a:r>
              <a:rPr lang="en-US" sz="2745" dirty="0"/>
              <a:t>Open (Snapshot)</a:t>
            </a:r>
          </a:p>
          <a:p>
            <a:r>
              <a:rPr lang="en-US" sz="2745" dirty="0"/>
              <a:t>Edit (My </a:t>
            </a:r>
            <a:r>
              <a:rPr lang="en-US" sz="2745" dirty="0" err="1"/>
              <a:t>fave</a:t>
            </a:r>
            <a:r>
              <a:rPr lang="en-US" sz="2745" dirty="0"/>
              <a:t>!)</a:t>
            </a:r>
          </a:p>
          <a:p>
            <a:endParaRPr lang="en-US" sz="2745" dirty="0"/>
          </a:p>
        </p:txBody>
      </p:sp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9850F51D-D789-EECA-557F-516364F30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9588" y="17994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548A7-4D95-F766-A675-4FC7B71E84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7" r="3697"/>
          <a:stretch/>
        </p:blipFill>
        <p:spPr>
          <a:xfrm>
            <a:off x="7118307" y="1541156"/>
            <a:ext cx="4902345" cy="3993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8756A-A6CB-4C3C-BA77-F5D941DC5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307" y="4865442"/>
            <a:ext cx="3895725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13D06-F868-806A-DC84-3B79F018A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65" y="3369956"/>
            <a:ext cx="6961575" cy="3162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20106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473" y="211100"/>
            <a:ext cx="10756788" cy="698248"/>
          </a:xfrm>
        </p:spPr>
        <p:txBody>
          <a:bodyPr/>
          <a:lstStyle/>
          <a:p>
            <a:r>
              <a:rPr lang="en-US" dirty="0"/>
              <a:t>The cup of milk…Copilot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D6968-D6A4-478E-A299-6182F09C9F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1877" y="1088849"/>
            <a:ext cx="5340207" cy="2652971"/>
          </a:xfrm>
        </p:spPr>
        <p:txBody>
          <a:bodyPr>
            <a:normAutofit/>
          </a:bodyPr>
          <a:lstStyle/>
          <a:p>
            <a:r>
              <a:rPr lang="en-US" sz="2745" dirty="0"/>
              <a:t>Create Analysis Views</a:t>
            </a:r>
          </a:p>
          <a:p>
            <a:r>
              <a:rPr lang="en-US" sz="2745" dirty="0"/>
              <a:t>Dig for Data</a:t>
            </a:r>
          </a:p>
          <a:p>
            <a:r>
              <a:rPr lang="en-US" sz="2745" dirty="0"/>
              <a:t>Marketing</a:t>
            </a:r>
          </a:p>
          <a:p>
            <a:r>
              <a:rPr lang="en-US" sz="2745" dirty="0"/>
              <a:t>Bank Rec</a:t>
            </a:r>
          </a:p>
        </p:txBody>
      </p:sp>
      <p:pic>
        <p:nvPicPr>
          <p:cNvPr id="4" name="Picture 3" descr="A logo with blue and black text">
            <a:extLst>
              <a:ext uri="{FF2B5EF4-FFF2-40B4-BE49-F238E27FC236}">
                <a16:creationId xmlns:a16="http://schemas.microsoft.com/office/drawing/2014/main" id="{7575E097-C43C-1899-4F87-57917910A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6463" y="170731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5A0EB-F922-5915-FFD2-2EAC0BF4DF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5" r="1870"/>
          <a:stretch/>
        </p:blipFill>
        <p:spPr>
          <a:xfrm>
            <a:off x="5229946" y="927086"/>
            <a:ext cx="2139085" cy="5552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9AB5EF-78F4-3A54-7B7A-8FA9F8D34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9" y="4585023"/>
            <a:ext cx="7122391" cy="1894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438E4-C020-86D1-F1D1-75FA9E330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109" y="3085048"/>
            <a:ext cx="5643418" cy="2336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10889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852" y="740393"/>
            <a:ext cx="10756788" cy="698248"/>
          </a:xfrm>
        </p:spPr>
        <p:txBody>
          <a:bodyPr/>
          <a:lstStyle/>
          <a:p>
            <a:r>
              <a:rPr lang="en-US" dirty="0"/>
              <a:t>Other Integrations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6A0B2895-2AA8-DCA5-2A10-FD59DB9D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96463" y="190112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E99BF2A-FE65-9795-29F1-B182646775D1}"/>
              </a:ext>
            </a:extLst>
          </p:cNvPr>
          <p:cNvSpPr txBox="1">
            <a:spLocks/>
          </p:cNvSpPr>
          <p:nvPr/>
        </p:nvSpPr>
        <p:spPr>
          <a:xfrm>
            <a:off x="318852" y="2291293"/>
            <a:ext cx="9296786" cy="411913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45" dirty="0"/>
              <a:t>Word (think report layouts)</a:t>
            </a:r>
          </a:p>
          <a:p>
            <a:r>
              <a:rPr lang="en-US" sz="2745" dirty="0"/>
              <a:t>Other Dynamic &amp; Power Platform Products</a:t>
            </a:r>
          </a:p>
          <a:p>
            <a:pPr lvl="1"/>
            <a:r>
              <a:rPr lang="en-US" sz="2545" dirty="0"/>
              <a:t>Sales Hub</a:t>
            </a:r>
          </a:p>
          <a:p>
            <a:pPr lvl="1"/>
            <a:r>
              <a:rPr lang="en-US" sz="2545" dirty="0"/>
              <a:t>Marketing</a:t>
            </a:r>
          </a:p>
          <a:p>
            <a:pPr lvl="1"/>
            <a:r>
              <a:rPr lang="en-US" sz="2545" dirty="0"/>
              <a:t>Field Service</a:t>
            </a:r>
          </a:p>
          <a:p>
            <a:pPr lvl="1"/>
            <a:r>
              <a:rPr lang="en-US" sz="2545" dirty="0"/>
              <a:t>Power Automate</a:t>
            </a:r>
          </a:p>
          <a:p>
            <a:r>
              <a:rPr lang="en-US" sz="2745" dirty="0"/>
              <a:t>Many More!</a:t>
            </a:r>
          </a:p>
          <a:p>
            <a:endParaRPr lang="en-US" sz="2745" dirty="0"/>
          </a:p>
        </p:txBody>
      </p:sp>
    </p:spTree>
    <p:extLst>
      <p:ext uri="{BB962C8B-B14F-4D97-AF65-F5344CB8AC3E}">
        <p14:creationId xmlns:p14="http://schemas.microsoft.com/office/powerpoint/2010/main" val="74673933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C4F3-417D-4355-BD52-354271687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2955" y="3237545"/>
            <a:ext cx="3866090" cy="698248"/>
          </a:xfrm>
        </p:spPr>
        <p:txBody>
          <a:bodyPr/>
          <a:lstStyle/>
          <a:p>
            <a:r>
              <a:rPr lang="en-US" sz="8627" dirty="0"/>
              <a:t>Demo!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8A3388CF-4944-C26D-BB1A-61E994BBE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208818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6549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E29C173-7107-4DAB-8688-8456B2F32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3" name="Picture 2" descr="A logo with blue and black text">
            <a:extLst>
              <a:ext uri="{FF2B5EF4-FFF2-40B4-BE49-F238E27FC236}">
                <a16:creationId xmlns:a16="http://schemas.microsoft.com/office/drawing/2014/main" id="{3A0907A9-46C1-9A2E-B7DA-D5FF71CB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76891" y="1583278"/>
            <a:ext cx="5124174" cy="171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AAD8A-A462-7B8D-0371-F4CA886AE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1857"/>
            <a:ext cx="4846320" cy="15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7C54-357C-8CB8-8E4D-5A1CBEAD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Speakers Wanted</a:t>
            </a:r>
            <a:endParaRPr lang="en-US" dirty="0"/>
          </a:p>
        </p:txBody>
      </p:sp>
      <p:pic>
        <p:nvPicPr>
          <p:cNvPr id="4" name="Picture 2" descr="PMI Dayton / Miami Valley Chapter - Articles">
            <a:extLst>
              <a:ext uri="{FF2B5EF4-FFF2-40B4-BE49-F238E27FC236}">
                <a16:creationId xmlns:a16="http://schemas.microsoft.com/office/drawing/2014/main" id="{85926507-8C4D-6115-3F17-EC3DD32C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6" y="1873568"/>
            <a:ext cx="48768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uggestions Wanted - Lessons From the End of a Marriage">
            <a:extLst>
              <a:ext uri="{FF2B5EF4-FFF2-40B4-BE49-F238E27FC236}">
                <a16:creationId xmlns:a16="http://schemas.microsoft.com/office/drawing/2014/main" id="{66B5697C-8EDF-924C-5BE7-EABF0391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0" y="1873568"/>
            <a:ext cx="64973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F25CCB-EDFB-8DBA-567E-A60EC077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2025 Webinar Committee: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E589FFC3-381B-5645-C3AE-4DF6BCA74AD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13435" y="2040900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E1A421A8-AD11-9AA8-3624-2B3D907E9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56893-8CD5-FAF2-A9BE-822E96F03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AF201AE-5EC8-F190-7685-3C2E5024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873" y="3728797"/>
            <a:ext cx="1353311" cy="1353312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AEF0E-2C3A-4CE1-5BC5-AED0FC56EBE5}"/>
              </a:ext>
            </a:extLst>
          </p:cNvPr>
          <p:cNvSpPr txBox="1"/>
          <p:nvPr/>
        </p:nvSpPr>
        <p:spPr>
          <a:xfrm>
            <a:off x="2650451" y="2524610"/>
            <a:ext cx="1754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Blaine Pennypacker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313-0270-F3EE-0B8A-12402AABCF0A}"/>
              </a:ext>
            </a:extLst>
          </p:cNvPr>
          <p:cNvSpPr txBox="1"/>
          <p:nvPr/>
        </p:nvSpPr>
        <p:spPr>
          <a:xfrm>
            <a:off x="2728729" y="4206875"/>
            <a:ext cx="161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Amanda Mayer</a:t>
            </a:r>
          </a:p>
          <a:p>
            <a:r>
              <a:rPr lang="en-US" sz="1400" dirty="0"/>
              <a:t>Webinar Program</a:t>
            </a:r>
          </a:p>
          <a:p>
            <a:endParaRPr lang="en-US" sz="1400" dirty="0"/>
          </a:p>
        </p:txBody>
      </p:sp>
      <p:pic>
        <p:nvPicPr>
          <p:cNvPr id="5" name="Picture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2DF59E5D-C2E4-1C66-B74F-E081DCEDC9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6509" y="2070593"/>
            <a:ext cx="1353311" cy="1353312"/>
          </a:xfrm>
          <a:prstGeom prst="ellipse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0D128A51-BC57-1E38-CD6F-20C00FA59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2121639"/>
            <a:ext cx="1357104" cy="1357105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47652-739F-3099-2130-35EF40427EAD}"/>
              </a:ext>
            </a:extLst>
          </p:cNvPr>
          <p:cNvSpPr txBox="1"/>
          <p:nvPr/>
        </p:nvSpPr>
        <p:spPr>
          <a:xfrm>
            <a:off x="8747981" y="2579449"/>
            <a:ext cx="1831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Lewis Rosenberg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CB48C811-4409-248F-406A-5F25D5AB2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92" y="3793930"/>
            <a:ext cx="1357104" cy="1357105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5A9C1D-CE19-765A-7789-DA48B92FC4A5}"/>
              </a:ext>
            </a:extLst>
          </p:cNvPr>
          <p:cNvSpPr txBox="1"/>
          <p:nvPr/>
        </p:nvSpPr>
        <p:spPr>
          <a:xfrm>
            <a:off x="8768696" y="4199400"/>
            <a:ext cx="1698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Shawn Dorward</a:t>
            </a:r>
          </a:p>
          <a:p>
            <a:r>
              <a:rPr lang="en-US" sz="1400" dirty="0"/>
              <a:t>Programming Chair</a:t>
            </a:r>
          </a:p>
          <a:p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21B48-E0A7-BB2B-A017-96B0B53D8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33D697-0BA1-FE1D-9B78-D2D56674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Event Calendar: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3240E8CC-AF35-C6C3-FB7B-083FE1C78E5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36195" y="2191807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F44A35C0-AC98-A45F-F6D4-700DD3F4E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24C817-C0B9-A830-C14C-FADE61694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487EA9-1767-0BE2-8684-5A5F9BDE5837}"/>
              </a:ext>
            </a:extLst>
          </p:cNvPr>
          <p:cNvSpPr txBox="1"/>
          <p:nvPr/>
        </p:nvSpPr>
        <p:spPr>
          <a:xfrm>
            <a:off x="-60960" y="6540364"/>
            <a:ext cx="893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1"/>
              </a:rPr>
              <a:t>Dynamics Communities Events Calendar:  https://dynamicscommunities.com/events/month/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9649E-FA2A-4D92-C8A9-7E5B19A1F0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195" y="2014321"/>
            <a:ext cx="11060068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70FFF7-B32B-A50E-FF21-A0FCB13C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RoadShow</a:t>
            </a:r>
          </a:p>
        </p:txBody>
      </p:sp>
      <p:pic>
        <p:nvPicPr>
          <p:cNvPr id="1026" name="Picture 2" descr="Community-summit-roadshow-logo">
            <a:extLst>
              <a:ext uri="{FF2B5EF4-FFF2-40B4-BE49-F238E27FC236}">
                <a16:creationId xmlns:a16="http://schemas.microsoft.com/office/drawing/2014/main" id="{8ABA24EE-09DF-492D-9E39-1CD225E0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8" y="904900"/>
            <a:ext cx="571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3E7E5E-0B6B-D9D9-4DDC-542ECA2DF20A}"/>
              </a:ext>
            </a:extLst>
          </p:cNvPr>
          <p:cNvSpPr txBox="1"/>
          <p:nvPr/>
        </p:nvSpPr>
        <p:spPr>
          <a:xfrm>
            <a:off x="3368719" y="5834960"/>
            <a:ext cx="616675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https://dynamicscommunities.com/summit-roadshow/</a:t>
            </a:r>
            <a:br>
              <a:rPr lang="en-US" b="1" dirty="0"/>
            </a:br>
            <a:br>
              <a:rPr lang="en-US" sz="600" b="1" dirty="0"/>
            </a:br>
            <a:r>
              <a:rPr lang="en-US" b="1" dirty="0"/>
              <a:t>https://DynamicsCommunities.com </a:t>
            </a:r>
          </a:p>
          <a:p>
            <a:r>
              <a:rPr lang="en-US" b="1" dirty="0"/>
              <a:t>	&gt; Events &gt; Summit Roadshow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ADB6-3260-CE71-165C-4CB5441F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24" y="2407899"/>
            <a:ext cx="3928188" cy="3427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0B538-E6EA-3D62-7409-73E79747C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48" y="2405962"/>
            <a:ext cx="3850964" cy="28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19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7AB29-E568-2254-42A1-282C14309F63}"/>
              </a:ext>
            </a:extLst>
          </p:cNvPr>
          <p:cNvSpPr txBox="1"/>
          <p:nvPr/>
        </p:nvSpPr>
        <p:spPr>
          <a:xfrm>
            <a:off x="2384298" y="909898"/>
            <a:ext cx="10506456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2023 SPONSOR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FE417-3E47-FCE4-9005-F0FE79710418}"/>
              </a:ext>
            </a:extLst>
          </p:cNvPr>
          <p:cNvSpPr/>
          <p:nvPr/>
        </p:nvSpPr>
        <p:spPr>
          <a:xfrm>
            <a:off x="0" y="6665845"/>
            <a:ext cx="12192000" cy="192156"/>
          </a:xfrm>
          <a:prstGeom prst="rect">
            <a:avLst/>
          </a:prstGeom>
          <a:solidFill>
            <a:srgbClr val="F7941D"/>
          </a:solidFill>
          <a:ln>
            <a:solidFill>
              <a:srgbClr val="7EB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24660-07AB-E0F6-7571-00A91669CDAD}"/>
              </a:ext>
            </a:extLst>
          </p:cNvPr>
          <p:cNvSpPr/>
          <p:nvPr/>
        </p:nvSpPr>
        <p:spPr>
          <a:xfrm>
            <a:off x="0" y="4271749"/>
            <a:ext cx="12192000" cy="2394095"/>
          </a:xfrm>
          <a:prstGeom prst="rect">
            <a:avLst/>
          </a:prstGeom>
          <a:solidFill>
            <a:srgbClr val="1C44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6A47C-C673-9F23-999E-D681B82BC8E3}"/>
              </a:ext>
            </a:extLst>
          </p:cNvPr>
          <p:cNvSpPr txBox="1"/>
          <p:nvPr/>
        </p:nvSpPr>
        <p:spPr>
          <a:xfrm>
            <a:off x="378432" y="4718332"/>
            <a:ext cx="114351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You’re invited to the largest independent gathering of the Microsoft Business Applications ecosystem!</a:t>
            </a:r>
            <a:endParaRPr lang="en-US" sz="4000" b="1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233EB-FCE9-B2F6-9E83-0D82EA97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Dynamic Communities, Inc 	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EEA82-ACA6-62E7-B5E8-B5CF96711516}"/>
              </a:ext>
            </a:extLst>
          </p:cNvPr>
          <p:cNvSpPr txBox="1"/>
          <p:nvPr/>
        </p:nvSpPr>
        <p:spPr>
          <a:xfrm>
            <a:off x="4146814" y="5903581"/>
            <a:ext cx="485078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www.summitna.com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B3E606-A7FA-8851-1992-87176592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6"/>
            <a:ext cx="12192000" cy="42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65265-002A-3B16-F420-EE95C7B7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09" y="48755"/>
            <a:ext cx="4272792" cy="42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B2366D-BFAF-3931-A1E5-CC2A381E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185737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4400"/>
            </a:lvl1pPr>
          </a:lstStyle>
          <a:p>
            <a:r>
              <a:rPr lang="en-US" dirty="0">
                <a:solidFill>
                  <a:srgbClr val="FEFEFE"/>
                </a:solidFill>
                <a:latin typeface="+mj-lt"/>
              </a:rPr>
              <a:t>BC &amp; MS</a:t>
            </a:r>
            <a:br>
              <a:rPr lang="en-US" dirty="0">
                <a:solidFill>
                  <a:srgbClr val="FEFEFE"/>
                </a:solidFill>
                <a:latin typeface="+mj-lt"/>
              </a:rPr>
            </a:br>
            <a:r>
              <a:rPr lang="en-US" dirty="0">
                <a:solidFill>
                  <a:srgbClr val="FEFEFE"/>
                </a:solidFill>
                <a:latin typeface="+mj-lt"/>
              </a:rPr>
              <a:t>Like PB &amp; J</a:t>
            </a:r>
          </a:p>
        </p:txBody>
      </p:sp>
      <p:pic>
        <p:nvPicPr>
          <p:cNvPr id="5" name="Picture Placeholder 4" descr="Peanut butter and jelly sandwich">
            <a:extLst>
              <a:ext uri="{FF2B5EF4-FFF2-40B4-BE49-F238E27FC236}">
                <a16:creationId xmlns:a16="http://schemas.microsoft.com/office/drawing/2014/main" id="{BBD36A56-E459-2396-BA70-D250B40383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7" t="28054" b="7864"/>
          <a:stretch/>
        </p:blipFill>
        <p:spPr>
          <a:xfrm>
            <a:off x="5280472" y="1204782"/>
            <a:ext cx="6268062" cy="42752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6037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28DBE-F2A1-D0E6-DA40-1A803895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E06D2B-D004-CBC2-252B-3773C173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20" y="334078"/>
            <a:ext cx="10571998" cy="970450"/>
          </a:xfrm>
        </p:spPr>
        <p:txBody>
          <a:bodyPr/>
          <a:lstStyle/>
          <a:p>
            <a:r>
              <a:rPr lang="en-US" dirty="0"/>
              <a:t>Speaker: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C88AD859-C5B3-F0FF-0F24-A05540D2EC4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13435" y="2040900"/>
          <a:ext cx="8808745" cy="36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logo with blue and black text">
            <a:extLst>
              <a:ext uri="{FF2B5EF4-FFF2-40B4-BE49-F238E27FC236}">
                <a16:creationId xmlns:a16="http://schemas.microsoft.com/office/drawing/2014/main" id="{89019309-0294-1DCF-1903-93C177631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DFCE0-B34F-18E2-F07D-63E6A4F8F5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563" y="6262017"/>
            <a:ext cx="1904762" cy="52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1178F8-4200-10B0-833E-600EE7EF9F60}"/>
              </a:ext>
            </a:extLst>
          </p:cNvPr>
          <p:cNvSpPr txBox="1"/>
          <p:nvPr/>
        </p:nvSpPr>
        <p:spPr>
          <a:xfrm>
            <a:off x="3016210" y="2591239"/>
            <a:ext cx="85250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Aleiha Hanson</a:t>
            </a:r>
          </a:p>
          <a:p>
            <a:pPr marL="0" indent="0">
              <a:buNone/>
            </a:pPr>
            <a:r>
              <a:rPr lang="en-US" sz="1600" dirty="0"/>
              <a:t>Sr ERP Consultant, Heartland Business Systems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10+ years ERP end user/admin</a:t>
            </a:r>
          </a:p>
          <a:p>
            <a:pPr marL="0" indent="0">
              <a:buNone/>
            </a:pPr>
            <a:r>
              <a:rPr lang="en-US" sz="1600" dirty="0"/>
              <a:t>3+ years consulting in GP &amp; Business Central</a:t>
            </a:r>
          </a:p>
          <a:p>
            <a:pPr marL="0" indent="0">
              <a:buNone/>
            </a:pPr>
            <a:r>
              <a:rPr lang="en-US" sz="1600" dirty="0"/>
              <a:t>Long time Dynamic Communities participant</a:t>
            </a:r>
          </a:p>
          <a:p>
            <a:pPr marL="0" indent="0">
              <a:buNone/>
            </a:pPr>
            <a:r>
              <a:rPr lang="en-US" sz="1600" dirty="0"/>
              <a:t>     GPUG All Star, Richard Whaley recipient, planning committee, presenter &amp; writer</a:t>
            </a:r>
          </a:p>
          <a:p>
            <a:endParaRPr lang="en-US" sz="1600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1C9BD24-504F-95DB-C4DF-F60CE10CB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420" y="2524610"/>
            <a:ext cx="2159508" cy="215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271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5B908-E4F8-13AB-41C0-CCCF3304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1FCF5244-C62C-4E27-B395-14F26DFB1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3EF495-2C6F-E0BD-99E1-A5E9B247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Agenda: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44070-6331-CEDF-EB82-C52056F8857C}"/>
              </a:ext>
            </a:extLst>
          </p:cNvPr>
          <p:cNvSpPr txBox="1"/>
          <p:nvPr/>
        </p:nvSpPr>
        <p:spPr>
          <a:xfrm>
            <a:off x="316643" y="2773726"/>
            <a:ext cx="61409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4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Central &amp; Microsoft Stack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Outlook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Teams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Excel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Word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Copilot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3200" dirty="0"/>
              <a:t>…and more</a:t>
            </a:r>
          </a:p>
        </p:txBody>
      </p:sp>
      <p:pic>
        <p:nvPicPr>
          <p:cNvPr id="12" name="Picture 2" descr="Outlook email and calendar resources">
            <a:extLst>
              <a:ext uri="{FF2B5EF4-FFF2-40B4-BE49-F238E27FC236}">
                <a16:creationId xmlns:a16="http://schemas.microsoft.com/office/drawing/2014/main" id="{6029E435-CC53-1AEA-8775-BDF0B3BC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36" y="1319654"/>
            <a:ext cx="1997652" cy="19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B47709-673F-DC0E-9280-DD65F022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75" r="16892"/>
          <a:stretch/>
        </p:blipFill>
        <p:spPr>
          <a:xfrm>
            <a:off x="8905153" y="1864826"/>
            <a:ext cx="2475345" cy="2111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AC43AD-BF86-7A75-1567-9F9A1DD9F9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21" t="13210" r="23650" b="12539"/>
          <a:stretch/>
        </p:blipFill>
        <p:spPr>
          <a:xfrm>
            <a:off x="6580441" y="4009270"/>
            <a:ext cx="2103727" cy="1997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CBA72-D468-B57F-4EBA-9442CF22C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074" y="4366779"/>
            <a:ext cx="2256269" cy="2256269"/>
          </a:xfrm>
          <a:prstGeom prst="rect">
            <a:avLst/>
          </a:prstGeom>
        </p:spPr>
      </p:pic>
      <p:pic>
        <p:nvPicPr>
          <p:cNvPr id="16" name="Picture 15" descr="A logo with blue and black text">
            <a:extLst>
              <a:ext uri="{FF2B5EF4-FFF2-40B4-BE49-F238E27FC236}">
                <a16:creationId xmlns:a16="http://schemas.microsoft.com/office/drawing/2014/main" id="{78134BBE-EFDA-5142-04BF-047939B89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30029" r="30703" b="28482"/>
          <a:stretch/>
        </p:blipFill>
        <p:spPr>
          <a:xfrm>
            <a:off x="8589962" y="314696"/>
            <a:ext cx="3421064" cy="1143851"/>
          </a:xfrm>
          <a:custGeom>
            <a:avLst/>
            <a:gdLst>
              <a:gd name="connsiteX0" fmla="*/ 0 w 3421064"/>
              <a:gd name="connsiteY0" fmla="*/ 0 h 1143851"/>
              <a:gd name="connsiteX1" fmla="*/ 535967 w 3421064"/>
              <a:gd name="connsiteY1" fmla="*/ 0 h 1143851"/>
              <a:gd name="connsiteX2" fmla="*/ 1003512 w 3421064"/>
              <a:gd name="connsiteY2" fmla="*/ 0 h 1143851"/>
              <a:gd name="connsiteX3" fmla="*/ 1505268 w 3421064"/>
              <a:gd name="connsiteY3" fmla="*/ 0 h 1143851"/>
              <a:gd name="connsiteX4" fmla="*/ 2109656 w 3421064"/>
              <a:gd name="connsiteY4" fmla="*/ 0 h 1143851"/>
              <a:gd name="connsiteX5" fmla="*/ 2645623 w 3421064"/>
              <a:gd name="connsiteY5" fmla="*/ 0 h 1143851"/>
              <a:gd name="connsiteX6" fmla="*/ 3421064 w 3421064"/>
              <a:gd name="connsiteY6" fmla="*/ 0 h 1143851"/>
              <a:gd name="connsiteX7" fmla="*/ 3421064 w 3421064"/>
              <a:gd name="connsiteY7" fmla="*/ 583364 h 1143851"/>
              <a:gd name="connsiteX8" fmla="*/ 3421064 w 3421064"/>
              <a:gd name="connsiteY8" fmla="*/ 1143851 h 1143851"/>
              <a:gd name="connsiteX9" fmla="*/ 2850887 w 3421064"/>
              <a:gd name="connsiteY9" fmla="*/ 1143851 h 1143851"/>
              <a:gd name="connsiteX10" fmla="*/ 2349131 w 3421064"/>
              <a:gd name="connsiteY10" fmla="*/ 1143851 h 1143851"/>
              <a:gd name="connsiteX11" fmla="*/ 1710532 w 3421064"/>
              <a:gd name="connsiteY11" fmla="*/ 1143851 h 1143851"/>
              <a:gd name="connsiteX12" fmla="*/ 1174565 w 3421064"/>
              <a:gd name="connsiteY12" fmla="*/ 1143851 h 1143851"/>
              <a:gd name="connsiteX13" fmla="*/ 707020 w 3421064"/>
              <a:gd name="connsiteY13" fmla="*/ 1143851 h 1143851"/>
              <a:gd name="connsiteX14" fmla="*/ 0 w 3421064"/>
              <a:gd name="connsiteY14" fmla="*/ 1143851 h 1143851"/>
              <a:gd name="connsiteX15" fmla="*/ 0 w 3421064"/>
              <a:gd name="connsiteY15" fmla="*/ 594803 h 1143851"/>
              <a:gd name="connsiteX16" fmla="*/ 0 w 3421064"/>
              <a:gd name="connsiteY16" fmla="*/ 0 h 11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1064" h="1143851" fill="none" extrusionOk="0">
                <a:moveTo>
                  <a:pt x="0" y="0"/>
                </a:moveTo>
                <a:cubicBezTo>
                  <a:pt x="155570" y="-5917"/>
                  <a:pt x="372776" y="49652"/>
                  <a:pt x="535967" y="0"/>
                </a:cubicBezTo>
                <a:cubicBezTo>
                  <a:pt x="699158" y="-49652"/>
                  <a:pt x="889085" y="19590"/>
                  <a:pt x="1003512" y="0"/>
                </a:cubicBezTo>
                <a:cubicBezTo>
                  <a:pt x="1117939" y="-19590"/>
                  <a:pt x="1355097" y="49885"/>
                  <a:pt x="1505268" y="0"/>
                </a:cubicBezTo>
                <a:cubicBezTo>
                  <a:pt x="1655439" y="-49885"/>
                  <a:pt x="1852640" y="40893"/>
                  <a:pt x="2109656" y="0"/>
                </a:cubicBezTo>
                <a:cubicBezTo>
                  <a:pt x="2366672" y="-40893"/>
                  <a:pt x="2436451" y="58792"/>
                  <a:pt x="2645623" y="0"/>
                </a:cubicBezTo>
                <a:cubicBezTo>
                  <a:pt x="2854795" y="-58792"/>
                  <a:pt x="3171223" y="46862"/>
                  <a:pt x="3421064" y="0"/>
                </a:cubicBezTo>
                <a:cubicBezTo>
                  <a:pt x="3448326" y="289059"/>
                  <a:pt x="3391644" y="437629"/>
                  <a:pt x="3421064" y="583364"/>
                </a:cubicBezTo>
                <a:cubicBezTo>
                  <a:pt x="3450484" y="729099"/>
                  <a:pt x="3395817" y="914904"/>
                  <a:pt x="3421064" y="1143851"/>
                </a:cubicBezTo>
                <a:cubicBezTo>
                  <a:pt x="3223666" y="1165549"/>
                  <a:pt x="3054574" y="1110409"/>
                  <a:pt x="2850887" y="1143851"/>
                </a:cubicBezTo>
                <a:cubicBezTo>
                  <a:pt x="2647200" y="1177293"/>
                  <a:pt x="2514843" y="1109635"/>
                  <a:pt x="2349131" y="1143851"/>
                </a:cubicBezTo>
                <a:cubicBezTo>
                  <a:pt x="2183419" y="1178067"/>
                  <a:pt x="1859716" y="1109907"/>
                  <a:pt x="1710532" y="1143851"/>
                </a:cubicBezTo>
                <a:cubicBezTo>
                  <a:pt x="1561348" y="1177795"/>
                  <a:pt x="1364551" y="1137432"/>
                  <a:pt x="1174565" y="1143851"/>
                </a:cubicBezTo>
                <a:cubicBezTo>
                  <a:pt x="984579" y="1150270"/>
                  <a:pt x="864511" y="1093101"/>
                  <a:pt x="707020" y="1143851"/>
                </a:cubicBezTo>
                <a:cubicBezTo>
                  <a:pt x="549529" y="1194601"/>
                  <a:pt x="243719" y="1060200"/>
                  <a:pt x="0" y="1143851"/>
                </a:cubicBezTo>
                <a:cubicBezTo>
                  <a:pt x="-61453" y="1022722"/>
                  <a:pt x="45038" y="744314"/>
                  <a:pt x="0" y="594803"/>
                </a:cubicBezTo>
                <a:cubicBezTo>
                  <a:pt x="-45038" y="445292"/>
                  <a:pt x="23621" y="155218"/>
                  <a:pt x="0" y="0"/>
                </a:cubicBezTo>
                <a:close/>
              </a:path>
              <a:path w="3421064" h="1143851" stroke="0" extrusionOk="0">
                <a:moveTo>
                  <a:pt x="0" y="0"/>
                </a:moveTo>
                <a:cubicBezTo>
                  <a:pt x="116902" y="-13837"/>
                  <a:pt x="412365" y="8908"/>
                  <a:pt x="535967" y="0"/>
                </a:cubicBezTo>
                <a:cubicBezTo>
                  <a:pt x="659569" y="-8908"/>
                  <a:pt x="797393" y="29751"/>
                  <a:pt x="1003512" y="0"/>
                </a:cubicBezTo>
                <a:cubicBezTo>
                  <a:pt x="1209632" y="-29751"/>
                  <a:pt x="1499999" y="14873"/>
                  <a:pt x="1642111" y="0"/>
                </a:cubicBezTo>
                <a:cubicBezTo>
                  <a:pt x="1784223" y="-14873"/>
                  <a:pt x="2052833" y="13370"/>
                  <a:pt x="2178077" y="0"/>
                </a:cubicBezTo>
                <a:cubicBezTo>
                  <a:pt x="2303321" y="-13370"/>
                  <a:pt x="2478513" y="10249"/>
                  <a:pt x="2714044" y="0"/>
                </a:cubicBezTo>
                <a:cubicBezTo>
                  <a:pt x="2949575" y="-10249"/>
                  <a:pt x="3129479" y="68179"/>
                  <a:pt x="3421064" y="0"/>
                </a:cubicBezTo>
                <a:cubicBezTo>
                  <a:pt x="3465634" y="177991"/>
                  <a:pt x="3385004" y="420650"/>
                  <a:pt x="3421064" y="549048"/>
                </a:cubicBezTo>
                <a:cubicBezTo>
                  <a:pt x="3457124" y="677446"/>
                  <a:pt x="3413210" y="869255"/>
                  <a:pt x="3421064" y="1143851"/>
                </a:cubicBezTo>
                <a:cubicBezTo>
                  <a:pt x="3316295" y="1168246"/>
                  <a:pt x="3113485" y="1113934"/>
                  <a:pt x="2919308" y="1143851"/>
                </a:cubicBezTo>
                <a:cubicBezTo>
                  <a:pt x="2725131" y="1173768"/>
                  <a:pt x="2517387" y="1107801"/>
                  <a:pt x="2349131" y="1143851"/>
                </a:cubicBezTo>
                <a:cubicBezTo>
                  <a:pt x="2180875" y="1179901"/>
                  <a:pt x="2007336" y="1125167"/>
                  <a:pt x="1778953" y="1143851"/>
                </a:cubicBezTo>
                <a:cubicBezTo>
                  <a:pt x="1550570" y="1162535"/>
                  <a:pt x="1403262" y="1102789"/>
                  <a:pt x="1242987" y="1143851"/>
                </a:cubicBezTo>
                <a:cubicBezTo>
                  <a:pt x="1082712" y="1184913"/>
                  <a:pt x="849846" y="1142979"/>
                  <a:pt x="604388" y="1143851"/>
                </a:cubicBezTo>
                <a:cubicBezTo>
                  <a:pt x="358930" y="1144723"/>
                  <a:pt x="254460" y="1137051"/>
                  <a:pt x="0" y="1143851"/>
                </a:cubicBezTo>
                <a:cubicBezTo>
                  <a:pt x="-37106" y="964521"/>
                  <a:pt x="46218" y="770919"/>
                  <a:pt x="0" y="594803"/>
                </a:cubicBezTo>
                <a:cubicBezTo>
                  <a:pt x="-46218" y="418687"/>
                  <a:pt x="57040" y="127703"/>
                  <a:pt x="0" y="0"/>
                </a:cubicBezTo>
                <a:close/>
              </a:path>
            </a:pathLst>
          </a:custGeom>
          <a:ln w="3810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632615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theme/theme1.xml><?xml version="1.0" encoding="utf-8"?>
<a:theme xmlns:a="http://schemas.openxmlformats.org/drawingml/2006/main" name="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2.xml><?xml version="1.0" encoding="utf-8"?>
<a:theme xmlns:a="http://schemas.openxmlformats.org/drawingml/2006/main" name="1_primary with bullets">
  <a:themeElements>
    <a:clrScheme name="SummitPhx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3.xml><?xml version="1.0" encoding="utf-8"?>
<a:theme xmlns:a="http://schemas.openxmlformats.org/drawingml/2006/main" name="ArcherPoint Main Titl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herPoint Orange">
  <a:themeElements>
    <a:clrScheme name="Archerpoint">
      <a:dk1>
        <a:srgbClr val="000000"/>
      </a:dk1>
      <a:lt1>
        <a:srgbClr val="414143"/>
      </a:lt1>
      <a:dk2>
        <a:srgbClr val="C2C3C6"/>
      </a:dk2>
      <a:lt2>
        <a:srgbClr val="E7E6E6"/>
      </a:lt2>
      <a:accent1>
        <a:srgbClr val="DD3826"/>
      </a:accent1>
      <a:accent2>
        <a:srgbClr val="EC6028"/>
      </a:accent2>
      <a:accent3>
        <a:srgbClr val="009AC3"/>
      </a:accent3>
      <a:accent4>
        <a:srgbClr val="2FBBED"/>
      </a:accent4>
      <a:accent5>
        <a:srgbClr val="269685"/>
      </a:accent5>
      <a:accent6>
        <a:srgbClr val="28BA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imary with bullets">
  <a:themeElements>
    <a:clrScheme name="Custom 5">
      <a:dk1>
        <a:srgbClr val="3F454F"/>
      </a:dk1>
      <a:lt1>
        <a:srgbClr val="FFFFFF"/>
      </a:lt1>
      <a:dk2>
        <a:srgbClr val="84BD00"/>
      </a:dk2>
      <a:lt2>
        <a:srgbClr val="EAEAEA"/>
      </a:lt2>
      <a:accent1>
        <a:srgbClr val="0095C8"/>
      </a:accent1>
      <a:accent2>
        <a:srgbClr val="001E60"/>
      </a:accent2>
      <a:accent3>
        <a:srgbClr val="E4002B"/>
      </a:accent3>
      <a:accent4>
        <a:srgbClr val="FFB81C"/>
      </a:accent4>
      <a:accent5>
        <a:srgbClr val="3D1B52"/>
      </a:accent5>
      <a:accent6>
        <a:srgbClr val="F2C818"/>
      </a:accent6>
      <a:hlink>
        <a:srgbClr val="0095C8"/>
      </a:hlink>
      <a:folHlink>
        <a:srgbClr val="84BD00"/>
      </a:folHlink>
    </a:clrScheme>
    <a:fontScheme name="Custom 6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UG-NAVUG Summit 2018 speaker template.pptx" id="{E4180D32-CB38-412B-90E4-C6A367F14268}" vid="{5ABA93EF-FCBD-4FE3-891E-C6F4305AB830}"/>
    </a:ext>
  </a:extLst>
</a:theme>
</file>

<file path=ppt/theme/theme6.xml><?xml version="1.0" encoding="utf-8"?>
<a:theme xmlns:a="http://schemas.openxmlformats.org/drawingml/2006/main" name="Days of Knowledge">
  <a:themeElements>
    <a:clrScheme name="Custom 521">
      <a:dk1>
        <a:srgbClr val="3C3C3B"/>
      </a:dk1>
      <a:lt1>
        <a:sysClr val="window" lastClr="FFFFFF"/>
      </a:lt1>
      <a:dk2>
        <a:srgbClr val="4A4A49"/>
      </a:dk2>
      <a:lt2>
        <a:srgbClr val="EDF7F7"/>
      </a:lt2>
      <a:accent1>
        <a:srgbClr val="008A95"/>
      </a:accent1>
      <a:accent2>
        <a:srgbClr val="E5232A"/>
      </a:accent2>
      <a:accent3>
        <a:srgbClr val="F28A25"/>
      </a:accent3>
      <a:accent4>
        <a:srgbClr val="3176BB"/>
      </a:accent4>
      <a:accent5>
        <a:srgbClr val="127E3F"/>
      </a:accent5>
      <a:accent6>
        <a:srgbClr val="008A95"/>
      </a:accent6>
      <a:hlink>
        <a:srgbClr val="008A95"/>
      </a:hlink>
      <a:folHlink>
        <a:srgbClr val="008A95"/>
      </a:folHlink>
    </a:clrScheme>
    <a:fontScheme name="Custom 38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Quotable">
  <a:themeElements>
    <a:clrScheme name="BCU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7C3"/>
      </a:accent1>
      <a:accent2>
        <a:srgbClr val="35AB22"/>
      </a:accent2>
      <a:accent3>
        <a:srgbClr val="9F9700"/>
      </a:accent3>
      <a:accent4>
        <a:srgbClr val="EB6965"/>
      </a:accent4>
      <a:accent5>
        <a:srgbClr val="75D8E7"/>
      </a:accent5>
      <a:accent6>
        <a:srgbClr val="A7ADB6"/>
      </a:accent6>
      <a:hlink>
        <a:srgbClr val="FFFFFF"/>
      </a:hlink>
      <a:folHlink>
        <a:srgbClr val="75B5E7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d51ad5-f513-4c49-af48-71c1b653761d">
      <Terms xmlns="http://schemas.microsoft.com/office/infopath/2007/PartnerControls"/>
    </lcf76f155ced4ddcb4097134ff3c332f>
    <TaxCatchAll xmlns="5f168132-77da-4f86-8f7b-4a9c2937820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73B1961F8C524EB2A5FB041489E1CC" ma:contentTypeVersion="14" ma:contentTypeDescription="Create a new document." ma:contentTypeScope="" ma:versionID="266299241a2bdb74ee9b2b15eecc4e85">
  <xsd:schema xmlns:xsd="http://www.w3.org/2001/XMLSchema" xmlns:xs="http://www.w3.org/2001/XMLSchema" xmlns:p="http://schemas.microsoft.com/office/2006/metadata/properties" xmlns:ns2="20d51ad5-f513-4c49-af48-71c1b653761d" xmlns:ns3="5f168132-77da-4f86-8f7b-4a9c2937820d" targetNamespace="http://schemas.microsoft.com/office/2006/metadata/properties" ma:root="true" ma:fieldsID="345ddd184711e6d6542089dfda3a4612" ns2:_="" ns3:_="">
    <xsd:import namespace="20d51ad5-f513-4c49-af48-71c1b653761d"/>
    <xsd:import namespace="5f168132-77da-4f86-8f7b-4a9c2937820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51ad5-f513-4c49-af48-71c1b653761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6d697b4-9d7f-47d8-bc38-0f71b80a4c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68132-77da-4f86-8f7b-4a9c2937820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77cf94f-a382-415f-83f0-8fc22f8bc1d4}" ma:internalName="TaxCatchAll" ma:showField="CatchAllData" ma:web="5f168132-77da-4f86-8f7b-4a9c29378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EBCEBD-170B-48E7-BA68-A4A7D55EA3CA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20d51ad5-f513-4c49-af48-71c1b653761d"/>
    <ds:schemaRef ds:uri="http://schemas.openxmlformats.org/package/2006/metadata/core-properties"/>
    <ds:schemaRef ds:uri="5f168132-77da-4f86-8f7b-4a9c2937820d"/>
  </ds:schemaRefs>
</ds:datastoreItem>
</file>

<file path=customXml/itemProps2.xml><?xml version="1.0" encoding="utf-8"?>
<ds:datastoreItem xmlns:ds="http://schemas.openxmlformats.org/officeDocument/2006/customXml" ds:itemID="{81E10826-0C95-4A6A-85CB-51D60F99D715}">
  <ds:schemaRefs>
    <ds:schemaRef ds:uri="20d51ad5-f513-4c49-af48-71c1b653761d"/>
    <ds:schemaRef ds:uri="5f168132-77da-4f86-8f7b-4a9c293782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D0912EF-294C-4A0B-A2AC-1279B07DE2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304</Words>
  <Application>Microsoft Office PowerPoint</Application>
  <PresentationFormat>Widescreen</PresentationFormat>
  <Paragraphs>74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-apple-system</vt:lpstr>
      <vt:lpstr>Arial</vt:lpstr>
      <vt:lpstr>Avenir Next</vt:lpstr>
      <vt:lpstr>Avenir Next Medium</vt:lpstr>
      <vt:lpstr>Calibri</vt:lpstr>
      <vt:lpstr>Century Gothic</vt:lpstr>
      <vt:lpstr>Consolas</vt:lpstr>
      <vt:lpstr>Courier New</vt:lpstr>
      <vt:lpstr>Helvetica Neue</vt:lpstr>
      <vt:lpstr>Lucida Sans Unicode</vt:lpstr>
      <vt:lpstr>Open Sans</vt:lpstr>
      <vt:lpstr>Poppins</vt:lpstr>
      <vt:lpstr>Poppins ExtraBold</vt:lpstr>
      <vt:lpstr>Poppins Regular</vt:lpstr>
      <vt:lpstr>Segoe</vt:lpstr>
      <vt:lpstr>Segoe UI</vt:lpstr>
      <vt:lpstr>Segoe UI</vt:lpstr>
      <vt:lpstr>segoe ui black</vt:lpstr>
      <vt:lpstr>Verdana</vt:lpstr>
      <vt:lpstr>Wingdings</vt:lpstr>
      <vt:lpstr>Wingdings 2</vt:lpstr>
      <vt:lpstr>primary with bullets</vt:lpstr>
      <vt:lpstr>1_primary with bullets</vt:lpstr>
      <vt:lpstr>ArcherPoint Main Title</vt:lpstr>
      <vt:lpstr>ArcherPoint Orange</vt:lpstr>
      <vt:lpstr>2_primary with bullets</vt:lpstr>
      <vt:lpstr>Days of Knowledge</vt:lpstr>
      <vt:lpstr>Quotable</vt:lpstr>
      <vt:lpstr> BC &amp; MS, like PB&amp;J  Aleiha Hanson  </vt:lpstr>
      <vt:lpstr>Speakers Wanted</vt:lpstr>
      <vt:lpstr>2025 Webinar Committee:</vt:lpstr>
      <vt:lpstr>Event Calendar:</vt:lpstr>
      <vt:lpstr>Summit RoadShow</vt:lpstr>
      <vt:lpstr>PowerPoint Presentation</vt:lpstr>
      <vt:lpstr>BC &amp; MS Like PB &amp; J</vt:lpstr>
      <vt:lpstr>Speaker:</vt:lpstr>
      <vt:lpstr>Agenda:</vt:lpstr>
      <vt:lpstr>From Outlook</vt:lpstr>
      <vt:lpstr>To Outlook</vt:lpstr>
      <vt:lpstr>From Teams</vt:lpstr>
      <vt:lpstr>To Teams</vt:lpstr>
      <vt:lpstr>Excel Inside &amp; Out</vt:lpstr>
      <vt:lpstr>The cup of milk…Copilot</vt:lpstr>
      <vt:lpstr>Other Integrations</vt:lpstr>
      <vt:lpstr>Demo!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Sanger-Picard, Jessie</dc:creator>
  <cp:lastModifiedBy>Aleiha Hanson</cp:lastModifiedBy>
  <cp:revision>22</cp:revision>
  <dcterms:modified xsi:type="dcterms:W3CDTF">2025-03-25T15:24:12Z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0x010100A173B1961F8C524EB2A5FB041489E1CC</vt:lpwstr>
  </property>
  <property fmtid="{D5CDD505-2E9C-101B-9397-08002B2CF9AE}" pid="3" name="MSIP_Label_c4cceebc-b154-405f-89ca-2a81ae6b0eb9_Enabled">
    <vt:lpwstr>true</vt:lpwstr>
  </property>
  <property fmtid="{D5CDD505-2E9C-101B-9397-08002B2CF9AE}" pid="4" name="MSIP_Label_c4cceebc-b154-405f-89ca-2a81ae6b0eb9_SetDate">
    <vt:lpwstr>2023-03-17T17:49:03Z</vt:lpwstr>
  </property>
  <property fmtid="{D5CDD505-2E9C-101B-9397-08002B2CF9AE}" pid="5" name="MSIP_Label_c4cceebc-b154-405f-89ca-2a81ae6b0eb9_Method">
    <vt:lpwstr>Standard</vt:lpwstr>
  </property>
  <property fmtid="{D5CDD505-2E9C-101B-9397-08002B2CF9AE}" pid="6" name="MSIP_Label_c4cceebc-b154-405f-89ca-2a81ae6b0eb9_Name">
    <vt:lpwstr>AS_Standard</vt:lpwstr>
  </property>
  <property fmtid="{D5CDD505-2E9C-101B-9397-08002B2CF9AE}" pid="7" name="MSIP_Label_c4cceebc-b154-405f-89ca-2a81ae6b0eb9_SiteId">
    <vt:lpwstr>021cd27e-3ffe-481c-8cf6-f49ed7605e2d</vt:lpwstr>
  </property>
  <property fmtid="{D5CDD505-2E9C-101B-9397-08002B2CF9AE}" pid="8" name="MSIP_Label_c4cceebc-b154-405f-89ca-2a81ae6b0eb9_ActionId">
    <vt:lpwstr>e199fcc0-9795-4204-81a4-3a4024228664</vt:lpwstr>
  </property>
  <property fmtid="{D5CDD505-2E9C-101B-9397-08002B2CF9AE}" pid="9" name="MSIP_Label_c4cceebc-b154-405f-89ca-2a81ae6b0eb9_ContentBits">
    <vt:lpwstr>0</vt:lpwstr>
  </property>
  <property fmtid="{D5CDD505-2E9C-101B-9397-08002B2CF9AE}" pid="10" name="MSIP_Label_6c93cfa7-b0ce-47c9-8e93-5a90104cad1f_Enabled">
    <vt:lpwstr>true</vt:lpwstr>
  </property>
  <property fmtid="{D5CDD505-2E9C-101B-9397-08002B2CF9AE}" pid="11" name="MSIP_Label_6c93cfa7-b0ce-47c9-8e93-5a90104cad1f_SetDate">
    <vt:lpwstr>2023-03-23T13:23:30Z</vt:lpwstr>
  </property>
  <property fmtid="{D5CDD505-2E9C-101B-9397-08002B2CF9AE}" pid="12" name="MSIP_Label_6c93cfa7-b0ce-47c9-8e93-5a90104cad1f_Method">
    <vt:lpwstr>Standard</vt:lpwstr>
  </property>
  <property fmtid="{D5CDD505-2E9C-101B-9397-08002B2CF9AE}" pid="13" name="MSIP_Label_6c93cfa7-b0ce-47c9-8e93-5a90104cad1f_Name">
    <vt:lpwstr>General</vt:lpwstr>
  </property>
  <property fmtid="{D5CDD505-2E9C-101B-9397-08002B2CF9AE}" pid="14" name="MSIP_Label_6c93cfa7-b0ce-47c9-8e93-5a90104cad1f_SiteId">
    <vt:lpwstr>e4793c48-5702-4a04-a353-7a4fc14d3f1c</vt:lpwstr>
  </property>
  <property fmtid="{D5CDD505-2E9C-101B-9397-08002B2CF9AE}" pid="15" name="MSIP_Label_6c93cfa7-b0ce-47c9-8e93-5a90104cad1f_ActionId">
    <vt:lpwstr>4d978ace-1ec4-4514-8ab1-f4f8527eb0d7</vt:lpwstr>
  </property>
  <property fmtid="{D5CDD505-2E9C-101B-9397-08002B2CF9AE}" pid="16" name="MSIP_Label_6c93cfa7-b0ce-47c9-8e93-5a90104cad1f_ContentBits">
    <vt:lpwstr>0</vt:lpwstr>
  </property>
  <property fmtid="{D5CDD505-2E9C-101B-9397-08002B2CF9AE}" pid="17" name="MediaServiceImageTags">
    <vt:lpwstr/>
  </property>
</Properties>
</file>